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09" r:id="rId2"/>
  </p:sldMasterIdLst>
  <p:notesMasterIdLst>
    <p:notesMasterId r:id="rId9"/>
  </p:notesMasterIdLst>
  <p:handoutMasterIdLst>
    <p:handoutMasterId r:id="rId10"/>
  </p:handoutMasterIdLst>
  <p:sldIdLst>
    <p:sldId id="261" r:id="rId3"/>
    <p:sldId id="275" r:id="rId4"/>
    <p:sldId id="273" r:id="rId5"/>
    <p:sldId id="274" r:id="rId6"/>
    <p:sldId id="271" r:id="rId7"/>
    <p:sldId id="259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E1E1E1"/>
    <a:srgbClr val="A50021"/>
    <a:srgbClr val="808000"/>
    <a:srgbClr val="003300"/>
    <a:srgbClr val="FFFF99"/>
    <a:srgbClr val="00CC66"/>
    <a:srgbClr val="66FF33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6" autoAdjust="0"/>
    <p:restoredTop sz="85495" autoAdjust="0"/>
  </p:normalViewPr>
  <p:slideViewPr>
    <p:cSldViewPr>
      <p:cViewPr varScale="1">
        <p:scale>
          <a:sx n="83" d="100"/>
          <a:sy n="83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EB4777-7862-4344-A9F0-E980B7009D44}" type="datetimeFigureOut">
              <a:rPr lang="en-US"/>
              <a:pPr>
                <a:defRPr/>
              </a:pPr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12FC00-E793-4E37-B563-068860DF0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9208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D763B6A-E312-48C7-A7AA-A9B31A387BE5}" type="datetimeFigureOut">
              <a:rPr lang="en-US"/>
              <a:pPr>
                <a:defRPr/>
              </a:pPr>
              <a:t>6/22/2016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0F4207-F280-4B59-9F56-9DA3A7420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40657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r>
              <a:rPr lang="en-US" altLang="en-US" smtClean="0"/>
              <a:t> Please contact any of the ILDRCC co-chairs if you are interested in participating in ILDRCC or have any questions.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54B50F-FB95-432E-A16F-E1E2A95FE99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946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29000" y="2362200"/>
            <a:ext cx="5562600" cy="152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chemeClr val="accent2"/>
              </a:gs>
              <a:gs pos="50000">
                <a:srgbClr val="E1E1E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2819400"/>
            <a:ext cx="5181600" cy="1752600"/>
          </a:xfrm>
        </p:spPr>
        <p:txBody>
          <a:bodyPr/>
          <a:lstStyle>
            <a:lvl1pPr marL="0" indent="0" algn="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1400" y="1143000"/>
            <a:ext cx="5257800" cy="1470025"/>
          </a:xfrm>
        </p:spPr>
        <p:txBody>
          <a:bodyPr/>
          <a:lstStyle>
            <a:lvl1pPr algn="r">
              <a:defRPr u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257800" y="5943600"/>
            <a:ext cx="3657600" cy="7620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NASA Direct Readout Conference (NDRC), </a:t>
            </a:r>
          </a:p>
          <a:p>
            <a:pPr>
              <a:defRPr/>
            </a:pPr>
            <a:r>
              <a:rPr lang="en-US" altLang="en-US" dirty="0" smtClean="0"/>
              <a:t>http://ndrc-9.gsfc.nasa.gov</a:t>
            </a:r>
          </a:p>
        </p:txBody>
      </p:sp>
    </p:spTree>
    <p:extLst>
      <p:ext uri="{BB962C8B-B14F-4D97-AF65-F5344CB8AC3E}">
        <p14:creationId xmlns="" xmlns:p14="http://schemas.microsoft.com/office/powerpoint/2010/main" val="1053374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</p:spTree>
    <p:extLst>
      <p:ext uri="{BB962C8B-B14F-4D97-AF65-F5344CB8AC3E}">
        <p14:creationId xmlns="" xmlns:p14="http://schemas.microsoft.com/office/powerpoint/2010/main" val="847885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19812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57912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</p:spTree>
    <p:extLst>
      <p:ext uri="{BB962C8B-B14F-4D97-AF65-F5344CB8AC3E}">
        <p14:creationId xmlns="" xmlns:p14="http://schemas.microsoft.com/office/powerpoint/2010/main" val="3981120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235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030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8971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0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544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4274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8112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103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06680"/>
            <a:ext cx="7924800" cy="6096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pic>
        <p:nvPicPr>
          <p:cNvPr id="7" name="Picture 6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10156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7642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660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268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7117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"/>
            <a:ext cx="7924800" cy="60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143000"/>
            <a:ext cx="37719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143000"/>
            <a:ext cx="37719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pic>
        <p:nvPicPr>
          <p:cNvPr id="7" name="Picture 6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4583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8269"/>
            <a:ext cx="8229600" cy="6016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pic>
        <p:nvPicPr>
          <p:cNvPr id="9" name="Picture 8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55091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"/>
            <a:ext cx="7924800" cy="60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pic>
        <p:nvPicPr>
          <p:cNvPr id="5" name="Picture 4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91660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7938"/>
            <a:ext cx="9144000" cy="822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 descr="https://directreadout.sci.gsfc.nasa.gov/images/drl-globa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873534" cy="822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6220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</p:spTree>
    <p:extLst>
      <p:ext uri="{BB962C8B-B14F-4D97-AF65-F5344CB8AC3E}">
        <p14:creationId xmlns="" xmlns:p14="http://schemas.microsoft.com/office/powerpoint/2010/main" val="2433436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en-US" dirty="0" smtClean="0"/>
              <a:t>NASA Direct Readout Conference (NDRC), http://ndrc-9.gsfc.nasa.gov</a:t>
            </a:r>
          </a:p>
        </p:txBody>
      </p:sp>
    </p:spTree>
    <p:extLst>
      <p:ext uri="{BB962C8B-B14F-4D97-AF65-F5344CB8AC3E}">
        <p14:creationId xmlns="" xmlns:p14="http://schemas.microsoft.com/office/powerpoint/2010/main" val="203595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143000"/>
            <a:ext cx="76962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613525"/>
            <a:ext cx="723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777777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International Land Direct Readout Coordinating Committee, http://landdirectreadout.org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>
        <p:tmplLst>
          <p:tmpl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10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u="none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u="sng">
          <a:solidFill>
            <a:srgbClr val="0033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42849-B028-4999-8E51-D83912F3F798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1C08-9308-45E9-9F6E-63EBCD8C8C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519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57800" y="6194425"/>
            <a:ext cx="36576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NASA Direct Readout Conference (NDRC)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http://ndrc-9.gsfc.nasa.gov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838200"/>
            <a:ext cx="6248400" cy="1470025"/>
          </a:xfrm>
        </p:spPr>
        <p:txBody>
          <a:bodyPr/>
          <a:lstStyle/>
          <a:p>
            <a:r>
              <a:rPr lang="en-US" altLang="en-US" dirty="0" smtClean="0"/>
              <a:t>Real-Time Remote Sensing </a:t>
            </a:r>
            <a:br>
              <a:rPr lang="en-US" altLang="en-US" dirty="0" smtClean="0"/>
            </a:br>
            <a:r>
              <a:rPr lang="en-US" altLang="en-US" sz="4800" dirty="0" smtClean="0"/>
              <a:t>Atmosphere</a:t>
            </a:r>
            <a:endParaRPr lang="en-US" alt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2667000"/>
            <a:ext cx="6400800" cy="3200400"/>
          </a:xfrm>
        </p:spPr>
        <p:txBody>
          <a:bodyPr/>
          <a:lstStyle/>
          <a:p>
            <a:r>
              <a:rPr lang="en-US" altLang="en-US" sz="3200" dirty="0" smtClean="0"/>
              <a:t>Welcome </a:t>
            </a:r>
            <a:r>
              <a:rPr lang="en-US" altLang="en-US" sz="3200" dirty="0"/>
              <a:t>&amp; Logistics</a:t>
            </a:r>
          </a:p>
          <a:p>
            <a:r>
              <a:rPr lang="en-US" altLang="en-US" dirty="0" smtClean="0"/>
              <a:t>Friday, </a:t>
            </a:r>
            <a:r>
              <a:rPr lang="en-US" altLang="en-US" dirty="0"/>
              <a:t>June 23, 2016</a:t>
            </a:r>
          </a:p>
          <a:p>
            <a:endParaRPr lang="en-GB" i="1" dirty="0" smtClean="0"/>
          </a:p>
          <a:p>
            <a:r>
              <a:rPr lang="en-GB" i="1" dirty="0" smtClean="0"/>
              <a:t>Allen </a:t>
            </a:r>
            <a:r>
              <a:rPr lang="en-GB" i="1" dirty="0" smtClean="0"/>
              <a:t>Huang </a:t>
            </a:r>
            <a:r>
              <a:rPr lang="en-GB" i="1" dirty="0" smtClean="0"/>
              <a:t>(University Wisconsin-Madison)</a:t>
            </a:r>
            <a:br>
              <a:rPr lang="en-GB" i="1" dirty="0" smtClean="0"/>
            </a:br>
            <a:r>
              <a:rPr lang="en-GB" i="1" dirty="0" smtClean="0"/>
              <a:t>Anders </a:t>
            </a:r>
            <a:r>
              <a:rPr lang="en-GB" i="1" dirty="0" smtClean="0"/>
              <a:t>Soerensen (EUMETSAT)</a:t>
            </a:r>
            <a:endParaRPr lang="en-US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NDRC-9 Organizing Committee members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 eaLnBrk="1" hangingPunct="1"/>
            <a:r>
              <a:rPr lang="en-US" altLang="en-US" sz="1600" dirty="0" smtClean="0"/>
              <a:t>NASA Direct Readout Conference</a:t>
            </a:r>
          </a:p>
          <a:p>
            <a:pPr eaLnBrk="1" hangingPunct="1"/>
            <a:r>
              <a:rPr lang="en-US" altLang="en-US" sz="1600" dirty="0" smtClean="0"/>
              <a:t>Valladolid, Spain</a:t>
            </a:r>
          </a:p>
          <a:p>
            <a:pPr eaLnBrk="1" hangingPunct="1"/>
            <a:r>
              <a:rPr lang="en-US" altLang="en-US" sz="1600" dirty="0" smtClean="0"/>
              <a:t>June 21-24, 2016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6765" y="6123388"/>
            <a:ext cx="5249111" cy="50601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Friday, June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NASA Direct Readout Conference (NDRC), http://ndrc-9.gsfc.nasa.gov</a:t>
            </a:r>
            <a:endParaRPr lang="en-US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9:00 AM 	</a:t>
            </a:r>
            <a:r>
              <a:rPr lang="en-GB" sz="1600" b="1" dirty="0" smtClean="0"/>
              <a:t>Atmosphere Discipline Welcome/Overview for the Day</a:t>
            </a:r>
            <a:r>
              <a:rPr lang="en-GB" sz="1600" dirty="0" smtClean="0"/>
              <a:t> 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Allen Huang (UW)/Anders Soerensen (EUMETSAT)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9:10 AM	</a:t>
            </a:r>
            <a:r>
              <a:rPr lang="en-US" sz="1600" dirty="0" smtClean="0">
                <a:solidFill>
                  <a:srgbClr val="00B050"/>
                </a:solidFill>
              </a:rPr>
              <a:t>PRESENTATION</a:t>
            </a:r>
            <a:r>
              <a:rPr lang="en-US" sz="1600" dirty="0" smtClean="0"/>
              <a:t>:	</a:t>
            </a:r>
            <a:r>
              <a:rPr lang="en-GB" sz="1600" b="1" dirty="0" smtClean="0"/>
              <a:t>Status and Future Atmosphere Near Real-Time Applications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Allen Huang (UW)/Anders Soerensen (EUMETSAT)/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i="1" dirty="0" smtClean="0"/>
              <a:t>		Carlos Cabanas (EUMETSAT)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9:40 AM	</a:t>
            </a:r>
            <a:r>
              <a:rPr lang="en-US" sz="1600" dirty="0" smtClean="0">
                <a:solidFill>
                  <a:srgbClr val="00B050"/>
                </a:solidFill>
              </a:rPr>
              <a:t>PRESENTATION</a:t>
            </a:r>
            <a:r>
              <a:rPr lang="en-US" sz="1600" dirty="0" smtClean="0"/>
              <a:t>:  	</a:t>
            </a:r>
            <a:r>
              <a:rPr lang="en-GB" sz="1600" b="1" dirty="0" smtClean="0"/>
              <a:t>Atmospheric Composition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Christian Retscher (EUMETSAT)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10:10 AM 	</a:t>
            </a:r>
            <a:r>
              <a:rPr lang="en-US" sz="1600" dirty="0" smtClean="0">
                <a:solidFill>
                  <a:srgbClr val="00B050"/>
                </a:solidFill>
              </a:rPr>
              <a:t>PRESENTATION</a:t>
            </a:r>
            <a:r>
              <a:rPr lang="en-US" sz="1600" dirty="0" smtClean="0"/>
              <a:t>:  	</a:t>
            </a:r>
            <a:r>
              <a:rPr lang="en-GB" sz="1600" b="1" dirty="0" smtClean="0"/>
              <a:t>EUMETSAT EARS Network – Overview and the New 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b="1" dirty="0" smtClean="0"/>
              <a:t>		VIIRS Day Night Band Service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Anders Soerensen (EUMETSAT)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10:30 AM</a:t>
            </a:r>
            <a:r>
              <a:rPr lang="en-US" sz="1600" dirty="0" smtClean="0">
                <a:solidFill>
                  <a:srgbClr val="00B050"/>
                </a:solidFill>
              </a:rPr>
              <a:t> 	PRESENTATION</a:t>
            </a:r>
            <a:r>
              <a:rPr lang="en-US" sz="1600" dirty="0" smtClean="0"/>
              <a:t>: 	</a:t>
            </a:r>
            <a:r>
              <a:rPr lang="en-GB" sz="1600" b="1" dirty="0" smtClean="0"/>
              <a:t>EUMETSAT EARS Network – the New FY-3-based Service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Carlos Cabanas (EUMETSAT)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10:50 AM	</a:t>
            </a:r>
            <a:r>
              <a:rPr lang="en-US" sz="1600" dirty="0" smtClean="0">
                <a:solidFill>
                  <a:srgbClr val="0070C0"/>
                </a:solidFill>
              </a:rPr>
              <a:t>Posters/Exhibits</a:t>
            </a: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11:30 AM	</a:t>
            </a:r>
            <a:r>
              <a:rPr lang="en-US" sz="1600" dirty="0" smtClean="0">
                <a:solidFill>
                  <a:srgbClr val="FF3300"/>
                </a:solidFill>
              </a:rPr>
              <a:t>WORKSHOP:	</a:t>
            </a:r>
            <a:r>
              <a:rPr lang="en-GB" sz="1600" b="1" dirty="0" err="1" smtClean="0"/>
              <a:t>Nowcasting</a:t>
            </a:r>
            <a:r>
              <a:rPr lang="en-GB" sz="1600" b="1" dirty="0" smtClean="0"/>
              <a:t> - PPS Algorithms and Products 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Adam Dybbroe (SMHI)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12:30 PM	</a:t>
            </a:r>
            <a:r>
              <a:rPr lang="en-GB" sz="1600" b="1" dirty="0" smtClean="0"/>
              <a:t>Lunch</a:t>
            </a:r>
            <a:endParaRPr lang="en-GB" sz="1600" dirty="0"/>
          </a:p>
        </p:txBody>
      </p:sp>
    </p:spTree>
    <p:extLst>
      <p:ext uri="{BB962C8B-B14F-4D97-AF65-F5344CB8AC3E}">
        <p14:creationId xmlns="" xmlns:p14="http://schemas.microsoft.com/office/powerpoint/2010/main" val="10344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Friday, June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NASA Direct Readout Conference (NDRC), http://ndrc-9.gsfc.nasa.gov</a:t>
            </a:r>
            <a:endParaRPr lang="en-US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12:30 PM	</a:t>
            </a:r>
            <a:r>
              <a:rPr lang="en-GB" sz="1600" b="1" dirty="0" smtClean="0"/>
              <a:t>Lunch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1:45 PM	</a:t>
            </a:r>
            <a:r>
              <a:rPr lang="en-US" sz="1600" dirty="0" smtClean="0">
                <a:solidFill>
                  <a:srgbClr val="FF3300"/>
                </a:solidFill>
              </a:rPr>
              <a:t>WORKSHOP:	</a:t>
            </a:r>
            <a:r>
              <a:rPr lang="en-GB" sz="1600" b="1" dirty="0" smtClean="0"/>
              <a:t>Direct Broadcast Data in NWP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William Bell (UK Met Office)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2:45 PM	</a:t>
            </a:r>
            <a:r>
              <a:rPr lang="en-US" sz="1600" dirty="0" smtClean="0">
                <a:solidFill>
                  <a:srgbClr val="00B050"/>
                </a:solidFill>
              </a:rPr>
              <a:t>PRESENTATION</a:t>
            </a:r>
            <a:r>
              <a:rPr lang="en-US" sz="1600" dirty="0" smtClean="0"/>
              <a:t>: 	</a:t>
            </a:r>
            <a:r>
              <a:rPr lang="en-GB" sz="1600" b="1" dirty="0" smtClean="0"/>
              <a:t>Transition from EOS to SNPP (IMAPP and Next Steps)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Allen Huang (UW)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3:15 PM	</a:t>
            </a:r>
            <a:r>
              <a:rPr lang="en-GB" sz="1600" dirty="0" smtClean="0">
                <a:solidFill>
                  <a:srgbClr val="FF0000"/>
                </a:solidFill>
              </a:rPr>
              <a:t>WORKSHOP</a:t>
            </a:r>
            <a:r>
              <a:rPr lang="en-GB" sz="1600" dirty="0" smtClean="0"/>
              <a:t>: 	</a:t>
            </a:r>
            <a:r>
              <a:rPr lang="en-GB" sz="1600" b="1" dirty="0" smtClean="0"/>
              <a:t>IMAPP Training Workshop – From Theory to Applications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Kathy Strabala (UW)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4:00 PM	</a:t>
            </a:r>
            <a:r>
              <a:rPr lang="en-GB" sz="1600" b="1" dirty="0" smtClean="0"/>
              <a:t>Break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4:15 PM	</a:t>
            </a:r>
            <a:r>
              <a:rPr lang="en-GB" sz="1600" dirty="0" smtClean="0">
                <a:solidFill>
                  <a:srgbClr val="FF0000"/>
                </a:solidFill>
              </a:rPr>
              <a:t>WORKSHOP</a:t>
            </a:r>
            <a:r>
              <a:rPr lang="en-GB" sz="1600" dirty="0" smtClean="0"/>
              <a:t>: 	</a:t>
            </a:r>
            <a:r>
              <a:rPr lang="en-GB" sz="1600" b="1" dirty="0" smtClean="0"/>
              <a:t>Community Software Tools</a:t>
            </a:r>
            <a:r>
              <a:rPr lang="en-GB" sz="1600" dirty="0" smtClean="0"/>
              <a:t> 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		</a:t>
            </a:r>
            <a:r>
              <a:rPr lang="en-GB" sz="1600" i="1" dirty="0" smtClean="0"/>
              <a:t>Martin Raspaud (SMHI)/David Hoese (UW)</a:t>
            </a:r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5:30 PM	</a:t>
            </a:r>
            <a:r>
              <a:rPr lang="en-GB" sz="1600" b="1" dirty="0" smtClean="0"/>
              <a:t>Wrap-up </a:t>
            </a:r>
          </a:p>
          <a:p>
            <a:pPr>
              <a:tabLst>
                <a:tab pos="982663" algn="l"/>
                <a:tab pos="2776538" algn="l"/>
              </a:tabLst>
            </a:pPr>
            <a:endParaRPr lang="en-GB" sz="1600" dirty="0" smtClean="0"/>
          </a:p>
          <a:p>
            <a:pPr>
              <a:tabLst>
                <a:tab pos="982663" algn="l"/>
                <a:tab pos="2776538" algn="l"/>
              </a:tabLst>
            </a:pPr>
            <a:r>
              <a:rPr lang="en-GB" sz="1600" dirty="0" smtClean="0"/>
              <a:t>5:45 PM 	</a:t>
            </a:r>
            <a:r>
              <a:rPr lang="en-GB" sz="1600" b="1" dirty="0" smtClean="0"/>
              <a:t>Adjourn</a:t>
            </a:r>
          </a:p>
        </p:txBody>
      </p:sp>
    </p:spTree>
    <p:extLst>
      <p:ext uri="{BB962C8B-B14F-4D97-AF65-F5344CB8AC3E}">
        <p14:creationId xmlns="" xmlns:p14="http://schemas.microsoft.com/office/powerpoint/2010/main" val="10344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Objectives &amp; Formats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NASA Direct Readout Conference (NDRC), http://ndrc-9.gsfc.nasa.gov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891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321" y="1371600"/>
            <a:ext cx="78486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 Descriptive/Instructional Workshops</a:t>
            </a:r>
          </a:p>
          <a:p>
            <a:r>
              <a:rPr lang="en-US" sz="2000" dirty="0" smtClean="0"/>
              <a:t>	- examples include algorithm and software workshops</a:t>
            </a:r>
          </a:p>
          <a:p>
            <a:r>
              <a:rPr lang="en-US" sz="2000" dirty="0" smtClean="0"/>
              <a:t>	- longer presentation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	- provides details of implementation and use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	- </a:t>
            </a:r>
            <a:r>
              <a:rPr lang="en-US" sz="2000" i="1" dirty="0" smtClean="0"/>
              <a:t>questions are welcome throughout</a:t>
            </a:r>
          </a:p>
          <a:p>
            <a:endParaRPr lang="en-US" sz="2000" dirty="0"/>
          </a:p>
          <a:p>
            <a:r>
              <a:rPr lang="en-US" sz="2800" dirty="0" smtClean="0"/>
              <a:t>B. Discussion Workshops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 examples include workshops on application topics</a:t>
            </a:r>
            <a:endParaRPr lang="en-US" sz="28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- short (10-15 min) presentation by the workshop lead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 discussion period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i="1" dirty="0" smtClean="0"/>
              <a:t>the audience is encouraged to ask and answer questions,</a:t>
            </a:r>
            <a:br>
              <a:rPr lang="en-US" sz="2000" i="1" dirty="0" smtClean="0"/>
            </a:br>
            <a:r>
              <a:rPr lang="en-US" sz="2000" i="1" dirty="0" smtClean="0"/>
              <a:t>	bring up topics, and generally contribute to the discussion</a:t>
            </a:r>
          </a:p>
          <a:p>
            <a:endParaRPr lang="en-US" sz="2000" dirty="0" smtClean="0"/>
          </a:p>
          <a:p>
            <a:r>
              <a:rPr lang="en-US" sz="2000" dirty="0" smtClean="0"/>
              <a:t>Microphones will be available for audience use. Please state your name and affiliation before speaking.</a:t>
            </a:r>
          </a:p>
        </p:txBody>
      </p:sp>
    </p:spTree>
    <p:extLst>
      <p:ext uri="{BB962C8B-B14F-4D97-AF65-F5344CB8AC3E}">
        <p14:creationId xmlns="" xmlns:p14="http://schemas.microsoft.com/office/powerpoint/2010/main" val="16728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Avenues of 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NASA Direct Readout Conference (NDRC), http://ndrc-9.gsfc.nasa.gov</a:t>
            </a:r>
            <a:endParaRPr lang="en-US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143000"/>
            <a:ext cx="6934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kinds of applications are you interested in seeing </a:t>
            </a:r>
            <a:r>
              <a:rPr lang="en-US" dirty="0" smtClean="0"/>
              <a:t>developed?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types of data/algorithms are needed for your potential and/or existing application and information needs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information on the actual or potential use of the presented algorithms/product/application in the context of your organization’s </a:t>
            </a:r>
            <a:r>
              <a:rPr lang="en-US" dirty="0" smtClean="0"/>
              <a:t>needs.</a:t>
            </a:r>
          </a:p>
          <a:p>
            <a:endParaRPr lang="en-US" dirty="0"/>
          </a:p>
          <a:p>
            <a:r>
              <a:rPr lang="en-US" dirty="0" smtClean="0"/>
              <a:t>Are there </a:t>
            </a:r>
            <a:r>
              <a:rPr lang="en-US" dirty="0"/>
              <a:t>particular </a:t>
            </a:r>
            <a:r>
              <a:rPr lang="en-US" dirty="0" smtClean="0"/>
              <a:t>challenges/shortcomings/unmet needs?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/>
              <a:t>can things be made better?</a:t>
            </a:r>
          </a:p>
          <a:p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/>
              <a:t>there opportunities for collaboration with other attendees and </a:t>
            </a:r>
            <a:r>
              <a:rPr lang="en-US"/>
              <a:t>workshop </a:t>
            </a:r>
            <a:r>
              <a:rPr lang="en-US" smtClean="0"/>
              <a:t>leads? </a:t>
            </a:r>
            <a:r>
              <a:rPr lang="en-US" dirty="0"/>
              <a:t>(regional applications, data sharing, etc.)</a:t>
            </a:r>
          </a:p>
          <a:p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scenarios with the broader group to identify innovative ideas, potential improvements, etc.</a:t>
            </a:r>
          </a:p>
        </p:txBody>
      </p:sp>
    </p:spTree>
    <p:extLst>
      <p:ext uri="{BB962C8B-B14F-4D97-AF65-F5344CB8AC3E}">
        <p14:creationId xmlns="" xmlns:p14="http://schemas.microsoft.com/office/powerpoint/2010/main" val="324943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Questions/Comments???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57800" y="6248400"/>
            <a:ext cx="36576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NASA Direct Readout Conference (NDRC)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http://ndrc-9.gsfc.nasa.gov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6765" y="6179144"/>
            <a:ext cx="5249111" cy="50601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TBS_BlackTemplate">
  <a:themeElements>
    <a:clrScheme name="MTBS_Black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TBS_Black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TBS_Black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BS_Black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BS_Black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BS_Black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BS_Black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BS_Black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BS_Black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Title.potx" id="{7CE03ECB-8493-439A-A9C7-D348A052E615}" vid="{BCEF60ED-A478-4A10-B9AC-EF1B90D58B3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182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MTBS_BlackTemplate</vt:lpstr>
      <vt:lpstr>Custom Design</vt:lpstr>
      <vt:lpstr>Real-Time Remote Sensing  Atmosphere</vt:lpstr>
      <vt:lpstr>Schedule for Friday, June 24</vt:lpstr>
      <vt:lpstr>Schedule for Friday, June 24</vt:lpstr>
      <vt:lpstr>Workshop Objectives &amp; Formats</vt:lpstr>
      <vt:lpstr>Possible Avenues of Discussion</vt:lpstr>
      <vt:lpstr>Questions/Comments???</vt:lpstr>
    </vt:vector>
  </TitlesOfParts>
  <Company>USDA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Quayle, Brad -FS</dc:creator>
  <cp:lastModifiedBy>Anders Meier Soerensen</cp:lastModifiedBy>
  <cp:revision>76</cp:revision>
  <dcterms:created xsi:type="dcterms:W3CDTF">2016-06-13T15:15:20Z</dcterms:created>
  <dcterms:modified xsi:type="dcterms:W3CDTF">2016-06-22T09:12:19Z</dcterms:modified>
</cp:coreProperties>
</file>