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mp4" ContentType="video/unknown"/>
  <Default Extension="rels" ContentType="application/vnd.openxmlformats-package.relationships+xml"/>
  <Default Extension="vml" ContentType="application/vnd.openxmlformats-officedocument.vmlDrawing"/>
  <Default Extension="mov" ContentType="video/unknown"/>
  <Default Extension="wdp" ContentType="image/vnd.ms-photo"/>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slideLayouts/slideLayout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slideLayouts/slideLayout6.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slideLayouts/slideLayout7.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theme/theme11.xml" ContentType="application/vnd.openxmlformats-officedocument.theme+xml"/>
  <Override PartName="/ppt/theme/theme12.xml" ContentType="application/vnd.openxmlformats-officedocument.theme+xml"/>
  <Override PartName="/ppt/theme/theme13.xml" ContentType="application/vnd.openxmlformats-officedocument.theme+xml"/>
  <Override PartName="/ppt/slideLayouts/slideLayout8.xml" ContentType="application/vnd.openxmlformats-officedocument.presentationml.slideLayout+xml"/>
  <Override PartName="/ppt/theme/theme14.xml" ContentType="application/vnd.openxmlformats-officedocument.theme+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15.xml" ContentType="application/vnd.openxmlformats-officedocument.theme+xml"/>
  <Override PartName="/ppt/slideLayouts/slideLayout21.xml" ContentType="application/vnd.openxmlformats-officedocument.presentationml.slideLayout+xml"/>
  <Override PartName="/ppt/theme/theme16.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17.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18.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19.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theme/theme20.xml" ContentType="application/vnd.openxmlformats-officedocument.theme+xml"/>
  <Override PartName="/ppt/embeddings/oleObject1.bin" ContentType="application/vnd.openxmlformats-officedocument.oleObject"/>
  <Override PartName="/ppt/embeddings/oleObject2.bin" ContentType="application/vnd.openxmlformats-officedocument.oleObject"/>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theme/theme21.xml" ContentType="application/vnd.openxmlformats-officedocument.theme+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theme/theme22.xml" ContentType="application/vnd.openxmlformats-officedocument.theme+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theme/theme23.xml" ContentType="application/vnd.openxmlformats-officedocument.theme+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theme/theme24.xml" ContentType="application/vnd.openxmlformats-officedocument.theme+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theme/theme25.xml" ContentType="application/vnd.openxmlformats-officedocument.theme+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theme/theme26.xml" ContentType="application/vnd.openxmlformats-officedocument.theme+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theme/theme27.xml" ContentType="application/vnd.openxmlformats-officedocument.theme+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theme/theme28.xml" ContentType="application/vnd.openxmlformats-officedocument.theme+xml"/>
  <Override PartName="/ppt/theme/theme29.xml" ContentType="application/vnd.openxmlformats-officedocument.theme+xml"/>
  <Override PartName="/ppt/theme/theme3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embeddings/oleObject3.bin" ContentType="application/vnd.openxmlformats-officedocument.oleObject"/>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tags/tag1.xml" ContentType="application/vnd.openxmlformats-officedocument.presentationml.tags+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763" r:id="rId1"/>
    <p:sldMasterId id="2147483807" r:id="rId2"/>
    <p:sldMasterId id="2147483819" r:id="rId3"/>
    <p:sldMasterId id="2147483837" r:id="rId4"/>
    <p:sldMasterId id="2147483868" r:id="rId5"/>
    <p:sldMasterId id="2147483876" r:id="rId6"/>
    <p:sldMasterId id="2147483880" r:id="rId7"/>
    <p:sldMasterId id="2147483890" r:id="rId8"/>
    <p:sldMasterId id="2147483918" r:id="rId9"/>
    <p:sldMasterId id="2147483925" r:id="rId10"/>
    <p:sldMasterId id="2147483928" r:id="rId11"/>
    <p:sldMasterId id="2147483930" r:id="rId12"/>
    <p:sldMasterId id="2147483932" r:id="rId13"/>
    <p:sldMasterId id="2147483959" r:id="rId14"/>
    <p:sldMasterId id="2147483983" r:id="rId15"/>
    <p:sldMasterId id="2147484229" r:id="rId16"/>
    <p:sldMasterId id="2147484244" r:id="rId17"/>
    <p:sldMasterId id="2147484257" r:id="rId18"/>
    <p:sldMasterId id="2147484274" r:id="rId19"/>
    <p:sldMasterId id="2147484286" r:id="rId20"/>
    <p:sldMasterId id="2147484304" r:id="rId21"/>
    <p:sldMasterId id="2147484314" r:id="rId22"/>
    <p:sldMasterId id="2147484370" r:id="rId23"/>
    <p:sldMasterId id="2147484383" r:id="rId24"/>
    <p:sldMasterId id="2147484449" r:id="rId25"/>
    <p:sldMasterId id="2147484461" r:id="rId26"/>
    <p:sldMasterId id="2147484520" r:id="rId27"/>
    <p:sldMasterId id="2147484530" r:id="rId28"/>
  </p:sldMasterIdLst>
  <p:notesMasterIdLst>
    <p:notesMasterId r:id="rId63"/>
  </p:notesMasterIdLst>
  <p:handoutMasterIdLst>
    <p:handoutMasterId r:id="rId64"/>
  </p:handoutMasterIdLst>
  <p:sldIdLst>
    <p:sldId id="1238" r:id="rId29"/>
    <p:sldId id="1239" r:id="rId30"/>
    <p:sldId id="1011" r:id="rId31"/>
    <p:sldId id="1127" r:id="rId32"/>
    <p:sldId id="1181" r:id="rId33"/>
    <p:sldId id="1202" r:id="rId34"/>
    <p:sldId id="1230" r:id="rId35"/>
    <p:sldId id="1203" r:id="rId36"/>
    <p:sldId id="1204" r:id="rId37"/>
    <p:sldId id="1173" r:id="rId38"/>
    <p:sldId id="1161" r:id="rId39"/>
    <p:sldId id="1183" r:id="rId40"/>
    <p:sldId id="1231" r:id="rId41"/>
    <p:sldId id="1184" r:id="rId42"/>
    <p:sldId id="1169" r:id="rId43"/>
    <p:sldId id="1170" r:id="rId44"/>
    <p:sldId id="1186" r:id="rId45"/>
    <p:sldId id="1188" r:id="rId46"/>
    <p:sldId id="1189" r:id="rId47"/>
    <p:sldId id="1241" r:id="rId48"/>
    <p:sldId id="1242" r:id="rId49"/>
    <p:sldId id="1234" r:id="rId50"/>
    <p:sldId id="1235" r:id="rId51"/>
    <p:sldId id="1236" r:id="rId52"/>
    <p:sldId id="1237" r:id="rId53"/>
    <p:sldId id="1191" r:id="rId54"/>
    <p:sldId id="1193" r:id="rId55"/>
    <p:sldId id="1233" r:id="rId56"/>
    <p:sldId id="1243" r:id="rId57"/>
    <p:sldId id="1198" r:id="rId58"/>
    <p:sldId id="1103" r:id="rId59"/>
    <p:sldId id="1192" r:id="rId60"/>
    <p:sldId id="1130" r:id="rId61"/>
    <p:sldId id="1232" r:id="rId62"/>
  </p:sldIdLst>
  <p:sldSz cx="9144000" cy="6858000" type="screen4x3"/>
  <p:notesSz cx="6858000" cy="9296400"/>
  <p:defaultTextStyle>
    <a:defPPr>
      <a:defRPr lang="en-US"/>
    </a:defPPr>
    <a:lvl1pPr algn="l" rtl="0" eaLnBrk="0" fontAlgn="base" hangingPunct="0">
      <a:spcBef>
        <a:spcPct val="0"/>
      </a:spcBef>
      <a:spcAft>
        <a:spcPct val="0"/>
      </a:spcAft>
      <a:defRPr sz="2000" kern="1200">
        <a:solidFill>
          <a:schemeClr val="tx1"/>
        </a:solidFill>
        <a:latin typeface="Arial" charset="0"/>
        <a:ea typeface="+mn-ea"/>
        <a:cs typeface="+mn-cs"/>
      </a:defRPr>
    </a:lvl1pPr>
    <a:lvl2pPr marL="457200" algn="l" rtl="0" eaLnBrk="0" fontAlgn="base" hangingPunct="0">
      <a:spcBef>
        <a:spcPct val="0"/>
      </a:spcBef>
      <a:spcAft>
        <a:spcPct val="0"/>
      </a:spcAft>
      <a:defRPr sz="2000" kern="1200">
        <a:solidFill>
          <a:schemeClr val="tx1"/>
        </a:solidFill>
        <a:latin typeface="Arial" charset="0"/>
        <a:ea typeface="+mn-ea"/>
        <a:cs typeface="+mn-cs"/>
      </a:defRPr>
    </a:lvl2pPr>
    <a:lvl3pPr marL="914400" algn="l" rtl="0" eaLnBrk="0" fontAlgn="base" hangingPunct="0">
      <a:spcBef>
        <a:spcPct val="0"/>
      </a:spcBef>
      <a:spcAft>
        <a:spcPct val="0"/>
      </a:spcAft>
      <a:defRPr sz="2000" kern="1200">
        <a:solidFill>
          <a:schemeClr val="tx1"/>
        </a:solidFill>
        <a:latin typeface="Arial" charset="0"/>
        <a:ea typeface="+mn-ea"/>
        <a:cs typeface="+mn-cs"/>
      </a:defRPr>
    </a:lvl3pPr>
    <a:lvl4pPr marL="1371600" algn="l" rtl="0" eaLnBrk="0" fontAlgn="base" hangingPunct="0">
      <a:spcBef>
        <a:spcPct val="0"/>
      </a:spcBef>
      <a:spcAft>
        <a:spcPct val="0"/>
      </a:spcAft>
      <a:defRPr sz="2000" kern="1200">
        <a:solidFill>
          <a:schemeClr val="tx1"/>
        </a:solidFill>
        <a:latin typeface="Arial" charset="0"/>
        <a:ea typeface="+mn-ea"/>
        <a:cs typeface="+mn-cs"/>
      </a:defRPr>
    </a:lvl4pPr>
    <a:lvl5pPr marL="1828800" algn="l" rtl="0" eaLnBrk="0" fontAlgn="base" hangingPunct="0">
      <a:spcBef>
        <a:spcPct val="0"/>
      </a:spcBef>
      <a:spcAft>
        <a:spcPct val="0"/>
      </a:spcAft>
      <a:defRPr sz="2000" kern="1200">
        <a:solidFill>
          <a:schemeClr val="tx1"/>
        </a:solidFill>
        <a:latin typeface="Arial" charset="0"/>
        <a:ea typeface="+mn-ea"/>
        <a:cs typeface="+mn-cs"/>
      </a:defRPr>
    </a:lvl5pPr>
    <a:lvl6pPr marL="2286000" algn="l" defTabSz="914400" rtl="0" eaLnBrk="1" latinLnBrk="0" hangingPunct="1">
      <a:defRPr sz="2000" kern="1200">
        <a:solidFill>
          <a:schemeClr val="tx1"/>
        </a:solidFill>
        <a:latin typeface="Arial" charset="0"/>
        <a:ea typeface="+mn-ea"/>
        <a:cs typeface="+mn-cs"/>
      </a:defRPr>
    </a:lvl6pPr>
    <a:lvl7pPr marL="2743200" algn="l" defTabSz="914400" rtl="0" eaLnBrk="1" latinLnBrk="0" hangingPunct="1">
      <a:defRPr sz="2000" kern="1200">
        <a:solidFill>
          <a:schemeClr val="tx1"/>
        </a:solidFill>
        <a:latin typeface="Arial" charset="0"/>
        <a:ea typeface="+mn-ea"/>
        <a:cs typeface="+mn-cs"/>
      </a:defRPr>
    </a:lvl7pPr>
    <a:lvl8pPr marL="3200400" algn="l" defTabSz="914400" rtl="0" eaLnBrk="1" latinLnBrk="0" hangingPunct="1">
      <a:defRPr sz="2000" kern="1200">
        <a:solidFill>
          <a:schemeClr val="tx1"/>
        </a:solidFill>
        <a:latin typeface="Arial" charset="0"/>
        <a:ea typeface="+mn-ea"/>
        <a:cs typeface="+mn-cs"/>
      </a:defRPr>
    </a:lvl8pPr>
    <a:lvl9pPr marL="3657600" algn="l" defTabSz="914400" rtl="0" eaLnBrk="1" latinLnBrk="0" hangingPunct="1">
      <a:defRPr sz="2000"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00CC33"/>
    <a:srgbClr val="00FF66"/>
    <a:srgbClr val="BD5D18"/>
    <a:srgbClr val="990000"/>
    <a:srgbClr val="B2B2B2"/>
    <a:srgbClr val="E5C23C"/>
    <a:srgbClr val="6A81FF"/>
    <a:srgbClr val="D58B3F"/>
    <a:srgbClr val="D58113"/>
    <a:srgbClr val="DC633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0925" autoAdjust="0"/>
    <p:restoredTop sz="81232" autoAdjust="0"/>
  </p:normalViewPr>
  <p:slideViewPr>
    <p:cSldViewPr snapToGrid="0">
      <p:cViewPr varScale="1">
        <p:scale>
          <a:sx n="113" d="100"/>
          <a:sy n="113" d="100"/>
        </p:scale>
        <p:origin x="-1280" y="-96"/>
      </p:cViewPr>
      <p:guideLst>
        <p:guide orient="horz" pos="419"/>
        <p:guide pos="495"/>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3352"/>
    </p:cViewPr>
  </p:sorterViewPr>
  <p:notesViewPr>
    <p:cSldViewPr snapToGrid="0">
      <p:cViewPr varScale="1">
        <p:scale>
          <a:sx n="82" d="100"/>
          <a:sy n="82" d="100"/>
        </p:scale>
        <p:origin x="-1288" y="-96"/>
      </p:cViewPr>
      <p:guideLst>
        <p:guide orient="horz" pos="2928"/>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4" Type="http://schemas.openxmlformats.org/officeDocument/2006/relationships/slideMaster" Target="slideMasters/slideMaster14.xml"/><Relationship Id="rId15" Type="http://schemas.openxmlformats.org/officeDocument/2006/relationships/slideMaster" Target="slideMasters/slideMaster15.xml"/><Relationship Id="rId16" Type="http://schemas.openxmlformats.org/officeDocument/2006/relationships/slideMaster" Target="slideMasters/slideMaster16.xml"/><Relationship Id="rId17" Type="http://schemas.openxmlformats.org/officeDocument/2006/relationships/slideMaster" Target="slideMasters/slideMaster17.xml"/><Relationship Id="rId18" Type="http://schemas.openxmlformats.org/officeDocument/2006/relationships/slideMaster" Target="slideMasters/slideMaster18.xml"/><Relationship Id="rId19" Type="http://schemas.openxmlformats.org/officeDocument/2006/relationships/slideMaster" Target="slideMasters/slideMaster19.xml"/><Relationship Id="rId63" Type="http://schemas.openxmlformats.org/officeDocument/2006/relationships/notesMaster" Target="notesMasters/notesMaster1.xml"/><Relationship Id="rId64" Type="http://schemas.openxmlformats.org/officeDocument/2006/relationships/handoutMaster" Target="handoutMasters/handoutMaster1.xml"/><Relationship Id="rId65" Type="http://schemas.openxmlformats.org/officeDocument/2006/relationships/printerSettings" Target="printerSettings/printerSettings1.bin"/><Relationship Id="rId66" Type="http://schemas.openxmlformats.org/officeDocument/2006/relationships/presProps" Target="presProps.xml"/><Relationship Id="rId67" Type="http://schemas.openxmlformats.org/officeDocument/2006/relationships/viewProps" Target="viewProps.xml"/><Relationship Id="rId68" Type="http://schemas.openxmlformats.org/officeDocument/2006/relationships/theme" Target="theme/theme1.xml"/><Relationship Id="rId69" Type="http://schemas.openxmlformats.org/officeDocument/2006/relationships/tableStyles" Target="tableStyles.xml"/><Relationship Id="rId50" Type="http://schemas.openxmlformats.org/officeDocument/2006/relationships/slide" Target="slides/slide22.xml"/><Relationship Id="rId51" Type="http://schemas.openxmlformats.org/officeDocument/2006/relationships/slide" Target="slides/slide23.xml"/><Relationship Id="rId52" Type="http://schemas.openxmlformats.org/officeDocument/2006/relationships/slide" Target="slides/slide24.xml"/><Relationship Id="rId53" Type="http://schemas.openxmlformats.org/officeDocument/2006/relationships/slide" Target="slides/slide25.xml"/><Relationship Id="rId54" Type="http://schemas.openxmlformats.org/officeDocument/2006/relationships/slide" Target="slides/slide26.xml"/><Relationship Id="rId55" Type="http://schemas.openxmlformats.org/officeDocument/2006/relationships/slide" Target="slides/slide27.xml"/><Relationship Id="rId56" Type="http://schemas.openxmlformats.org/officeDocument/2006/relationships/slide" Target="slides/slide28.xml"/><Relationship Id="rId57" Type="http://schemas.openxmlformats.org/officeDocument/2006/relationships/slide" Target="slides/slide29.xml"/><Relationship Id="rId58" Type="http://schemas.openxmlformats.org/officeDocument/2006/relationships/slide" Target="slides/slide30.xml"/><Relationship Id="rId59" Type="http://schemas.openxmlformats.org/officeDocument/2006/relationships/slide" Target="slides/slide31.xml"/><Relationship Id="rId40" Type="http://schemas.openxmlformats.org/officeDocument/2006/relationships/slide" Target="slides/slide12.xml"/><Relationship Id="rId41" Type="http://schemas.openxmlformats.org/officeDocument/2006/relationships/slide" Target="slides/slide13.xml"/><Relationship Id="rId42" Type="http://schemas.openxmlformats.org/officeDocument/2006/relationships/slide" Target="slides/slide14.xml"/><Relationship Id="rId43" Type="http://schemas.openxmlformats.org/officeDocument/2006/relationships/slide" Target="slides/slide15.xml"/><Relationship Id="rId44" Type="http://schemas.openxmlformats.org/officeDocument/2006/relationships/slide" Target="slides/slide16.xml"/><Relationship Id="rId45" Type="http://schemas.openxmlformats.org/officeDocument/2006/relationships/slide" Target="slides/slide17.xml"/><Relationship Id="rId46" Type="http://schemas.openxmlformats.org/officeDocument/2006/relationships/slide" Target="slides/slide18.xml"/><Relationship Id="rId47" Type="http://schemas.openxmlformats.org/officeDocument/2006/relationships/slide" Target="slides/slide19.xml"/><Relationship Id="rId48" Type="http://schemas.openxmlformats.org/officeDocument/2006/relationships/slide" Target="slides/slide20.xml"/><Relationship Id="rId49" Type="http://schemas.openxmlformats.org/officeDocument/2006/relationships/slide" Target="slides/slide21.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Master" Target="slideMasters/slideMaster5.xml"/><Relationship Id="rId6" Type="http://schemas.openxmlformats.org/officeDocument/2006/relationships/slideMaster" Target="slideMasters/slideMaster6.xml"/><Relationship Id="rId7" Type="http://schemas.openxmlformats.org/officeDocument/2006/relationships/slideMaster" Target="slideMasters/slideMaster7.xml"/><Relationship Id="rId8" Type="http://schemas.openxmlformats.org/officeDocument/2006/relationships/slideMaster" Target="slideMasters/slideMaster8.xml"/><Relationship Id="rId9" Type="http://schemas.openxmlformats.org/officeDocument/2006/relationships/slideMaster" Target="slideMasters/slideMaster9.xml"/><Relationship Id="rId30" Type="http://schemas.openxmlformats.org/officeDocument/2006/relationships/slide" Target="slides/slide2.xml"/><Relationship Id="rId31" Type="http://schemas.openxmlformats.org/officeDocument/2006/relationships/slide" Target="slides/slide3.xml"/><Relationship Id="rId32" Type="http://schemas.openxmlformats.org/officeDocument/2006/relationships/slide" Target="slides/slide4.xml"/><Relationship Id="rId33" Type="http://schemas.openxmlformats.org/officeDocument/2006/relationships/slide" Target="slides/slide5.xml"/><Relationship Id="rId34" Type="http://schemas.openxmlformats.org/officeDocument/2006/relationships/slide" Target="slides/slide6.xml"/><Relationship Id="rId35" Type="http://schemas.openxmlformats.org/officeDocument/2006/relationships/slide" Target="slides/slide7.xml"/><Relationship Id="rId36" Type="http://schemas.openxmlformats.org/officeDocument/2006/relationships/slide" Target="slides/slide8.xml"/><Relationship Id="rId37" Type="http://schemas.openxmlformats.org/officeDocument/2006/relationships/slide" Target="slides/slide9.xml"/><Relationship Id="rId38" Type="http://schemas.openxmlformats.org/officeDocument/2006/relationships/slide" Target="slides/slide10.xml"/><Relationship Id="rId39" Type="http://schemas.openxmlformats.org/officeDocument/2006/relationships/slide" Target="slides/slide11.xml"/><Relationship Id="rId20" Type="http://schemas.openxmlformats.org/officeDocument/2006/relationships/slideMaster" Target="slideMasters/slideMaster20.xml"/><Relationship Id="rId21" Type="http://schemas.openxmlformats.org/officeDocument/2006/relationships/slideMaster" Target="slideMasters/slideMaster21.xml"/><Relationship Id="rId22" Type="http://schemas.openxmlformats.org/officeDocument/2006/relationships/slideMaster" Target="slideMasters/slideMaster22.xml"/><Relationship Id="rId23" Type="http://schemas.openxmlformats.org/officeDocument/2006/relationships/slideMaster" Target="slideMasters/slideMaster23.xml"/><Relationship Id="rId24" Type="http://schemas.openxmlformats.org/officeDocument/2006/relationships/slideMaster" Target="slideMasters/slideMaster24.xml"/><Relationship Id="rId25" Type="http://schemas.openxmlformats.org/officeDocument/2006/relationships/slideMaster" Target="slideMasters/slideMaster25.xml"/><Relationship Id="rId26" Type="http://schemas.openxmlformats.org/officeDocument/2006/relationships/slideMaster" Target="slideMasters/slideMaster26.xml"/><Relationship Id="rId27" Type="http://schemas.openxmlformats.org/officeDocument/2006/relationships/slideMaster" Target="slideMasters/slideMaster27.xml"/><Relationship Id="rId28" Type="http://schemas.openxmlformats.org/officeDocument/2006/relationships/slideMaster" Target="slideMasters/slideMaster28.xml"/><Relationship Id="rId29" Type="http://schemas.openxmlformats.org/officeDocument/2006/relationships/slide" Target="slides/slide1.xml"/><Relationship Id="rId60" Type="http://schemas.openxmlformats.org/officeDocument/2006/relationships/slide" Target="slides/slide32.xml"/><Relationship Id="rId61" Type="http://schemas.openxmlformats.org/officeDocument/2006/relationships/slide" Target="slides/slide33.xml"/><Relationship Id="rId62" Type="http://schemas.openxmlformats.org/officeDocument/2006/relationships/slide" Target="slides/slide34.xml"/><Relationship Id="rId10" Type="http://schemas.openxmlformats.org/officeDocument/2006/relationships/slideMaster" Target="slideMasters/slideMaster10.xml"/><Relationship Id="rId11" Type="http://schemas.openxmlformats.org/officeDocument/2006/relationships/slideMaster" Target="slideMasters/slideMaster11.xml"/><Relationship Id="rId12" Type="http://schemas.openxmlformats.org/officeDocument/2006/relationships/slideMaster" Target="slideMasters/slideMaster12.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0.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0.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49.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0.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57378" name="Rectangle 2"/>
          <p:cNvSpPr>
            <a:spLocks noGrp="1" noChangeArrowheads="1"/>
          </p:cNvSpPr>
          <p:nvPr>
            <p:ph type="hdr" sz="quarter"/>
          </p:nvPr>
        </p:nvSpPr>
        <p:spPr bwMode="auto">
          <a:xfrm>
            <a:off x="0" y="0"/>
            <a:ext cx="2970869" cy="4635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b="1"/>
            </a:lvl1pPr>
          </a:lstStyle>
          <a:p>
            <a:endParaRPr lang="en-US"/>
          </a:p>
        </p:txBody>
      </p:sp>
      <p:sp>
        <p:nvSpPr>
          <p:cNvPr id="357379" name="Rectangle 3"/>
          <p:cNvSpPr>
            <a:spLocks noGrp="1" noChangeArrowheads="1"/>
          </p:cNvSpPr>
          <p:nvPr>
            <p:ph type="dt" sz="quarter" idx="1"/>
          </p:nvPr>
        </p:nvSpPr>
        <p:spPr bwMode="auto">
          <a:xfrm>
            <a:off x="3887133" y="0"/>
            <a:ext cx="2970868" cy="4635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b="1"/>
            </a:lvl1pPr>
          </a:lstStyle>
          <a:p>
            <a:endParaRPr lang="en-US"/>
          </a:p>
        </p:txBody>
      </p:sp>
      <p:sp>
        <p:nvSpPr>
          <p:cNvPr id="357380" name="Rectangle 4"/>
          <p:cNvSpPr>
            <a:spLocks noGrp="1" noChangeArrowheads="1"/>
          </p:cNvSpPr>
          <p:nvPr>
            <p:ph type="ftr" sz="quarter" idx="2"/>
          </p:nvPr>
        </p:nvSpPr>
        <p:spPr bwMode="auto">
          <a:xfrm>
            <a:off x="0" y="8832850"/>
            <a:ext cx="2970869" cy="4635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b="1"/>
            </a:lvl1pPr>
          </a:lstStyle>
          <a:p>
            <a:endParaRPr lang="en-US"/>
          </a:p>
        </p:txBody>
      </p:sp>
      <p:sp>
        <p:nvSpPr>
          <p:cNvPr id="357381" name="Rectangle 5"/>
          <p:cNvSpPr>
            <a:spLocks noGrp="1" noChangeArrowheads="1"/>
          </p:cNvSpPr>
          <p:nvPr>
            <p:ph type="sldNum" sz="quarter" idx="3"/>
          </p:nvPr>
        </p:nvSpPr>
        <p:spPr bwMode="auto">
          <a:xfrm>
            <a:off x="3887133" y="8832850"/>
            <a:ext cx="2970868" cy="4635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b="1"/>
            </a:lvl1pPr>
          </a:lstStyle>
          <a:p>
            <a:fld id="{DE8C06E8-0300-4152-82E2-E4B968F13C89}" type="slidenum">
              <a:rPr lang="en-US"/>
              <a:pPr/>
              <a:t>‹#›</a:t>
            </a:fld>
            <a:endParaRPr lang="en-US"/>
          </a:p>
        </p:txBody>
      </p:sp>
    </p:spTree>
    <p:extLst>
      <p:ext uri="{BB962C8B-B14F-4D97-AF65-F5344CB8AC3E}">
        <p14:creationId xmlns:p14="http://schemas.microsoft.com/office/powerpoint/2010/main" val="382989363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410" name="Rectangle 2"/>
          <p:cNvSpPr>
            <a:spLocks noGrp="1" noChangeArrowheads="1"/>
          </p:cNvSpPr>
          <p:nvPr>
            <p:ph type="hdr" sz="quarter"/>
          </p:nvPr>
        </p:nvSpPr>
        <p:spPr bwMode="auto">
          <a:xfrm>
            <a:off x="0" y="0"/>
            <a:ext cx="2970869" cy="4635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Times" pitchFamily="-16" charset="0"/>
              </a:defRPr>
            </a:lvl1pPr>
          </a:lstStyle>
          <a:p>
            <a:endParaRPr lang="en-US"/>
          </a:p>
        </p:txBody>
      </p:sp>
      <p:sp>
        <p:nvSpPr>
          <p:cNvPr id="17411" name="Rectangle 3"/>
          <p:cNvSpPr>
            <a:spLocks noGrp="1" noChangeArrowheads="1"/>
          </p:cNvSpPr>
          <p:nvPr>
            <p:ph type="dt" idx="1"/>
          </p:nvPr>
        </p:nvSpPr>
        <p:spPr bwMode="auto">
          <a:xfrm>
            <a:off x="3887133" y="0"/>
            <a:ext cx="2970868" cy="4635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Times" pitchFamily="-16" charset="0"/>
              </a:defRPr>
            </a:lvl1pPr>
          </a:lstStyle>
          <a:p>
            <a:endParaRPr lang="en-US"/>
          </a:p>
        </p:txBody>
      </p:sp>
      <p:sp>
        <p:nvSpPr>
          <p:cNvPr id="17412" name="Rectangle 4"/>
          <p:cNvSpPr>
            <a:spLocks noGrp="1" noRot="1" noChangeAspect="1" noChangeArrowheads="1" noTextEdit="1"/>
          </p:cNvSpPr>
          <p:nvPr>
            <p:ph type="sldImg" idx="2"/>
          </p:nvPr>
        </p:nvSpPr>
        <p:spPr bwMode="auto">
          <a:xfrm>
            <a:off x="1104900" y="696913"/>
            <a:ext cx="4649788" cy="3487737"/>
          </a:xfrm>
          <a:prstGeom prst="rect">
            <a:avLst/>
          </a:prstGeom>
          <a:noFill/>
          <a:ln w="9525">
            <a:solidFill>
              <a:srgbClr val="000000"/>
            </a:solidFill>
            <a:miter lim="800000"/>
            <a:headEnd/>
            <a:tailEnd/>
          </a:ln>
          <a:effectLst/>
        </p:spPr>
      </p:sp>
      <p:sp>
        <p:nvSpPr>
          <p:cNvPr id="17413" name="Rectangle 5"/>
          <p:cNvSpPr>
            <a:spLocks noGrp="1" noChangeArrowheads="1"/>
          </p:cNvSpPr>
          <p:nvPr>
            <p:ph type="body" sz="quarter" idx="3"/>
          </p:nvPr>
        </p:nvSpPr>
        <p:spPr bwMode="auto">
          <a:xfrm>
            <a:off x="914711" y="4416426"/>
            <a:ext cx="5028579" cy="41830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7414" name="Rectangle 6"/>
          <p:cNvSpPr>
            <a:spLocks noGrp="1" noChangeArrowheads="1"/>
          </p:cNvSpPr>
          <p:nvPr>
            <p:ph type="ftr" sz="quarter" idx="4"/>
          </p:nvPr>
        </p:nvSpPr>
        <p:spPr bwMode="auto">
          <a:xfrm>
            <a:off x="0" y="8832850"/>
            <a:ext cx="2970869" cy="4635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Times" pitchFamily="-16" charset="0"/>
              </a:defRPr>
            </a:lvl1pPr>
          </a:lstStyle>
          <a:p>
            <a:endParaRPr lang="en-US"/>
          </a:p>
        </p:txBody>
      </p:sp>
      <p:sp>
        <p:nvSpPr>
          <p:cNvPr id="17415" name="Rectangle 7"/>
          <p:cNvSpPr>
            <a:spLocks noGrp="1" noChangeArrowheads="1"/>
          </p:cNvSpPr>
          <p:nvPr>
            <p:ph type="sldNum" sz="quarter" idx="5"/>
          </p:nvPr>
        </p:nvSpPr>
        <p:spPr bwMode="auto">
          <a:xfrm>
            <a:off x="3887133" y="8832850"/>
            <a:ext cx="2970868" cy="4635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Times" pitchFamily="-16" charset="0"/>
              </a:defRPr>
            </a:lvl1pPr>
          </a:lstStyle>
          <a:p>
            <a:fld id="{B732DBDB-569D-4D23-BD7C-073EA5DC607A}" type="slidenum">
              <a:rPr lang="en-US"/>
              <a:pPr/>
              <a:t>‹#›</a:t>
            </a:fld>
            <a:endParaRPr lang="en-US"/>
          </a:p>
        </p:txBody>
      </p:sp>
    </p:spTree>
    <p:extLst>
      <p:ext uri="{BB962C8B-B14F-4D97-AF65-F5344CB8AC3E}">
        <p14:creationId xmlns:p14="http://schemas.microsoft.com/office/powerpoint/2010/main" val="4239511193"/>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Times" pitchFamily="-16" charset="0"/>
        <a:ea typeface="+mn-ea"/>
        <a:cs typeface="+mn-cs"/>
      </a:defRPr>
    </a:lvl1pPr>
    <a:lvl2pPr marL="457200" algn="l" rtl="0" fontAlgn="base">
      <a:spcBef>
        <a:spcPct val="30000"/>
      </a:spcBef>
      <a:spcAft>
        <a:spcPct val="0"/>
      </a:spcAft>
      <a:defRPr sz="1200" kern="1200">
        <a:solidFill>
          <a:schemeClr val="tx1"/>
        </a:solidFill>
        <a:latin typeface="Times" pitchFamily="-16" charset="0"/>
        <a:ea typeface="+mn-ea"/>
        <a:cs typeface="+mn-cs"/>
      </a:defRPr>
    </a:lvl2pPr>
    <a:lvl3pPr marL="914400" algn="l" rtl="0" fontAlgn="base">
      <a:spcBef>
        <a:spcPct val="30000"/>
      </a:spcBef>
      <a:spcAft>
        <a:spcPct val="0"/>
      </a:spcAft>
      <a:defRPr sz="1200" kern="1200">
        <a:solidFill>
          <a:schemeClr val="tx1"/>
        </a:solidFill>
        <a:latin typeface="Times" pitchFamily="-16" charset="0"/>
        <a:ea typeface="+mn-ea"/>
        <a:cs typeface="+mn-cs"/>
      </a:defRPr>
    </a:lvl3pPr>
    <a:lvl4pPr marL="1371600" algn="l" rtl="0" fontAlgn="base">
      <a:spcBef>
        <a:spcPct val="30000"/>
      </a:spcBef>
      <a:spcAft>
        <a:spcPct val="0"/>
      </a:spcAft>
      <a:defRPr sz="1200" kern="1200">
        <a:solidFill>
          <a:schemeClr val="tx1"/>
        </a:solidFill>
        <a:latin typeface="Times" pitchFamily="-16" charset="0"/>
        <a:ea typeface="+mn-ea"/>
        <a:cs typeface="+mn-cs"/>
      </a:defRPr>
    </a:lvl4pPr>
    <a:lvl5pPr marL="1828800" algn="l" rtl="0" fontAlgn="base">
      <a:spcBef>
        <a:spcPct val="30000"/>
      </a:spcBef>
      <a:spcAft>
        <a:spcPct val="0"/>
      </a:spcAft>
      <a:defRPr sz="1200" kern="1200">
        <a:solidFill>
          <a:schemeClr val="tx1"/>
        </a:solidFill>
        <a:latin typeface="Times" pitchFamily="-16"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20">
              <a:defRPr sz="800">
                <a:solidFill>
                  <a:srgbClr val="666666"/>
                </a:solidFill>
                <a:latin typeface="55 Helvetica Roman" charset="0"/>
                <a:ea typeface="ＭＳ Ｐゴシック" charset="0"/>
                <a:cs typeface="ＭＳ Ｐゴシック" charset="0"/>
              </a:defRPr>
            </a:lvl1pPr>
            <a:lvl2pPr marL="729131" indent="-280435" defTabSz="922320">
              <a:defRPr sz="800">
                <a:solidFill>
                  <a:srgbClr val="666666"/>
                </a:solidFill>
                <a:latin typeface="55 Helvetica Roman" charset="0"/>
                <a:ea typeface="ＭＳ Ｐゴシック" charset="0"/>
              </a:defRPr>
            </a:lvl2pPr>
            <a:lvl3pPr marL="1121740" indent="-224348" defTabSz="922320">
              <a:defRPr sz="800">
                <a:solidFill>
                  <a:srgbClr val="666666"/>
                </a:solidFill>
                <a:latin typeface="55 Helvetica Roman" charset="0"/>
                <a:ea typeface="ＭＳ Ｐゴシック" charset="0"/>
              </a:defRPr>
            </a:lvl3pPr>
            <a:lvl4pPr marL="1570436" indent="-224348" defTabSz="922320">
              <a:defRPr sz="800">
                <a:solidFill>
                  <a:srgbClr val="666666"/>
                </a:solidFill>
                <a:latin typeface="55 Helvetica Roman" charset="0"/>
                <a:ea typeface="ＭＳ Ｐゴシック" charset="0"/>
              </a:defRPr>
            </a:lvl4pPr>
            <a:lvl5pPr marL="2019132" indent="-224348" defTabSz="922320">
              <a:defRPr sz="800">
                <a:solidFill>
                  <a:srgbClr val="666666"/>
                </a:solidFill>
                <a:latin typeface="55 Helvetica Roman" charset="0"/>
                <a:ea typeface="ＭＳ Ｐゴシック" charset="0"/>
              </a:defRPr>
            </a:lvl5pPr>
            <a:lvl6pPr marL="2467828" indent="-224348" defTabSz="922320" eaLnBrk="0" fontAlgn="base" hangingPunct="0">
              <a:spcBef>
                <a:spcPct val="0"/>
              </a:spcBef>
              <a:spcAft>
                <a:spcPct val="0"/>
              </a:spcAft>
              <a:defRPr sz="800">
                <a:solidFill>
                  <a:srgbClr val="666666"/>
                </a:solidFill>
                <a:latin typeface="55 Helvetica Roman" charset="0"/>
                <a:ea typeface="ＭＳ Ｐゴシック" charset="0"/>
              </a:defRPr>
            </a:lvl6pPr>
            <a:lvl7pPr marL="2916525" indent="-224348" defTabSz="922320" eaLnBrk="0" fontAlgn="base" hangingPunct="0">
              <a:spcBef>
                <a:spcPct val="0"/>
              </a:spcBef>
              <a:spcAft>
                <a:spcPct val="0"/>
              </a:spcAft>
              <a:defRPr sz="800">
                <a:solidFill>
                  <a:srgbClr val="666666"/>
                </a:solidFill>
                <a:latin typeface="55 Helvetica Roman" charset="0"/>
                <a:ea typeface="ＭＳ Ｐゴシック" charset="0"/>
              </a:defRPr>
            </a:lvl7pPr>
            <a:lvl8pPr marL="3365221" indent="-224348" defTabSz="922320" eaLnBrk="0" fontAlgn="base" hangingPunct="0">
              <a:spcBef>
                <a:spcPct val="0"/>
              </a:spcBef>
              <a:spcAft>
                <a:spcPct val="0"/>
              </a:spcAft>
              <a:defRPr sz="800">
                <a:solidFill>
                  <a:srgbClr val="666666"/>
                </a:solidFill>
                <a:latin typeface="55 Helvetica Roman" charset="0"/>
                <a:ea typeface="ＭＳ Ｐゴシック" charset="0"/>
              </a:defRPr>
            </a:lvl8pPr>
            <a:lvl9pPr marL="3813917" indent="-224348" defTabSz="922320" eaLnBrk="0" fontAlgn="base" hangingPunct="0">
              <a:spcBef>
                <a:spcPct val="0"/>
              </a:spcBef>
              <a:spcAft>
                <a:spcPct val="0"/>
              </a:spcAft>
              <a:defRPr sz="800">
                <a:solidFill>
                  <a:srgbClr val="666666"/>
                </a:solidFill>
                <a:latin typeface="55 Helvetica Roman" charset="0"/>
                <a:ea typeface="ＭＳ Ｐゴシック" charset="0"/>
              </a:defRPr>
            </a:lvl9pPr>
          </a:lstStyle>
          <a:p>
            <a:fld id="{CC4AE89E-99FF-2349-AC62-4259C42BA2A4}" type="slidenum">
              <a:rPr lang="en-US" sz="1200">
                <a:solidFill>
                  <a:schemeClr val="tx1"/>
                </a:solidFill>
              </a:rPr>
              <a:pPr/>
              <a:t>1</a:t>
            </a:fld>
            <a:endParaRPr lang="en-US" sz="1200">
              <a:solidFill>
                <a:schemeClr val="tx1"/>
              </a:solidFill>
            </a:endParaRPr>
          </a:p>
        </p:txBody>
      </p:sp>
      <p:sp>
        <p:nvSpPr>
          <p:cNvPr id="16386" name="Rectangle 2"/>
          <p:cNvSpPr>
            <a:spLocks noGrp="1" noRot="1" noChangeAspect="1" noChangeArrowheads="1" noTextEdit="1"/>
          </p:cNvSpPr>
          <p:nvPr>
            <p:ph type="sldImg"/>
          </p:nvPr>
        </p:nvSpPr>
        <p:spPr>
          <a:xfrm>
            <a:off x="1104900" y="696913"/>
            <a:ext cx="4648200" cy="3486150"/>
          </a:xfrm>
          <a:ln/>
        </p:spPr>
      </p:sp>
      <p:sp>
        <p:nvSpPr>
          <p:cNvPr id="1638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55 Helvetica Roman" charset="0"/>
              <a:ea typeface="ＭＳ Ｐゴシック" charset="0"/>
              <a:cs typeface="ＭＳ Ｐゴシック"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04900" y="696913"/>
            <a:ext cx="4649788" cy="3487737"/>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E5E2D7A-95C1-41B0-B3CE-5FC91D38EE4F}" type="slidenum">
              <a:rPr lang="en-US" smtClean="0">
                <a:solidFill>
                  <a:prstClr val="black"/>
                </a:solidFill>
                <a:latin typeface="Calibri"/>
              </a:rPr>
              <a:pPr/>
              <a:t>16</a:t>
            </a:fld>
            <a:endParaRPr lang="en-US" dirty="0">
              <a:solidFill>
                <a:prstClr val="black"/>
              </a:solidFill>
              <a:latin typeface="Calibri"/>
            </a:endParaRPr>
          </a:p>
        </p:txBody>
      </p:sp>
    </p:spTree>
    <p:extLst>
      <p:ext uri="{BB962C8B-B14F-4D97-AF65-F5344CB8AC3E}">
        <p14:creationId xmlns:p14="http://schemas.microsoft.com/office/powerpoint/2010/main" val="302748695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Slide Image Placeholder 1"/>
          <p:cNvSpPr>
            <a:spLocks noGrp="1" noRot="1" noChangeAspect="1"/>
          </p:cNvSpPr>
          <p:nvPr>
            <p:ph type="sldImg"/>
          </p:nvPr>
        </p:nvSpPr>
        <p:spPr>
          <a:xfrm>
            <a:off x="1104900" y="696913"/>
            <a:ext cx="4649788" cy="3487737"/>
          </a:xfrm>
          <a:ln/>
        </p:spPr>
      </p:sp>
      <p:sp>
        <p:nvSpPr>
          <p:cNvPr id="50178"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Arial" charset="0"/>
              <a:ea typeface="ヒラギノ角ゴ Pro W3" charset="0"/>
              <a:cs typeface="ヒラギノ角ゴ Pro W3" charset="0"/>
            </a:endParaRPr>
          </a:p>
        </p:txBody>
      </p:sp>
      <p:sp>
        <p:nvSpPr>
          <p:cNvPr id="50179"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9800" eaLnBrk="0" hangingPunct="0">
              <a:defRPr sz="3300">
                <a:solidFill>
                  <a:schemeClr val="tx1"/>
                </a:solidFill>
                <a:latin typeface="Arial" charset="0"/>
                <a:ea typeface="ヒラギノ角ゴ Pro W3" charset="0"/>
                <a:cs typeface="ヒラギノ角ゴ Pro W3" charset="0"/>
              </a:defRPr>
            </a:lvl1pPr>
            <a:lvl2pPr marL="742950" indent="-285750" defTabSz="939800" eaLnBrk="0" hangingPunct="0">
              <a:defRPr sz="3300">
                <a:solidFill>
                  <a:schemeClr val="tx1"/>
                </a:solidFill>
                <a:latin typeface="Arial" charset="0"/>
                <a:ea typeface="ヒラギノ角ゴ Pro W3" charset="0"/>
                <a:cs typeface="ヒラギノ角ゴ Pro W3" charset="0"/>
              </a:defRPr>
            </a:lvl2pPr>
            <a:lvl3pPr marL="1143000" indent="-228600" defTabSz="939800" eaLnBrk="0" hangingPunct="0">
              <a:defRPr sz="3300">
                <a:solidFill>
                  <a:schemeClr val="tx1"/>
                </a:solidFill>
                <a:latin typeface="Arial" charset="0"/>
                <a:ea typeface="ヒラギノ角ゴ Pro W3" charset="0"/>
                <a:cs typeface="ヒラギノ角ゴ Pro W3" charset="0"/>
              </a:defRPr>
            </a:lvl3pPr>
            <a:lvl4pPr marL="1600200" indent="-228600" defTabSz="939800" eaLnBrk="0" hangingPunct="0">
              <a:defRPr sz="3300">
                <a:solidFill>
                  <a:schemeClr val="tx1"/>
                </a:solidFill>
                <a:latin typeface="Arial" charset="0"/>
                <a:ea typeface="ヒラギノ角ゴ Pro W3" charset="0"/>
                <a:cs typeface="ヒラギノ角ゴ Pro W3" charset="0"/>
              </a:defRPr>
            </a:lvl4pPr>
            <a:lvl5pPr marL="2057400" indent="-228600" defTabSz="939800" eaLnBrk="0" hangingPunct="0">
              <a:defRPr sz="3300">
                <a:solidFill>
                  <a:schemeClr val="tx1"/>
                </a:solidFill>
                <a:latin typeface="Arial" charset="0"/>
                <a:ea typeface="ヒラギノ角ゴ Pro W3" charset="0"/>
                <a:cs typeface="ヒラギノ角ゴ Pro W3" charset="0"/>
              </a:defRPr>
            </a:lvl5pPr>
            <a:lvl6pPr marL="2514600" indent="-228600" algn="ctr" defTabSz="939800" eaLnBrk="0" fontAlgn="base" hangingPunct="0">
              <a:lnSpc>
                <a:spcPct val="85000"/>
              </a:lnSpc>
              <a:spcBef>
                <a:spcPct val="0"/>
              </a:spcBef>
              <a:spcAft>
                <a:spcPct val="0"/>
              </a:spcAft>
              <a:defRPr sz="3300">
                <a:solidFill>
                  <a:schemeClr val="tx1"/>
                </a:solidFill>
                <a:latin typeface="Arial" charset="0"/>
                <a:ea typeface="ヒラギノ角ゴ Pro W3" charset="0"/>
                <a:cs typeface="ヒラギノ角ゴ Pro W3" charset="0"/>
              </a:defRPr>
            </a:lvl6pPr>
            <a:lvl7pPr marL="2971800" indent="-228600" algn="ctr" defTabSz="939800" eaLnBrk="0" fontAlgn="base" hangingPunct="0">
              <a:lnSpc>
                <a:spcPct val="85000"/>
              </a:lnSpc>
              <a:spcBef>
                <a:spcPct val="0"/>
              </a:spcBef>
              <a:spcAft>
                <a:spcPct val="0"/>
              </a:spcAft>
              <a:defRPr sz="3300">
                <a:solidFill>
                  <a:schemeClr val="tx1"/>
                </a:solidFill>
                <a:latin typeface="Arial" charset="0"/>
                <a:ea typeface="ヒラギノ角ゴ Pro W3" charset="0"/>
                <a:cs typeface="ヒラギノ角ゴ Pro W3" charset="0"/>
              </a:defRPr>
            </a:lvl7pPr>
            <a:lvl8pPr marL="3429000" indent="-228600" algn="ctr" defTabSz="939800" eaLnBrk="0" fontAlgn="base" hangingPunct="0">
              <a:lnSpc>
                <a:spcPct val="85000"/>
              </a:lnSpc>
              <a:spcBef>
                <a:spcPct val="0"/>
              </a:spcBef>
              <a:spcAft>
                <a:spcPct val="0"/>
              </a:spcAft>
              <a:defRPr sz="3300">
                <a:solidFill>
                  <a:schemeClr val="tx1"/>
                </a:solidFill>
                <a:latin typeface="Arial" charset="0"/>
                <a:ea typeface="ヒラギノ角ゴ Pro W3" charset="0"/>
                <a:cs typeface="ヒラギノ角ゴ Pro W3" charset="0"/>
              </a:defRPr>
            </a:lvl8pPr>
            <a:lvl9pPr marL="3886200" indent="-228600" algn="ctr" defTabSz="939800" eaLnBrk="0" fontAlgn="base" hangingPunct="0">
              <a:lnSpc>
                <a:spcPct val="85000"/>
              </a:lnSpc>
              <a:spcBef>
                <a:spcPct val="0"/>
              </a:spcBef>
              <a:spcAft>
                <a:spcPct val="0"/>
              </a:spcAft>
              <a:defRPr sz="3300">
                <a:solidFill>
                  <a:schemeClr val="tx1"/>
                </a:solidFill>
                <a:latin typeface="Arial" charset="0"/>
                <a:ea typeface="ヒラギノ角ゴ Pro W3" charset="0"/>
                <a:cs typeface="ヒラギノ角ゴ Pro W3" charset="0"/>
              </a:defRPr>
            </a:lvl9pPr>
          </a:lstStyle>
          <a:p>
            <a:pPr eaLnBrk="1" hangingPunct="1"/>
            <a:fld id="{9622F8FB-85B5-AC44-AE35-C2C48C369ADC}" type="slidenum">
              <a:rPr lang="en-US" sz="1200">
                <a:solidFill>
                  <a:srgbClr val="000000"/>
                </a:solidFill>
              </a:rPr>
              <a:pPr eaLnBrk="1" hangingPunct="1"/>
              <a:t>17</a:t>
            </a:fld>
            <a:endParaRPr lang="en-US" sz="1200">
              <a:solidFill>
                <a:srgbClr val="000000"/>
              </a:solidFil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8D65C9AA-6E49-406B-8B5C-9C572240EBC2}" type="slidenum">
              <a:rPr lang="en-US">
                <a:solidFill>
                  <a:srgbClr val="000000"/>
                </a:solidFill>
              </a:rPr>
              <a:pPr/>
              <a:t>18</a:t>
            </a:fld>
            <a:endParaRPr lang="en-US">
              <a:solidFill>
                <a:srgbClr val="000000"/>
              </a:solidFill>
            </a:endParaRPr>
          </a:p>
        </p:txBody>
      </p:sp>
      <p:sp>
        <p:nvSpPr>
          <p:cNvPr id="891906" name="Rectangle 7"/>
          <p:cNvSpPr txBox="1">
            <a:spLocks noGrp="1" noChangeArrowheads="1"/>
          </p:cNvSpPr>
          <p:nvPr/>
        </p:nvSpPr>
        <p:spPr bwMode="auto">
          <a:xfrm>
            <a:off x="3885583" y="8831269"/>
            <a:ext cx="2972421" cy="465137"/>
          </a:xfrm>
          <a:prstGeom prst="rect">
            <a:avLst/>
          </a:prstGeom>
          <a:noFill/>
          <a:ln w="9525">
            <a:noFill/>
            <a:miter lim="800000"/>
            <a:headEnd/>
            <a:tailEnd/>
          </a:ln>
        </p:spPr>
        <p:txBody>
          <a:bodyPr lIns="89730" tIns="44865" rIns="89730" bIns="44865" anchor="b"/>
          <a:lstStyle/>
          <a:p>
            <a:pPr algn="r"/>
            <a:fld id="{A4C83083-F740-4176-8210-FC5F128737DB}" type="slidenum">
              <a:rPr lang="en-US" sz="1200">
                <a:solidFill>
                  <a:srgbClr val="000000"/>
                </a:solidFill>
                <a:latin typeface="Times New Roman" pitchFamily="18" charset="0"/>
                <a:ea typeface="ＭＳ Ｐゴシック" charset="-128"/>
                <a:cs typeface="Arial" charset="0"/>
              </a:rPr>
              <a:pPr algn="r"/>
              <a:t>18</a:t>
            </a:fld>
            <a:endParaRPr lang="en-US" sz="1200" dirty="0">
              <a:solidFill>
                <a:srgbClr val="000000"/>
              </a:solidFill>
              <a:latin typeface="Times New Roman" pitchFamily="18" charset="0"/>
              <a:ea typeface="ＭＳ Ｐゴシック" charset="-128"/>
              <a:cs typeface="Arial" charset="0"/>
            </a:endParaRPr>
          </a:p>
        </p:txBody>
      </p:sp>
      <p:sp>
        <p:nvSpPr>
          <p:cNvPr id="891907" name="Rectangle 2"/>
          <p:cNvSpPr>
            <a:spLocks noGrp="1" noRot="1" noChangeAspect="1" noChangeArrowheads="1" noTextEdit="1"/>
          </p:cNvSpPr>
          <p:nvPr>
            <p:ph type="sldImg"/>
          </p:nvPr>
        </p:nvSpPr>
        <p:spPr>
          <a:xfrm>
            <a:off x="1104900" y="696913"/>
            <a:ext cx="4649788" cy="3487737"/>
          </a:xfrm>
          <a:ln/>
        </p:spPr>
      </p:sp>
      <p:sp>
        <p:nvSpPr>
          <p:cNvPr id="891908" name="Rectangle 3"/>
          <p:cNvSpPr>
            <a:spLocks noGrp="1" noChangeArrowheads="1"/>
          </p:cNvSpPr>
          <p:nvPr>
            <p:ph type="body" idx="1"/>
          </p:nvPr>
        </p:nvSpPr>
        <p:spPr>
          <a:xfrm>
            <a:off x="914714" y="4414840"/>
            <a:ext cx="5028579" cy="4184650"/>
          </a:xfrm>
        </p:spPr>
        <p:txBody>
          <a:bodyPr lIns="89730" tIns="44865" rIns="89730" bIns="44865"/>
          <a:lstStyle/>
          <a:p>
            <a:endParaRPr lang="en-US" dirty="0"/>
          </a:p>
        </p:txBody>
      </p:sp>
    </p:spTree>
    <p:extLst>
      <p:ext uri="{BB962C8B-B14F-4D97-AF65-F5344CB8AC3E}">
        <p14:creationId xmlns:p14="http://schemas.microsoft.com/office/powerpoint/2010/main" val="222179615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TJF</a:t>
            </a:r>
            <a:r>
              <a:rPr lang="en-US" baseline="0" dirty="0" smtClean="0"/>
              <a:t> 3/27/15: removed second page number.</a:t>
            </a:r>
            <a:endParaRPr lang="en-US" dirty="0"/>
          </a:p>
        </p:txBody>
      </p:sp>
      <p:sp>
        <p:nvSpPr>
          <p:cNvPr id="4" name="Slide Number Placeholder 3"/>
          <p:cNvSpPr>
            <a:spLocks noGrp="1"/>
          </p:cNvSpPr>
          <p:nvPr>
            <p:ph type="sldNum" sz="quarter" idx="10"/>
          </p:nvPr>
        </p:nvSpPr>
        <p:spPr/>
        <p:txBody>
          <a:bodyPr/>
          <a:lstStyle/>
          <a:p>
            <a:pPr>
              <a:defRPr/>
            </a:pPr>
            <a:fld id="{22C8680D-F094-4BEE-BDF5-29658E957514}" type="slidenum">
              <a:rPr lang="en-US" smtClean="0">
                <a:solidFill>
                  <a:prstClr val="black"/>
                </a:solidFill>
                <a:latin typeface="Calibri"/>
              </a:rPr>
              <a:pPr>
                <a:defRPr/>
              </a:pPr>
              <a:t>19</a:t>
            </a:fld>
            <a:endParaRPr lang="en-US">
              <a:solidFill>
                <a:prstClr val="black"/>
              </a:solidFill>
              <a:latin typeface="Calibri"/>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36675" y="1162050"/>
            <a:ext cx="4184650" cy="3138488"/>
          </a:xfrm>
        </p:spPr>
      </p:sp>
      <p:sp>
        <p:nvSpPr>
          <p:cNvPr id="3" name="Notes Placeholder 2"/>
          <p:cNvSpPr>
            <a:spLocks noGrp="1"/>
          </p:cNvSpPr>
          <p:nvPr>
            <p:ph type="body" idx="1"/>
          </p:nvPr>
        </p:nvSpPr>
        <p:spPr/>
        <p:txBody>
          <a:bodyPr>
            <a:normAutofit fontScale="70000" lnSpcReduction="20000"/>
          </a:bodyPr>
          <a:lstStyle/>
          <a:p>
            <a:pPr defTabSz="889436">
              <a:defRPr/>
            </a:pPr>
            <a:r>
              <a:rPr lang="en-US" dirty="0">
                <a:latin typeface="Times New Roman" pitchFamily="18" charset="0"/>
                <a:cs typeface="Times New Roman" pitchFamily="18" charset="0"/>
              </a:rPr>
              <a:t>Bi-static scattering geometry with GPS direct signal proving reference and quasi-specular forward scattered signal containing ocean surface roughness information</a:t>
            </a:r>
          </a:p>
          <a:p>
            <a:pPr defTabSz="889436">
              <a:defRPr/>
            </a:pPr>
            <a:endParaRPr lang="en-US" dirty="0">
              <a:latin typeface="Times New Roman" pitchFamily="18" charset="0"/>
              <a:cs typeface="Times New Roman" pitchFamily="18" charset="0"/>
            </a:endParaRPr>
          </a:p>
          <a:p>
            <a:r>
              <a:rPr lang="en-US" dirty="0"/>
              <a:t>Animation illustrates – propagation and scattering geometries – GNSS bi-static scatterometry</a:t>
            </a:r>
          </a:p>
          <a:p>
            <a:endParaRPr lang="en-US" dirty="0"/>
          </a:p>
          <a:p>
            <a:pPr lvl="1">
              <a:buFont typeface="Arial" pitchFamily="34" charset="0"/>
              <a:buChar char="•"/>
            </a:pPr>
            <a:endParaRPr lang="en-US" dirty="0"/>
          </a:p>
          <a:p>
            <a:pPr lvl="1">
              <a:buFont typeface="Arial" pitchFamily="34" charset="0"/>
              <a:buChar char="•"/>
            </a:pPr>
            <a:r>
              <a:rPr lang="en-US" dirty="0"/>
              <a:t>quasi-specular forward scattered signal from the ocean surface -- received by nadir ant array</a:t>
            </a:r>
          </a:p>
          <a:p>
            <a:pPr lvl="1">
              <a:buFont typeface="Arial" pitchFamily="34" charset="0"/>
              <a:buChar char="•"/>
            </a:pPr>
            <a:endParaRPr lang="en-US" dirty="0"/>
          </a:p>
          <a:p>
            <a:pPr lvl="2">
              <a:buFont typeface="Arial" pitchFamily="34" charset="0"/>
              <a:buChar char="•"/>
            </a:pPr>
            <a:r>
              <a:rPr lang="en-US" dirty="0"/>
              <a:t>Ideal reflected signal (perfect ocean surface) -- mirror image of direct</a:t>
            </a:r>
          </a:p>
          <a:p>
            <a:pPr lvl="2">
              <a:buFont typeface="Arial" pitchFamily="34" charset="0"/>
              <a:buChar char="•"/>
            </a:pPr>
            <a:endParaRPr lang="en-US" dirty="0"/>
          </a:p>
          <a:p>
            <a:pPr lvl="2">
              <a:buFont typeface="Arial" pitchFamily="34" charset="0"/>
              <a:buChar char="•"/>
            </a:pPr>
            <a:r>
              <a:rPr lang="en-US" dirty="0"/>
              <a:t>scattered signal contains detailed information about surface roughness statistics</a:t>
            </a:r>
          </a:p>
          <a:p>
            <a:pPr lvl="2">
              <a:buFont typeface="Arial" pitchFamily="34" charset="0"/>
              <a:buChar char="•"/>
            </a:pPr>
            <a:endParaRPr lang="en-US" dirty="0"/>
          </a:p>
          <a:p>
            <a:pPr lvl="2">
              <a:buFont typeface="Arial" pitchFamily="34" charset="0"/>
              <a:buChar char="•"/>
            </a:pPr>
            <a:r>
              <a:rPr lang="en-US" dirty="0"/>
              <a:t>Glistening zone broadens from perfect surface to broad area given increase in surface wind speed.</a:t>
            </a:r>
          </a:p>
          <a:p>
            <a:pPr lvl="3">
              <a:buFont typeface="Arial" pitchFamily="34" charset="0"/>
              <a:buChar char="•"/>
            </a:pPr>
            <a:r>
              <a:rPr lang="en-US" dirty="0"/>
              <a:t>Use example of Sun reflection while flying on airplane overwater to conference</a:t>
            </a:r>
          </a:p>
          <a:p>
            <a:endParaRPr lang="en-US" dirty="0"/>
          </a:p>
          <a:p>
            <a:pPr lvl="1">
              <a:buFont typeface="Arial" pitchFamily="34" charset="0"/>
              <a:buChar char="•"/>
            </a:pPr>
            <a:r>
              <a:rPr lang="en-US" dirty="0"/>
              <a:t>direct GPS signal -- coherent reference for the coded GPS transmit signal – received by zenith ant</a:t>
            </a:r>
          </a:p>
          <a:p>
            <a:endParaRPr lang="en-US" dirty="0"/>
          </a:p>
          <a:p>
            <a:r>
              <a:rPr lang="en-US" dirty="0"/>
              <a:t>Inset: Image produced from data by the UK-DMC-1 demonstration spaceborne mission shows scattering cross-section</a:t>
            </a:r>
          </a:p>
          <a:p>
            <a:endParaRPr lang="en-US" dirty="0"/>
          </a:p>
          <a:p>
            <a:pPr lvl="1">
              <a:buFont typeface="Arial" pitchFamily="34" charset="0"/>
              <a:buChar char="•"/>
            </a:pPr>
            <a:r>
              <a:rPr lang="en-US" dirty="0"/>
              <a:t>Two coordinates of the image:</a:t>
            </a:r>
          </a:p>
          <a:p>
            <a:pPr lvl="2">
              <a:buFont typeface="Arial" pitchFamily="34" charset="0"/>
              <a:buChar char="•"/>
            </a:pPr>
            <a:r>
              <a:rPr lang="en-US" dirty="0"/>
              <a:t>Variable lag correlation (signal delay)</a:t>
            </a:r>
          </a:p>
          <a:p>
            <a:pPr lvl="2">
              <a:buFont typeface="Arial" pitchFamily="34" charset="0"/>
              <a:buChar char="•"/>
            </a:pPr>
            <a:r>
              <a:rPr lang="en-US" dirty="0"/>
              <a:t>Doppler shift</a:t>
            </a:r>
          </a:p>
          <a:p>
            <a:pPr lvl="1">
              <a:buFont typeface="Arial" pitchFamily="34" charset="0"/>
              <a:buChar char="•"/>
            </a:pPr>
            <a:endParaRPr lang="en-US" dirty="0"/>
          </a:p>
          <a:p>
            <a:pPr lvl="1">
              <a:buFont typeface="Arial" pitchFamily="34" charset="0"/>
              <a:buChar char="•"/>
            </a:pPr>
            <a:r>
              <a:rPr lang="en-US" dirty="0"/>
              <a:t>The DDM enable the spatial distribution of the GPS signal surface scattering cross section to be resolved</a:t>
            </a:r>
          </a:p>
          <a:p>
            <a:pPr lvl="1">
              <a:buFont typeface="Arial" pitchFamily="34" charset="0"/>
              <a:buChar char="•"/>
            </a:pPr>
            <a:endParaRPr lang="en-US" dirty="0"/>
          </a:p>
          <a:p>
            <a:pPr lvl="1">
              <a:buFont typeface="Arial" pitchFamily="34" charset="0"/>
              <a:buChar char="•"/>
            </a:pPr>
            <a:r>
              <a:rPr lang="en-US" dirty="0"/>
              <a:t>Measurement of the ocean surface roughness and near-surface wind speed is possible from two properties of the DDM</a:t>
            </a:r>
          </a:p>
          <a:p>
            <a:pPr lvl="0"/>
            <a:endParaRPr lang="en-US" dirty="0"/>
          </a:p>
          <a:p>
            <a:pPr lvl="2">
              <a:buFont typeface="Arial" pitchFamily="34" charset="0"/>
              <a:buChar char="•"/>
            </a:pPr>
            <a:r>
              <a:rPr lang="en-US" dirty="0"/>
              <a:t>The scattering cross-section can be related to surface roughness which corresponds to near surface wind speed</a:t>
            </a:r>
          </a:p>
          <a:p>
            <a:pPr lvl="2">
              <a:buFont typeface="Arial" pitchFamily="34" charset="0"/>
              <a:buChar char="•"/>
            </a:pPr>
            <a:endParaRPr lang="en-US" dirty="0"/>
          </a:p>
          <a:p>
            <a:pPr lvl="2">
              <a:buFont typeface="Arial" pitchFamily="34" charset="0"/>
              <a:buChar char="•"/>
            </a:pPr>
            <a:r>
              <a:rPr lang="en-US" dirty="0"/>
              <a:t>Wind speed can also be estimated from the shape of the scattering arc (the red and yellow regions)</a:t>
            </a:r>
          </a:p>
          <a:p>
            <a:pPr lvl="2">
              <a:buFont typeface="Arial" pitchFamily="34" charset="0"/>
              <a:buChar char="•"/>
            </a:pPr>
            <a:endParaRPr lang="en-US" dirty="0"/>
          </a:p>
          <a:p>
            <a:pPr lvl="3">
              <a:buFont typeface="Arial" pitchFamily="34" charset="0"/>
              <a:buChar char="•"/>
            </a:pPr>
            <a:r>
              <a:rPr lang="en-US" dirty="0"/>
              <a:t>The arc represents the departure of the actual bi-static scattering from the purely specular case that would correspond to a perfectly flat ocean surface</a:t>
            </a:r>
            <a:endParaRPr lang="en-US" dirty="0" smtClean="0"/>
          </a:p>
          <a:p>
            <a:pPr defTabSz="889436">
              <a:defRPr/>
            </a:pPr>
            <a:endParaRPr lang="en-US" dirty="0">
              <a:latin typeface="Times New Roman" pitchFamily="18" charset="0"/>
              <a:cs typeface="Times New Roman" pitchFamily="18" charset="0"/>
            </a:endParaRPr>
          </a:p>
          <a:p>
            <a:endParaRPr lang="en-US" dirty="0"/>
          </a:p>
        </p:txBody>
      </p:sp>
      <p:sp>
        <p:nvSpPr>
          <p:cNvPr id="4" name="Slide Number Placeholder 3"/>
          <p:cNvSpPr>
            <a:spLocks noGrp="1"/>
          </p:cNvSpPr>
          <p:nvPr>
            <p:ph type="sldNum" sz="quarter" idx="10"/>
          </p:nvPr>
        </p:nvSpPr>
        <p:spPr/>
        <p:txBody>
          <a:bodyPr/>
          <a:lstStyle/>
          <a:p>
            <a:pPr>
              <a:defRPr/>
            </a:pPr>
            <a:fld id="{C318162E-4E20-4E41-A23C-8C000EA235CA}" type="slidenum">
              <a:rPr lang="en-US" smtClean="0">
                <a:solidFill>
                  <a:prstClr val="black"/>
                </a:solidFill>
                <a:latin typeface="Calibri"/>
              </a:rPr>
              <a:pPr>
                <a:defRPr/>
              </a:pPr>
              <a:t>20</a:t>
            </a:fld>
            <a:endParaRPr lang="en-US">
              <a:solidFill>
                <a:prstClr val="black"/>
              </a:solidFill>
              <a:latin typeface="Calibri"/>
            </a:endParaRPr>
          </a:p>
        </p:txBody>
      </p:sp>
    </p:spTree>
    <p:extLst>
      <p:ext uri="{BB962C8B-B14F-4D97-AF65-F5344CB8AC3E}">
        <p14:creationId xmlns:p14="http://schemas.microsoft.com/office/powerpoint/2010/main" val="200565122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250CEDD-53A4-48BC-B513-50D33BF0877A}" type="slidenum">
              <a:rPr lang="en-US" smtClean="0">
                <a:solidFill>
                  <a:prstClr val="black"/>
                </a:solidFill>
                <a:latin typeface="Calibri"/>
              </a:rPr>
              <a:pPr/>
              <a:t>22</a:t>
            </a:fld>
            <a:endParaRPr lang="en-US">
              <a:solidFill>
                <a:prstClr val="black"/>
              </a:solidFill>
              <a:latin typeface="Calibri"/>
            </a:endParaRPr>
          </a:p>
        </p:txBody>
      </p:sp>
    </p:spTree>
    <p:extLst>
      <p:ext uri="{BB962C8B-B14F-4D97-AF65-F5344CB8AC3E}">
        <p14:creationId xmlns:p14="http://schemas.microsoft.com/office/powerpoint/2010/main" val="380763625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Rectangle 2"/>
          <p:cNvSpPr>
            <a:spLocks noGrp="1" noRot="1" noChangeAspect="1" noChangeArrowheads="1" noTextEdit="1"/>
          </p:cNvSpPr>
          <p:nvPr>
            <p:ph type="sldImg"/>
          </p:nvPr>
        </p:nvSpPr>
        <p:spPr>
          <a:ln/>
        </p:spPr>
      </p:sp>
      <p:sp>
        <p:nvSpPr>
          <p:cNvPr id="15462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129518599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04900" y="696913"/>
            <a:ext cx="4648200" cy="3486150"/>
          </a:xfrm>
        </p:spPr>
      </p:sp>
      <p:sp>
        <p:nvSpPr>
          <p:cNvPr id="3" name="Notes Placeholder 2"/>
          <p:cNvSpPr>
            <a:spLocks noGrp="1"/>
          </p:cNvSpPr>
          <p:nvPr>
            <p:ph type="body" idx="1"/>
          </p:nvPr>
        </p:nvSpPr>
        <p:spPr/>
        <p:txBody>
          <a:bodyPr/>
          <a:lstStyle/>
          <a:p>
            <a:r>
              <a:rPr lang="en-US" dirty="0">
                <a:latin typeface="Arial" charset="0"/>
                <a:ea typeface="+mn-ea"/>
                <a:cs typeface="+mn-cs"/>
              </a:rPr>
              <a:t>The Linear Mode Photon Counting (LMPC) CubeSat will provide a new capability, a space qualified photon level detector greater than 1 micron. LMPC could be infused into </a:t>
            </a:r>
            <a:r>
              <a:rPr lang="en-US" dirty="0" err="1">
                <a:latin typeface="Arial" charset="0"/>
                <a:ea typeface="+mn-ea"/>
                <a:cs typeface="+mn-cs"/>
              </a:rPr>
              <a:t>lidar</a:t>
            </a:r>
            <a:r>
              <a:rPr lang="en-US" dirty="0">
                <a:latin typeface="Arial" charset="0"/>
                <a:ea typeface="+mn-ea"/>
                <a:cs typeface="+mn-cs"/>
              </a:rPr>
              <a:t> mapping, trace gas detection and large array passive sensing missions from 0.7 to 4.0 microns and would be useful for any of the ASCENDS concepts currently in </a:t>
            </a:r>
            <a:r>
              <a:rPr lang="en-US" dirty="0" err="1">
                <a:latin typeface="Arial" charset="0"/>
                <a:ea typeface="+mn-ea"/>
                <a:cs typeface="+mn-cs"/>
              </a:rPr>
              <a:t>preformulation</a:t>
            </a:r>
            <a:endParaRPr lang="en-US" dirty="0"/>
          </a:p>
        </p:txBody>
      </p:sp>
      <p:sp>
        <p:nvSpPr>
          <p:cNvPr id="4" name="Slide Number Placeholder 3"/>
          <p:cNvSpPr>
            <a:spLocks noGrp="1"/>
          </p:cNvSpPr>
          <p:nvPr>
            <p:ph type="sldNum" sz="quarter" idx="10"/>
          </p:nvPr>
        </p:nvSpPr>
        <p:spPr/>
        <p:txBody>
          <a:bodyPr/>
          <a:lstStyle/>
          <a:p>
            <a:fld id="{D389288A-BD78-EC48-81B6-C08E556E1607}" type="slidenum">
              <a:rPr lang="en-US" smtClean="0">
                <a:solidFill>
                  <a:srgbClr val="000000"/>
                </a:solidFill>
              </a:rPr>
              <a:pPr/>
              <a:t>24</a:t>
            </a:fld>
            <a:endParaRPr lang="en-US" dirty="0">
              <a:solidFill>
                <a:srgbClr val="000000"/>
              </a:solidFill>
            </a:endParaRPr>
          </a:p>
        </p:txBody>
      </p:sp>
    </p:spTree>
    <p:extLst>
      <p:ext uri="{BB962C8B-B14F-4D97-AF65-F5344CB8AC3E}">
        <p14:creationId xmlns:p14="http://schemas.microsoft.com/office/powerpoint/2010/main" val="53637147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04900" y="696913"/>
            <a:ext cx="4648200" cy="3486150"/>
          </a:xfrm>
        </p:spPr>
      </p:sp>
      <p:sp>
        <p:nvSpPr>
          <p:cNvPr id="3" name="Notes Placeholder 2"/>
          <p:cNvSpPr>
            <a:spLocks noGrp="1"/>
          </p:cNvSpPr>
          <p:nvPr>
            <p:ph type="body" idx="1"/>
          </p:nvPr>
        </p:nvSpPr>
        <p:spPr/>
        <p:txBody>
          <a:bodyPr/>
          <a:lstStyle/>
          <a:p>
            <a:r>
              <a:rPr lang="en-US" dirty="0" smtClean="0"/>
              <a:t>The </a:t>
            </a:r>
            <a:r>
              <a:rPr lang="en-US" dirty="0" err="1" smtClean="0"/>
              <a:t>InVEST</a:t>
            </a:r>
            <a:r>
              <a:rPr lang="en-US" dirty="0" smtClean="0"/>
              <a:t> </a:t>
            </a:r>
            <a:r>
              <a:rPr lang="en-US" dirty="0" err="1" smtClean="0"/>
              <a:t>CubeSats</a:t>
            </a:r>
            <a:r>
              <a:rPr lang="en-US" dirty="0" smtClean="0"/>
              <a:t> show promise of supporting NASA’s Earth science measurement objectives. The Compact IR Radiometer in Space, or </a:t>
            </a:r>
            <a:r>
              <a:rPr lang="en-US" dirty="0" err="1" smtClean="0"/>
              <a:t>CIRiS</a:t>
            </a:r>
            <a:r>
              <a:rPr lang="en-US" dirty="0" smtClean="0"/>
              <a:t>, was selected by ESTO to validate an uncooled imaging IR radiometer for high radiometric performance in LEO. </a:t>
            </a:r>
            <a:r>
              <a:rPr lang="en-US" dirty="0" err="1" smtClean="0"/>
              <a:t>CIRiS’s</a:t>
            </a:r>
            <a:r>
              <a:rPr lang="en-US" dirty="0" smtClean="0"/>
              <a:t> measurements are directly related to the radiometric measurements of Landsat. As such, the measurements collected by flying 5 </a:t>
            </a:r>
            <a:r>
              <a:rPr lang="en-US" dirty="0" err="1" smtClean="0"/>
              <a:t>CIRiS</a:t>
            </a:r>
            <a:r>
              <a:rPr lang="en-US" dirty="0" smtClean="0"/>
              <a:t> satellites are comparable to the measurements of Landsat 8 and could be used as a calibrator for Landsat 9.</a:t>
            </a:r>
          </a:p>
          <a:p>
            <a:endParaRPr lang="en-US" dirty="0" smtClean="0"/>
          </a:p>
          <a:p>
            <a:r>
              <a:rPr lang="en-US" dirty="0" err="1" smtClean="0"/>
              <a:t>RainCube</a:t>
            </a:r>
            <a:r>
              <a:rPr lang="en-US" dirty="0" smtClean="0"/>
              <a:t> (Radar in a CubeSat) will be the first orbiting active radar instrument on a CubeSat platform. It was funded to validate a precipitation </a:t>
            </a:r>
            <a:r>
              <a:rPr lang="en-US" dirty="0" err="1" smtClean="0"/>
              <a:t>Ka</a:t>
            </a:r>
            <a:r>
              <a:rPr lang="en-US" dirty="0" smtClean="0"/>
              <a:t>-Band radar payload using new deployable antenna and processing technologies. </a:t>
            </a:r>
          </a:p>
          <a:p>
            <a:endParaRPr lang="en-US" dirty="0" smtClean="0"/>
          </a:p>
          <a:p>
            <a:r>
              <a:rPr lang="en-US" dirty="0" smtClean="0"/>
              <a:t>Another newly selected </a:t>
            </a:r>
            <a:r>
              <a:rPr lang="en-US" dirty="0" err="1" smtClean="0"/>
              <a:t>InVEST</a:t>
            </a:r>
            <a:r>
              <a:rPr lang="en-US" dirty="0" smtClean="0"/>
              <a:t> award, CIRAS (CubeSat IR Atmospheric Sounder) – funded to demonstrate the ability to measure upwelling IR radiation – has potential to be used as a gap-filler for the Cross-track Infrared Sounder (</a:t>
            </a:r>
            <a:r>
              <a:rPr lang="en-US" dirty="0" err="1" smtClean="0"/>
              <a:t>CrIS</a:t>
            </a:r>
            <a:r>
              <a:rPr lang="en-US" dirty="0" smtClean="0"/>
              <a:t>) instrument that produces high-resolution, three-dimensional temperature, pressure, and moisture profiles. </a:t>
            </a:r>
          </a:p>
        </p:txBody>
      </p:sp>
      <p:sp>
        <p:nvSpPr>
          <p:cNvPr id="4" name="Slide Number Placeholder 3"/>
          <p:cNvSpPr>
            <a:spLocks noGrp="1"/>
          </p:cNvSpPr>
          <p:nvPr>
            <p:ph type="sldNum" sz="quarter" idx="10"/>
          </p:nvPr>
        </p:nvSpPr>
        <p:spPr/>
        <p:txBody>
          <a:bodyPr/>
          <a:lstStyle/>
          <a:p>
            <a:fld id="{D389288A-BD78-EC48-81B6-C08E556E1607}" type="slidenum">
              <a:rPr lang="en-US" smtClean="0">
                <a:solidFill>
                  <a:srgbClr val="000000"/>
                </a:solidFill>
              </a:rPr>
              <a:pPr/>
              <a:t>25</a:t>
            </a:fld>
            <a:endParaRPr lang="en-US" dirty="0">
              <a:solidFill>
                <a:srgbClr val="000000"/>
              </a:solidFill>
            </a:endParaRPr>
          </a:p>
        </p:txBody>
      </p:sp>
    </p:spTree>
    <p:extLst>
      <p:ext uri="{BB962C8B-B14F-4D97-AF65-F5344CB8AC3E}">
        <p14:creationId xmlns:p14="http://schemas.microsoft.com/office/powerpoint/2010/main" val="53637147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04900" y="696913"/>
            <a:ext cx="4649788" cy="3487737"/>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3F8EFF3-AF9D-4128-9FAD-160AF5A6DDF9}" type="slidenum">
              <a:rPr lang="en-US" smtClean="0">
                <a:solidFill>
                  <a:prstClr val="black"/>
                </a:solidFill>
                <a:latin typeface="Calibri"/>
              </a:rPr>
              <a:pPr/>
              <a:t>26</a:t>
            </a:fld>
            <a:endParaRPr lang="en-US">
              <a:solidFill>
                <a:prstClr val="black"/>
              </a:solidFill>
              <a:latin typeface="Calibri"/>
            </a:endParaRPr>
          </a:p>
        </p:txBody>
      </p:sp>
    </p:spTree>
    <p:extLst>
      <p:ext uri="{BB962C8B-B14F-4D97-AF65-F5344CB8AC3E}">
        <p14:creationId xmlns:p14="http://schemas.microsoft.com/office/powerpoint/2010/main" val="5498674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B0BD231-2E92-43A3-B091-BD08A9B3B596}" type="slidenum">
              <a:rPr lang="en-US">
                <a:solidFill>
                  <a:srgbClr val="000000"/>
                </a:solidFill>
              </a:rPr>
              <a:pPr/>
              <a:t>3</a:t>
            </a:fld>
            <a:endParaRPr lang="en-US">
              <a:solidFill>
                <a:srgbClr val="000000"/>
              </a:solidFill>
            </a:endParaRPr>
          </a:p>
        </p:txBody>
      </p:sp>
      <p:sp>
        <p:nvSpPr>
          <p:cNvPr id="1542146" name="Rectangle 2"/>
          <p:cNvSpPr>
            <a:spLocks noGrp="1" noRot="1" noChangeAspect="1" noChangeArrowheads="1" noTextEdit="1"/>
          </p:cNvSpPr>
          <p:nvPr>
            <p:ph type="sldImg"/>
          </p:nvPr>
        </p:nvSpPr>
        <p:spPr>
          <a:ln/>
        </p:spPr>
      </p:sp>
      <p:sp>
        <p:nvSpPr>
          <p:cNvPr id="154214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04900" y="696913"/>
            <a:ext cx="4649788" cy="3487737"/>
          </a:xfrm>
        </p:spPr>
      </p:sp>
      <p:sp>
        <p:nvSpPr>
          <p:cNvPr id="3" name="Notes Placeholder 2"/>
          <p:cNvSpPr>
            <a:spLocks noGrp="1"/>
          </p:cNvSpPr>
          <p:nvPr>
            <p:ph type="body" idx="1"/>
          </p:nvPr>
        </p:nvSpPr>
        <p:spPr/>
        <p:txBody>
          <a:bodyPr/>
          <a:lstStyle/>
          <a:p>
            <a:pPr marL="285750" marR="0" indent="-285750" algn="l" defTabSz="914400" rtl="0" eaLnBrk="1" fontAlgn="base" latinLnBrk="0" hangingPunct="1">
              <a:lnSpc>
                <a:spcPct val="90000"/>
              </a:lnSpc>
              <a:spcBef>
                <a:spcPts val="300"/>
              </a:spcBef>
              <a:spcAft>
                <a:spcPct val="0"/>
              </a:spcAft>
              <a:buClrTx/>
              <a:buSzTx/>
              <a:buFontTx/>
              <a:buNone/>
              <a:tabLst/>
              <a:defRPr/>
            </a:pPr>
            <a:r>
              <a:rPr lang="en-US" sz="1200" dirty="0" smtClean="0"/>
              <a:t>NASA/USGS Sustainable Land Imaging System Steering Committee </a:t>
            </a:r>
          </a:p>
          <a:p>
            <a:pPr marL="285750" indent="-285750">
              <a:lnSpc>
                <a:spcPct val="90000"/>
              </a:lnSpc>
              <a:spcBef>
                <a:spcPts val="300"/>
              </a:spcBef>
            </a:pPr>
            <a:endParaRPr lang="en-US" b="1" dirty="0" smtClean="0"/>
          </a:p>
          <a:p>
            <a:pPr marL="285750" indent="-285750">
              <a:lnSpc>
                <a:spcPct val="90000"/>
              </a:lnSpc>
              <a:spcBef>
                <a:spcPts val="300"/>
              </a:spcBef>
            </a:pPr>
            <a:r>
              <a:rPr lang="en-US" b="1" dirty="0" smtClean="0"/>
              <a:t>Sustainability</a:t>
            </a:r>
          </a:p>
          <a:p>
            <a:pPr marL="685800" lvl="1">
              <a:lnSpc>
                <a:spcPct val="90000"/>
              </a:lnSpc>
              <a:spcBef>
                <a:spcPts val="300"/>
              </a:spcBef>
            </a:pPr>
            <a:r>
              <a:rPr lang="en-US" dirty="0" smtClean="0"/>
              <a:t>The SLI program should provide the data products for the long haul, without extraordinary infusions of funds, within the budget guidance provided.</a:t>
            </a:r>
          </a:p>
          <a:p>
            <a:pPr marL="685800" lvl="1">
              <a:lnSpc>
                <a:spcPct val="90000"/>
              </a:lnSpc>
              <a:spcBef>
                <a:spcPts val="300"/>
              </a:spcBef>
            </a:pPr>
            <a:r>
              <a:rPr lang="en-US" dirty="0" smtClean="0"/>
              <a:t>It should also ensure the technology required for the program is available and appropriate for the long haul</a:t>
            </a:r>
          </a:p>
          <a:p>
            <a:pPr marL="685800" lvl="1">
              <a:lnSpc>
                <a:spcPct val="90000"/>
              </a:lnSpc>
              <a:spcBef>
                <a:spcPts val="300"/>
              </a:spcBef>
            </a:pPr>
            <a:endParaRPr lang="en-US" dirty="0" smtClean="0"/>
          </a:p>
          <a:p>
            <a:pPr marL="285750" indent="-285750">
              <a:lnSpc>
                <a:spcPct val="90000"/>
              </a:lnSpc>
              <a:spcBef>
                <a:spcPts val="300"/>
              </a:spcBef>
            </a:pPr>
            <a:r>
              <a:rPr lang="en-US" b="1" dirty="0" smtClean="0"/>
              <a:t>Continuity</a:t>
            </a:r>
          </a:p>
          <a:p>
            <a:pPr marL="685800" lvl="1">
              <a:lnSpc>
                <a:spcPct val="90000"/>
              </a:lnSpc>
              <a:spcBef>
                <a:spcPts val="300"/>
              </a:spcBef>
            </a:pPr>
            <a:r>
              <a:rPr lang="en-US" dirty="0" smtClean="0"/>
              <a:t>The SLI program should continue the long term Landsat data record. This does not necessarily mean the imagery per se, but the usable products that define the utility of the data record.</a:t>
            </a:r>
          </a:p>
          <a:p>
            <a:pPr marL="685800" lvl="1">
              <a:lnSpc>
                <a:spcPct val="90000"/>
              </a:lnSpc>
              <a:spcBef>
                <a:spcPts val="300"/>
              </a:spcBef>
            </a:pPr>
            <a:r>
              <a:rPr lang="en-US" dirty="0" smtClean="0"/>
              <a:t>Understanding how the data are used is essential when considering potential architectures.</a:t>
            </a:r>
          </a:p>
          <a:p>
            <a:pPr marL="685800" lvl="1">
              <a:lnSpc>
                <a:spcPct val="90000"/>
              </a:lnSpc>
              <a:spcBef>
                <a:spcPts val="300"/>
              </a:spcBef>
            </a:pPr>
            <a:endParaRPr lang="en-US" dirty="0" smtClean="0"/>
          </a:p>
          <a:p>
            <a:pPr marL="285750" indent="-285750">
              <a:lnSpc>
                <a:spcPct val="90000"/>
              </a:lnSpc>
              <a:spcBef>
                <a:spcPts val="300"/>
              </a:spcBef>
            </a:pPr>
            <a:r>
              <a:rPr lang="en-US" b="1" dirty="0" smtClean="0"/>
              <a:t>Reliability</a:t>
            </a:r>
          </a:p>
          <a:p>
            <a:pPr marL="685800" lvl="1">
              <a:lnSpc>
                <a:spcPct val="90000"/>
              </a:lnSpc>
              <a:spcBef>
                <a:spcPts val="300"/>
              </a:spcBef>
            </a:pPr>
            <a:r>
              <a:rPr lang="en-US" dirty="0" smtClean="0"/>
              <a:t>The SLI program should exhibit a form of functional redundancy. The data sets should be able to draw on equivalent or near equivalent deliverables from different sources to provide the data for the highest priority land imaging data products.</a:t>
            </a:r>
          </a:p>
          <a:p>
            <a:pPr marL="685800" lvl="1">
              <a:lnSpc>
                <a:spcPct val="90000"/>
              </a:lnSpc>
              <a:spcBef>
                <a:spcPts val="300"/>
              </a:spcBef>
            </a:pPr>
            <a:r>
              <a:rPr lang="en-US" dirty="0" smtClean="0"/>
              <a:t>With these “near equivalent” data sources identified in advance, the loss of a single satellite or instrument on orbit should not cripple the program or significantly impact users, and the program will exhibit graceful degradation.</a:t>
            </a:r>
          </a:p>
          <a:p>
            <a:endParaRPr lang="en-US" dirty="0" smtClean="0"/>
          </a:p>
          <a:p>
            <a:r>
              <a:rPr lang="en-US" sz="1200" dirty="0" smtClean="0"/>
              <a:t>35 RFI responses </a:t>
            </a:r>
          </a:p>
          <a:p>
            <a:endParaRPr lang="en-US" sz="1200" dirty="0" smtClean="0"/>
          </a:p>
          <a:p>
            <a:pPr>
              <a:lnSpc>
                <a:spcPct val="90000"/>
              </a:lnSpc>
              <a:spcBef>
                <a:spcPts val="300"/>
              </a:spcBef>
              <a:spcAft>
                <a:spcPts val="0"/>
              </a:spcAft>
            </a:pPr>
            <a:r>
              <a:rPr lang="en-US" dirty="0" smtClean="0"/>
              <a:t>Explore the Trade space via several design cycles</a:t>
            </a:r>
          </a:p>
          <a:p>
            <a:pPr marL="639763" lvl="1" indent="-285750">
              <a:lnSpc>
                <a:spcPct val="90000"/>
              </a:lnSpc>
              <a:spcBef>
                <a:spcPts val="300"/>
              </a:spcBef>
              <a:spcAft>
                <a:spcPts val="0"/>
              </a:spcAft>
            </a:pPr>
            <a:r>
              <a:rPr lang="en-US" dirty="0" smtClean="0"/>
              <a:t>Identify candidate architectures by assessing the ability of available approaches to satisfy desired performance</a:t>
            </a:r>
          </a:p>
          <a:p>
            <a:pPr marL="920750" lvl="2" indent="-285750">
              <a:lnSpc>
                <a:spcPct val="90000"/>
              </a:lnSpc>
              <a:spcBef>
                <a:spcPts val="300"/>
              </a:spcBef>
              <a:spcAft>
                <a:spcPts val="0"/>
              </a:spcAft>
            </a:pPr>
            <a:r>
              <a:rPr lang="en-US" sz="1800" dirty="0" smtClean="0"/>
              <a:t>Look for “sweet spots” in the trade space in the attempt to maximize requirements compliance within program cost</a:t>
            </a:r>
          </a:p>
          <a:p>
            <a:pPr marL="639763" lvl="1" indent="-285750">
              <a:lnSpc>
                <a:spcPct val="90000"/>
              </a:lnSpc>
              <a:spcBef>
                <a:spcPts val="300"/>
              </a:spcBef>
              <a:spcAft>
                <a:spcPts val="0"/>
              </a:spcAft>
            </a:pPr>
            <a:r>
              <a:rPr lang="en-US" dirty="0" smtClean="0"/>
              <a:t>Develop satellite technical parameters, orbit constraints, communications parameters, launch replenishment philosophy, and business models for each candidate architecture</a:t>
            </a:r>
          </a:p>
          <a:p>
            <a:endParaRPr lang="en-US" dirty="0"/>
          </a:p>
        </p:txBody>
      </p:sp>
      <p:sp>
        <p:nvSpPr>
          <p:cNvPr id="4" name="Slide Number Placeholder 3"/>
          <p:cNvSpPr>
            <a:spLocks noGrp="1"/>
          </p:cNvSpPr>
          <p:nvPr>
            <p:ph type="sldNum" sz="quarter" idx="10"/>
          </p:nvPr>
        </p:nvSpPr>
        <p:spPr/>
        <p:txBody>
          <a:bodyPr/>
          <a:lstStyle/>
          <a:p>
            <a:fld id="{B732DBDB-569D-4D23-BD7C-073EA5DC607A}" type="slidenum">
              <a:rPr lang="en-US" smtClean="0">
                <a:solidFill>
                  <a:srgbClr val="000000"/>
                </a:solidFill>
              </a:rPr>
              <a:pPr/>
              <a:t>27</a:t>
            </a:fld>
            <a:endParaRPr lang="en-US">
              <a:solidFill>
                <a:srgbClr val="000000"/>
              </a:solidFill>
            </a:endParaRPr>
          </a:p>
        </p:txBody>
      </p:sp>
    </p:spTree>
    <p:extLst>
      <p:ext uri="{BB962C8B-B14F-4D97-AF65-F5344CB8AC3E}">
        <p14:creationId xmlns:p14="http://schemas.microsoft.com/office/powerpoint/2010/main" val="260120211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04900" y="696913"/>
            <a:ext cx="4649788" cy="348773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F889223-7EA5-408C-987B-4F3786A641B2}" type="slidenum">
              <a:rPr lang="en-US" smtClean="0">
                <a:solidFill>
                  <a:srgbClr val="000000"/>
                </a:solidFill>
              </a:rPr>
              <a:pPr/>
              <a:t>28</a:t>
            </a:fld>
            <a:endParaRPr lang="en-US">
              <a:solidFill>
                <a:srgbClr val="000000"/>
              </a:solidFill>
            </a:endParaRPr>
          </a:p>
        </p:txBody>
      </p:sp>
    </p:spTree>
    <p:extLst>
      <p:ext uri="{BB962C8B-B14F-4D97-AF65-F5344CB8AC3E}">
        <p14:creationId xmlns:p14="http://schemas.microsoft.com/office/powerpoint/2010/main" val="327969883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Slide Image Placeholder 1"/>
          <p:cNvSpPr>
            <a:spLocks noGrp="1" noRot="1" noChangeAspect="1"/>
          </p:cNvSpPr>
          <p:nvPr>
            <p:ph type="sldImg"/>
          </p:nvPr>
        </p:nvSpPr>
        <p:spPr>
          <a:xfrm>
            <a:off x="1104900" y="696913"/>
            <a:ext cx="4648200" cy="3486150"/>
          </a:xfrm>
          <a:ln/>
        </p:spPr>
      </p:sp>
      <p:sp>
        <p:nvSpPr>
          <p:cNvPr id="20482"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55 Helvetica Roman" charset="0"/>
              <a:ea typeface="ＭＳ Ｐゴシック" charset="0"/>
              <a:cs typeface="ＭＳ Ｐゴシック" charset="0"/>
            </a:endParaRPr>
          </a:p>
        </p:txBody>
      </p:sp>
      <p:sp>
        <p:nvSpPr>
          <p:cNvPr id="20483"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20">
              <a:defRPr sz="800">
                <a:solidFill>
                  <a:srgbClr val="666666"/>
                </a:solidFill>
                <a:latin typeface="55 Helvetica Roman" charset="0"/>
                <a:ea typeface="ＭＳ Ｐゴシック" charset="0"/>
                <a:cs typeface="ＭＳ Ｐゴシック" charset="0"/>
              </a:defRPr>
            </a:lvl1pPr>
            <a:lvl2pPr marL="729131" indent="-280435" defTabSz="922320">
              <a:defRPr sz="800">
                <a:solidFill>
                  <a:srgbClr val="666666"/>
                </a:solidFill>
                <a:latin typeface="55 Helvetica Roman" charset="0"/>
                <a:ea typeface="ＭＳ Ｐゴシック" charset="0"/>
              </a:defRPr>
            </a:lvl2pPr>
            <a:lvl3pPr marL="1121740" indent="-224348" defTabSz="922320">
              <a:defRPr sz="800">
                <a:solidFill>
                  <a:srgbClr val="666666"/>
                </a:solidFill>
                <a:latin typeface="55 Helvetica Roman" charset="0"/>
                <a:ea typeface="ＭＳ Ｐゴシック" charset="0"/>
              </a:defRPr>
            </a:lvl3pPr>
            <a:lvl4pPr marL="1570436" indent="-224348" defTabSz="922320">
              <a:defRPr sz="800">
                <a:solidFill>
                  <a:srgbClr val="666666"/>
                </a:solidFill>
                <a:latin typeface="55 Helvetica Roman" charset="0"/>
                <a:ea typeface="ＭＳ Ｐゴシック" charset="0"/>
              </a:defRPr>
            </a:lvl4pPr>
            <a:lvl5pPr marL="2019132" indent="-224348" defTabSz="922320">
              <a:defRPr sz="800">
                <a:solidFill>
                  <a:srgbClr val="666666"/>
                </a:solidFill>
                <a:latin typeface="55 Helvetica Roman" charset="0"/>
                <a:ea typeface="ＭＳ Ｐゴシック" charset="0"/>
              </a:defRPr>
            </a:lvl5pPr>
            <a:lvl6pPr marL="2467828" indent="-224348" defTabSz="922320" eaLnBrk="0" fontAlgn="base" hangingPunct="0">
              <a:spcBef>
                <a:spcPct val="0"/>
              </a:spcBef>
              <a:spcAft>
                <a:spcPct val="0"/>
              </a:spcAft>
              <a:defRPr sz="800">
                <a:solidFill>
                  <a:srgbClr val="666666"/>
                </a:solidFill>
                <a:latin typeface="55 Helvetica Roman" charset="0"/>
                <a:ea typeface="ＭＳ Ｐゴシック" charset="0"/>
              </a:defRPr>
            </a:lvl6pPr>
            <a:lvl7pPr marL="2916525" indent="-224348" defTabSz="922320" eaLnBrk="0" fontAlgn="base" hangingPunct="0">
              <a:spcBef>
                <a:spcPct val="0"/>
              </a:spcBef>
              <a:spcAft>
                <a:spcPct val="0"/>
              </a:spcAft>
              <a:defRPr sz="800">
                <a:solidFill>
                  <a:srgbClr val="666666"/>
                </a:solidFill>
                <a:latin typeface="55 Helvetica Roman" charset="0"/>
                <a:ea typeface="ＭＳ Ｐゴシック" charset="0"/>
              </a:defRPr>
            </a:lvl7pPr>
            <a:lvl8pPr marL="3365221" indent="-224348" defTabSz="922320" eaLnBrk="0" fontAlgn="base" hangingPunct="0">
              <a:spcBef>
                <a:spcPct val="0"/>
              </a:spcBef>
              <a:spcAft>
                <a:spcPct val="0"/>
              </a:spcAft>
              <a:defRPr sz="800">
                <a:solidFill>
                  <a:srgbClr val="666666"/>
                </a:solidFill>
                <a:latin typeface="55 Helvetica Roman" charset="0"/>
                <a:ea typeface="ＭＳ Ｐゴシック" charset="0"/>
              </a:defRPr>
            </a:lvl8pPr>
            <a:lvl9pPr marL="3813917" indent="-224348" defTabSz="922320" eaLnBrk="0" fontAlgn="base" hangingPunct="0">
              <a:spcBef>
                <a:spcPct val="0"/>
              </a:spcBef>
              <a:spcAft>
                <a:spcPct val="0"/>
              </a:spcAft>
              <a:defRPr sz="800">
                <a:solidFill>
                  <a:srgbClr val="666666"/>
                </a:solidFill>
                <a:latin typeface="55 Helvetica Roman" charset="0"/>
                <a:ea typeface="ＭＳ Ｐゴシック" charset="0"/>
              </a:defRPr>
            </a:lvl9pPr>
          </a:lstStyle>
          <a:p>
            <a:fld id="{FF9B31A7-89C7-EC40-A8EB-87DACE1A9F03}" type="slidenum">
              <a:rPr lang="en-US" sz="1200">
                <a:solidFill>
                  <a:schemeClr val="tx1"/>
                </a:solidFill>
              </a:rPr>
              <a:pPr/>
              <a:t>29</a:t>
            </a:fld>
            <a:endParaRPr lang="en-US" sz="1200">
              <a:solidFill>
                <a:schemeClr val="tx1"/>
              </a:solidFill>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04900" y="696913"/>
            <a:ext cx="4649788" cy="348773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F889223-7EA5-408C-987B-4F3786A641B2}" type="slidenum">
              <a:rPr lang="en-US" smtClean="0">
                <a:solidFill>
                  <a:srgbClr val="000000"/>
                </a:solidFill>
              </a:rPr>
              <a:pPr/>
              <a:t>30</a:t>
            </a:fld>
            <a:endParaRPr lang="en-US">
              <a:solidFill>
                <a:srgbClr val="000000"/>
              </a:solidFill>
            </a:endParaRPr>
          </a:p>
        </p:txBody>
      </p:sp>
    </p:spTree>
    <p:extLst>
      <p:ext uri="{BB962C8B-B14F-4D97-AF65-F5344CB8AC3E}">
        <p14:creationId xmlns:p14="http://schemas.microsoft.com/office/powerpoint/2010/main" val="327969883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F889223-7EA5-408C-987B-4F3786A641B2}" type="slidenum">
              <a:rPr lang="en-US" smtClean="0">
                <a:solidFill>
                  <a:srgbClr val="000000"/>
                </a:solidFill>
              </a:rPr>
              <a:pPr/>
              <a:t>31</a:t>
            </a:fld>
            <a:endParaRPr lang="en-US">
              <a:solidFill>
                <a:srgbClr val="000000"/>
              </a:solidFill>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TJF 3/27/15: Changed TSIS-2 to FY14 (consistent</a:t>
            </a:r>
            <a:r>
              <a:rPr lang="en-US" baseline="0" dirty="0" smtClean="0"/>
              <a:t> with discussion with Peg Luce and the </a:t>
            </a:r>
            <a:r>
              <a:rPr lang="en-US" baseline="0" dirty="0" err="1" smtClean="0"/>
              <a:t>Babin</a:t>
            </a:r>
            <a:r>
              <a:rPr lang="en-US" baseline="0" dirty="0" smtClean="0"/>
              <a:t> QFR [QFR-</a:t>
            </a:r>
            <a:r>
              <a:rPr lang="en-US" baseline="0" dirty="0" err="1" smtClean="0"/>
              <a:t>Babin</a:t>
            </a:r>
            <a:r>
              <a:rPr lang="en-US" baseline="0" dirty="0" smtClean="0"/>
              <a:t>-Transfer of Missions to NASA-SMD-Cleared-150313-CLEAN] cleared by SMD on 3/13/15</a:t>
            </a: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7C39EE72-446C-4E89-9D84-E30D697F6F64}" type="slidenum">
              <a:rPr lang="en-US" smtClean="0">
                <a:solidFill>
                  <a:srgbClr val="000000"/>
                </a:solidFill>
              </a:rPr>
              <a:pPr>
                <a:defRPr/>
              </a:pPr>
              <a:t>32</a:t>
            </a:fld>
            <a:endParaRPr lang="en-US">
              <a:solidFill>
                <a:srgbClr val="000000"/>
              </a:solidFill>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8D65C9AA-6E49-406B-8B5C-9C572240EBC2}" type="slidenum">
              <a:rPr lang="en-US">
                <a:solidFill>
                  <a:srgbClr val="000000"/>
                </a:solidFill>
              </a:rPr>
              <a:pPr/>
              <a:t>33</a:t>
            </a:fld>
            <a:endParaRPr lang="en-US">
              <a:solidFill>
                <a:srgbClr val="000000"/>
              </a:solidFill>
            </a:endParaRPr>
          </a:p>
        </p:txBody>
      </p:sp>
      <p:sp>
        <p:nvSpPr>
          <p:cNvPr id="891906" name="Rectangle 7"/>
          <p:cNvSpPr txBox="1">
            <a:spLocks noGrp="1" noChangeArrowheads="1"/>
          </p:cNvSpPr>
          <p:nvPr/>
        </p:nvSpPr>
        <p:spPr bwMode="auto">
          <a:xfrm>
            <a:off x="3885580" y="8831266"/>
            <a:ext cx="2972421" cy="465137"/>
          </a:xfrm>
          <a:prstGeom prst="rect">
            <a:avLst/>
          </a:prstGeom>
          <a:noFill/>
          <a:ln w="9525">
            <a:noFill/>
            <a:miter lim="800000"/>
            <a:headEnd/>
            <a:tailEnd/>
          </a:ln>
        </p:spPr>
        <p:txBody>
          <a:bodyPr anchor="b"/>
          <a:lstStyle/>
          <a:p>
            <a:pPr algn="r"/>
            <a:fld id="{A4C83083-F740-4176-8210-FC5F128737DB}" type="slidenum">
              <a:rPr lang="en-US" sz="1200">
                <a:solidFill>
                  <a:srgbClr val="000000"/>
                </a:solidFill>
                <a:latin typeface="Times New Roman" pitchFamily="18" charset="0"/>
                <a:ea typeface="ＭＳ Ｐゴシック" charset="-128"/>
              </a:rPr>
              <a:pPr algn="r"/>
              <a:t>33</a:t>
            </a:fld>
            <a:endParaRPr lang="en-US" sz="1200">
              <a:solidFill>
                <a:srgbClr val="000000"/>
              </a:solidFill>
              <a:latin typeface="Times New Roman" pitchFamily="18" charset="0"/>
              <a:ea typeface="ＭＳ Ｐゴシック" charset="-128"/>
            </a:endParaRPr>
          </a:p>
        </p:txBody>
      </p:sp>
      <p:sp>
        <p:nvSpPr>
          <p:cNvPr id="891907" name="Rectangle 2"/>
          <p:cNvSpPr>
            <a:spLocks noGrp="1" noRot="1" noChangeAspect="1" noChangeArrowheads="1" noTextEdit="1"/>
          </p:cNvSpPr>
          <p:nvPr>
            <p:ph type="sldImg"/>
          </p:nvPr>
        </p:nvSpPr>
        <p:spPr>
          <a:xfrm>
            <a:off x="1104900" y="696913"/>
            <a:ext cx="4649788" cy="3487737"/>
          </a:xfrm>
          <a:ln/>
        </p:spPr>
      </p:sp>
      <p:sp>
        <p:nvSpPr>
          <p:cNvPr id="891908" name="Rectangle 3"/>
          <p:cNvSpPr>
            <a:spLocks noGrp="1" noChangeArrowheads="1"/>
          </p:cNvSpPr>
          <p:nvPr>
            <p:ph type="body" idx="1"/>
          </p:nvPr>
        </p:nvSpPr>
        <p:spPr>
          <a:xfrm>
            <a:off x="914712" y="4414838"/>
            <a:ext cx="5028579" cy="4184650"/>
          </a:xfrm>
        </p:spPr>
        <p:txBody>
          <a:bodyPr lIns="91440" tIns="45720" rIns="91440" bIns="45720"/>
          <a:lstStyle/>
          <a:p>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04900" y="696913"/>
            <a:ext cx="4649788" cy="348773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F889223-7EA5-408C-987B-4F3786A641B2}" type="slidenum">
              <a:rPr lang="en-US" smtClean="0">
                <a:solidFill>
                  <a:srgbClr val="000000"/>
                </a:solidFill>
              </a:rPr>
              <a:pPr/>
              <a:t>34</a:t>
            </a:fld>
            <a:endParaRPr lang="en-US">
              <a:solidFill>
                <a:srgbClr val="000000"/>
              </a:solidFill>
            </a:endParaRPr>
          </a:p>
        </p:txBody>
      </p:sp>
    </p:spTree>
    <p:extLst>
      <p:ext uri="{BB962C8B-B14F-4D97-AF65-F5344CB8AC3E}">
        <p14:creationId xmlns:p14="http://schemas.microsoft.com/office/powerpoint/2010/main" val="32796988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8D65C9AA-6E49-406B-8B5C-9C572240EBC2}" type="slidenum">
              <a:rPr lang="en-US">
                <a:solidFill>
                  <a:srgbClr val="000000"/>
                </a:solidFill>
              </a:rPr>
              <a:pPr/>
              <a:t>4</a:t>
            </a:fld>
            <a:endParaRPr lang="en-US">
              <a:solidFill>
                <a:srgbClr val="000000"/>
              </a:solidFill>
            </a:endParaRPr>
          </a:p>
        </p:txBody>
      </p:sp>
      <p:sp>
        <p:nvSpPr>
          <p:cNvPr id="891906" name="Rectangle 7"/>
          <p:cNvSpPr txBox="1">
            <a:spLocks noGrp="1" noChangeArrowheads="1"/>
          </p:cNvSpPr>
          <p:nvPr/>
        </p:nvSpPr>
        <p:spPr bwMode="auto">
          <a:xfrm>
            <a:off x="3885580" y="8831266"/>
            <a:ext cx="2972421" cy="465137"/>
          </a:xfrm>
          <a:prstGeom prst="rect">
            <a:avLst/>
          </a:prstGeom>
          <a:noFill/>
          <a:ln w="9525">
            <a:noFill/>
            <a:miter lim="800000"/>
            <a:headEnd/>
            <a:tailEnd/>
          </a:ln>
        </p:spPr>
        <p:txBody>
          <a:bodyPr anchor="b"/>
          <a:lstStyle/>
          <a:p>
            <a:pPr algn="r"/>
            <a:fld id="{A4C83083-F740-4176-8210-FC5F128737DB}" type="slidenum">
              <a:rPr lang="en-US" sz="1200">
                <a:solidFill>
                  <a:srgbClr val="000000"/>
                </a:solidFill>
                <a:latin typeface="Times New Roman" pitchFamily="18" charset="0"/>
                <a:ea typeface="ＭＳ Ｐゴシック" charset="-128"/>
              </a:rPr>
              <a:pPr algn="r"/>
              <a:t>4</a:t>
            </a:fld>
            <a:endParaRPr lang="en-US" sz="1200">
              <a:solidFill>
                <a:srgbClr val="000000"/>
              </a:solidFill>
              <a:latin typeface="Times New Roman" pitchFamily="18" charset="0"/>
              <a:ea typeface="ＭＳ Ｐゴシック" charset="-128"/>
            </a:endParaRPr>
          </a:p>
        </p:txBody>
      </p:sp>
      <p:sp>
        <p:nvSpPr>
          <p:cNvPr id="891907" name="Rectangle 2"/>
          <p:cNvSpPr>
            <a:spLocks noGrp="1" noRot="1" noChangeAspect="1" noChangeArrowheads="1" noTextEdit="1"/>
          </p:cNvSpPr>
          <p:nvPr>
            <p:ph type="sldImg"/>
          </p:nvPr>
        </p:nvSpPr>
        <p:spPr>
          <a:ln/>
        </p:spPr>
      </p:sp>
      <p:sp>
        <p:nvSpPr>
          <p:cNvPr id="891908" name="Rectangle 3"/>
          <p:cNvSpPr>
            <a:spLocks noGrp="1" noChangeArrowheads="1"/>
          </p:cNvSpPr>
          <p:nvPr>
            <p:ph type="body" idx="1"/>
          </p:nvPr>
        </p:nvSpPr>
        <p:spPr>
          <a:xfrm>
            <a:off x="914712" y="4414838"/>
            <a:ext cx="5028579" cy="4184650"/>
          </a:xfrm>
        </p:spPr>
        <p:txBody>
          <a:bodyPr lIns="91440" tIns="45720" rIns="91440" bIns="45720"/>
          <a:lstStyle/>
          <a:p>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Rectangle 7"/>
          <p:cNvSpPr>
            <a:spLocks noGrp="1" noChangeArrowheads="1"/>
          </p:cNvSpPr>
          <p:nvPr>
            <p:ph type="sldNum" sz="quarter" idx="5"/>
          </p:nvPr>
        </p:nvSpPr>
        <p:spPr>
          <a:noFill/>
        </p:spPr>
        <p:txBody>
          <a:bodyPr/>
          <a:lstStyle/>
          <a:p>
            <a:fld id="{A80D8CFE-7092-45C9-896D-B78D3ED12BBA}" type="slidenum">
              <a:rPr lang="en-US">
                <a:solidFill>
                  <a:srgbClr val="000000"/>
                </a:solidFill>
              </a:rPr>
              <a:pPr/>
              <a:t>5</a:t>
            </a:fld>
            <a:endParaRPr lang="en-US">
              <a:solidFill>
                <a:srgbClr val="000000"/>
              </a:solidFill>
            </a:endParaRPr>
          </a:p>
        </p:txBody>
      </p:sp>
      <p:sp>
        <p:nvSpPr>
          <p:cNvPr id="13314" name="Rectangle 7"/>
          <p:cNvSpPr txBox="1">
            <a:spLocks noGrp="1" noChangeArrowheads="1"/>
          </p:cNvSpPr>
          <p:nvPr/>
        </p:nvSpPr>
        <p:spPr bwMode="auto">
          <a:xfrm>
            <a:off x="3885581" y="8831265"/>
            <a:ext cx="2972421" cy="465137"/>
          </a:xfrm>
          <a:prstGeom prst="rect">
            <a:avLst/>
          </a:prstGeom>
          <a:noFill/>
          <a:ln w="9525">
            <a:noFill/>
            <a:miter lim="800000"/>
            <a:headEnd/>
            <a:tailEnd/>
          </a:ln>
        </p:spPr>
        <p:txBody>
          <a:bodyPr anchor="b"/>
          <a:lstStyle/>
          <a:p>
            <a:pPr algn="r" eaLnBrk="1" hangingPunct="1">
              <a:lnSpc>
                <a:spcPct val="85000"/>
              </a:lnSpc>
            </a:pPr>
            <a:fld id="{95EE0233-C8DD-4808-BE75-5A582708EB40}" type="slidenum">
              <a:rPr lang="en-US" sz="1200" smtClean="0">
                <a:solidFill>
                  <a:srgbClr val="000000"/>
                </a:solidFill>
                <a:latin typeface="Times New Roman" pitchFamily="18" charset="0"/>
                <a:ea typeface="ＭＳ Ｐゴシック" charset="0"/>
                <a:cs typeface="Arial" charset="0"/>
              </a:rPr>
              <a:pPr algn="r" eaLnBrk="1" hangingPunct="1">
                <a:lnSpc>
                  <a:spcPct val="85000"/>
                </a:lnSpc>
              </a:pPr>
              <a:t>5</a:t>
            </a:fld>
            <a:endParaRPr lang="en-US" sz="1200" smtClean="0">
              <a:solidFill>
                <a:srgbClr val="000000"/>
              </a:solidFill>
              <a:latin typeface="Times New Roman" pitchFamily="18" charset="0"/>
              <a:ea typeface="ＭＳ Ｐゴシック" charset="0"/>
              <a:cs typeface="Arial" charset="0"/>
            </a:endParaRPr>
          </a:p>
        </p:txBody>
      </p:sp>
      <p:sp>
        <p:nvSpPr>
          <p:cNvPr id="13315" name="Rectangle 2"/>
          <p:cNvSpPr>
            <a:spLocks noGrp="1" noRot="1" noChangeAspect="1" noChangeArrowheads="1" noTextEdit="1"/>
          </p:cNvSpPr>
          <p:nvPr>
            <p:ph type="sldImg"/>
          </p:nvPr>
        </p:nvSpPr>
        <p:spPr>
          <a:ln/>
        </p:spPr>
      </p:sp>
      <p:sp>
        <p:nvSpPr>
          <p:cNvPr id="13316" name="Rectangle 3"/>
          <p:cNvSpPr>
            <a:spLocks noGrp="1" noChangeArrowheads="1"/>
          </p:cNvSpPr>
          <p:nvPr>
            <p:ph type="body" idx="1"/>
          </p:nvPr>
        </p:nvSpPr>
        <p:spPr>
          <a:xfrm>
            <a:off x="914711" y="4414839"/>
            <a:ext cx="5028579" cy="4184650"/>
          </a:xfrm>
          <a:noFill/>
          <a:ln/>
        </p:spPr>
        <p:txBody>
          <a:bodyPr lIns="91440" tIns="45720" rIns="91440" bIns="45720"/>
          <a:lstStyle/>
          <a:p>
            <a:endParaRPr lang="en-US" smtClean="0">
              <a:latin typeface="Arial" pitchFamily="34" charset="0"/>
              <a:ea typeface="ヒラギノ角ゴ Pro W3" charset="-128"/>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04900" y="696913"/>
            <a:ext cx="4649788" cy="3487737"/>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2C8680D-F094-4BEE-BDF5-29658E957514}" type="slidenum">
              <a:rPr lang="en-US" smtClean="0">
                <a:solidFill>
                  <a:srgbClr val="000000"/>
                </a:solidFill>
              </a:rPr>
              <a:pPr>
                <a:defRPr/>
              </a:pPr>
              <a:t>6</a:t>
            </a:fld>
            <a:endParaRPr lang="en-US">
              <a:solidFill>
                <a:srgbClr val="000000"/>
              </a:solidFill>
            </a:endParaRPr>
          </a:p>
        </p:txBody>
      </p:sp>
    </p:spTree>
    <p:extLst>
      <p:ext uri="{BB962C8B-B14F-4D97-AF65-F5344CB8AC3E}">
        <p14:creationId xmlns:p14="http://schemas.microsoft.com/office/powerpoint/2010/main" val="40069058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04900" y="696913"/>
            <a:ext cx="4649788" cy="3487737"/>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2C8680D-F094-4BEE-BDF5-29658E957514}" type="slidenum">
              <a:rPr lang="en-US" smtClean="0">
                <a:solidFill>
                  <a:srgbClr val="000000"/>
                </a:solidFill>
              </a:rPr>
              <a:pPr>
                <a:defRPr/>
              </a:pPr>
              <a:t>8</a:t>
            </a:fld>
            <a:endParaRPr lang="en-US">
              <a:solidFill>
                <a:srgbClr val="000000"/>
              </a:solidFill>
            </a:endParaRPr>
          </a:p>
        </p:txBody>
      </p:sp>
    </p:spTree>
    <p:extLst>
      <p:ext uri="{BB962C8B-B14F-4D97-AF65-F5344CB8AC3E}">
        <p14:creationId xmlns:p14="http://schemas.microsoft.com/office/powerpoint/2010/main" val="218497871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US" dirty="0">
                <a:latin typeface="Arial" charset="0"/>
                <a:ea typeface="+mn-ea"/>
                <a:cs typeface="+mn-cs"/>
              </a:rPr>
              <a:t>ESTO funds new competitively selected technologies driven by needs of the science community through four main programs. These programs include Advanced Technology Initiatives (ATI), Observations Technologies consisting of the Instrument Incubator Program (IIP) and Advanced Component Technologies (ACT), Advanced Information Systems Technology (AIST) and In-Space Validation of Earth Science Technologies (</a:t>
            </a:r>
            <a:r>
              <a:rPr lang="en-US" dirty="0" err="1">
                <a:latin typeface="Arial" charset="0"/>
                <a:ea typeface="+mn-ea"/>
                <a:cs typeface="+mn-cs"/>
              </a:rPr>
              <a:t>InVEST</a:t>
            </a:r>
            <a:r>
              <a:rPr lang="en-US" dirty="0">
                <a:latin typeface="Arial" charset="0"/>
                <a:ea typeface="+mn-ea"/>
                <a:cs typeface="+mn-cs"/>
              </a:rPr>
              <a:t>).</a:t>
            </a:r>
          </a:p>
          <a:p>
            <a:r>
              <a:rPr lang="en-US" dirty="0">
                <a:latin typeface="Arial" charset="0"/>
                <a:ea typeface="+mn-ea"/>
                <a:cs typeface="+mn-cs"/>
              </a:rPr>
              <a:t> </a:t>
            </a:r>
          </a:p>
          <a:p>
            <a:pPr marL="170284" indent="-170284">
              <a:buFont typeface="Arial" panose="020B0604020202020204" pitchFamily="34" charset="0"/>
              <a:buChar char="•"/>
            </a:pPr>
            <a:r>
              <a:rPr lang="en-US" dirty="0">
                <a:latin typeface="Arial" charset="0"/>
                <a:ea typeface="+mn-ea"/>
                <a:cs typeface="+mn-cs"/>
              </a:rPr>
              <a:t>IIP funds remote sensing instrument development from concept through breadboard and demonstration while ACT manages projects focused on component and subsystem development to be used as part of advanced instruments and systems. </a:t>
            </a:r>
          </a:p>
          <a:p>
            <a:pPr marL="170284" indent="-170284">
              <a:buFont typeface="Arial" panose="020B0604020202020204" pitchFamily="34" charset="0"/>
              <a:buChar char="•"/>
            </a:pPr>
            <a:r>
              <a:rPr lang="en-US" dirty="0">
                <a:latin typeface="Arial" charset="0"/>
                <a:ea typeface="+mn-ea"/>
                <a:cs typeface="+mn-cs"/>
              </a:rPr>
              <a:t>ATI leverages investments through partnerships with other Earth Science Division programs to further develop science-ready instruments deemed highly useful by the community. </a:t>
            </a:r>
          </a:p>
          <a:p>
            <a:pPr marL="170284" indent="-170284">
              <a:buFont typeface="Arial" panose="020B0604020202020204" pitchFamily="34" charset="0"/>
              <a:buChar char="•"/>
            </a:pPr>
            <a:r>
              <a:rPr lang="en-US" dirty="0">
                <a:latin typeface="Arial" charset="0"/>
                <a:ea typeface="+mn-ea"/>
                <a:cs typeface="+mn-cs"/>
              </a:rPr>
              <a:t>AIST projects cover integral aspects of data acquisition and use including data handling, processing, access, sensor networks, high-performance computing and modeling applications. </a:t>
            </a:r>
          </a:p>
          <a:p>
            <a:pPr marL="170284" indent="-170284">
              <a:buFont typeface="Arial" panose="020B0604020202020204" pitchFamily="34" charset="0"/>
              <a:buChar char="•"/>
            </a:pPr>
            <a:r>
              <a:rPr lang="en-US" dirty="0">
                <a:latin typeface="Arial" charset="0"/>
                <a:ea typeface="+mn-ea"/>
                <a:cs typeface="+mn-cs"/>
              </a:rPr>
              <a:t>ESTO’s newest program, </a:t>
            </a:r>
            <a:r>
              <a:rPr lang="en-US" dirty="0" err="1">
                <a:latin typeface="Arial" charset="0"/>
                <a:ea typeface="+mn-ea"/>
                <a:cs typeface="+mn-cs"/>
              </a:rPr>
              <a:t>InVEST</a:t>
            </a:r>
            <a:r>
              <a:rPr lang="en-US" dirty="0">
                <a:latin typeface="Arial" charset="0"/>
                <a:ea typeface="+mn-ea"/>
                <a:cs typeface="+mn-cs"/>
              </a:rPr>
              <a:t>, provides an avenue for emerging technologies to demonstrate and validate their performance through early space flight opportunities to increase readiness and lower the risk for future Earth observing missions</a:t>
            </a:r>
            <a:endParaRPr lang="en-US" dirty="0"/>
          </a:p>
        </p:txBody>
      </p:sp>
      <p:sp>
        <p:nvSpPr>
          <p:cNvPr id="4" name="Slide Number Placeholder 3"/>
          <p:cNvSpPr>
            <a:spLocks noGrp="1"/>
          </p:cNvSpPr>
          <p:nvPr>
            <p:ph type="sldNum" sz="quarter" idx="10"/>
          </p:nvPr>
        </p:nvSpPr>
        <p:spPr/>
        <p:txBody>
          <a:bodyPr/>
          <a:lstStyle/>
          <a:p>
            <a:pPr>
              <a:defRPr/>
            </a:pPr>
            <a:fld id="{7C39EE72-446C-4E89-9D84-E30D697F6F64}" type="slidenum">
              <a:rPr lang="en-US" smtClean="0">
                <a:solidFill>
                  <a:srgbClr val="000000"/>
                </a:solidFill>
              </a:rPr>
              <a:pPr>
                <a:defRPr/>
              </a:pPr>
              <a:t>9</a:t>
            </a:fld>
            <a:endParaRPr lang="en-US">
              <a:solidFill>
                <a:srgbClr val="000000"/>
              </a:solidFill>
            </a:endParaRPr>
          </a:p>
        </p:txBody>
      </p:sp>
    </p:spTree>
    <p:extLst>
      <p:ext uri="{BB962C8B-B14F-4D97-AF65-F5344CB8AC3E}">
        <p14:creationId xmlns:p14="http://schemas.microsoft.com/office/powerpoint/2010/main" val="415546025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04900" y="696913"/>
            <a:ext cx="4649788" cy="348773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F889223-7EA5-408C-987B-4F3786A641B2}" type="slidenum">
              <a:rPr lang="en-US" smtClean="0">
                <a:solidFill>
                  <a:srgbClr val="000000"/>
                </a:solidFill>
              </a:rPr>
              <a:pPr/>
              <a:t>12</a:t>
            </a:fld>
            <a:endParaRPr lang="en-US">
              <a:solidFill>
                <a:srgbClr val="000000"/>
              </a:solidFill>
            </a:endParaRPr>
          </a:p>
        </p:txBody>
      </p:sp>
    </p:spTree>
    <p:extLst>
      <p:ext uri="{BB962C8B-B14F-4D97-AF65-F5344CB8AC3E}">
        <p14:creationId xmlns:p14="http://schemas.microsoft.com/office/powerpoint/2010/main" val="32796988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04900" y="696913"/>
            <a:ext cx="4649788" cy="348773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D4246569-236E-4C01-9DE9-DC71961F3AA0}" type="slidenum">
              <a:rPr lang="en-US" smtClean="0">
                <a:solidFill>
                  <a:srgbClr val="000000"/>
                </a:solidFill>
              </a:rPr>
              <a:pPr>
                <a:defRPr/>
              </a:pPr>
              <a:t>14</a:t>
            </a:fld>
            <a:endParaRPr lang="en-US">
              <a:solidFill>
                <a:srgbClr val="000000"/>
              </a:solidFill>
            </a:endParaRPr>
          </a:p>
        </p:txBody>
      </p:sp>
    </p:spTree>
    <p:extLst>
      <p:ext uri="{BB962C8B-B14F-4D97-AF65-F5344CB8AC3E}">
        <p14:creationId xmlns:p14="http://schemas.microsoft.com/office/powerpoint/2010/main" val="332787200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8.xml"/><Relationship Id="rId2" Type="http://schemas.openxmlformats.org/officeDocument/2006/relationships/image" Target="../media/image9.jpeg"/></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jpeg"/></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71.xml.rels><?xml version="1.0" encoding="UTF-8" standalone="yes"?>
<Relationships xmlns="http://schemas.openxmlformats.org/package/2006/relationships"><Relationship Id="rId3" Type="http://schemas.openxmlformats.org/officeDocument/2006/relationships/oleObject" Target="../embeddings/oleObject1.bin"/><Relationship Id="rId4" Type="http://schemas.openxmlformats.org/officeDocument/2006/relationships/image" Target="../media/image10.png"/><Relationship Id="rId1" Type="http://schemas.openxmlformats.org/officeDocument/2006/relationships/vmlDrawing" Target="../drawings/vmlDrawing1.vml"/><Relationship Id="rId2" Type="http://schemas.openxmlformats.org/officeDocument/2006/relationships/slideMaster" Target="../slideMasters/slideMaster20.xml"/></Relationships>
</file>

<file path=ppt/slideLayouts/_rels/slideLayout72.xml.rels><?xml version="1.0" encoding="UTF-8" standalone="yes"?>
<Relationships xmlns="http://schemas.openxmlformats.org/package/2006/relationships"><Relationship Id="rId3" Type="http://schemas.openxmlformats.org/officeDocument/2006/relationships/oleObject" Target="../embeddings/oleObject2.bin"/><Relationship Id="rId4" Type="http://schemas.openxmlformats.org/officeDocument/2006/relationships/image" Target="../media/image10.png"/><Relationship Id="rId1" Type="http://schemas.openxmlformats.org/officeDocument/2006/relationships/vmlDrawing" Target="../drawings/vmlDrawing2.vml"/><Relationship Id="rId2" Type="http://schemas.openxmlformats.org/officeDocument/2006/relationships/slideMaster" Target="../slideMasters/slideMaster20.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21.xml"/><Relationship Id="rId2" Type="http://schemas.openxmlformats.org/officeDocument/2006/relationships/image" Target="../media/image13.jpeg"/></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21.xml"/><Relationship Id="rId2" Type="http://schemas.openxmlformats.org/officeDocument/2006/relationships/image" Target="../media/image11.png"/><Relationship Id="rId3" Type="http://schemas.openxmlformats.org/officeDocument/2006/relationships/image" Target="../media/image12.png"/></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21.xml"/><Relationship Id="rId2" Type="http://schemas.openxmlformats.org/officeDocument/2006/relationships/image" Target="../media/image11.png"/><Relationship Id="rId3" Type="http://schemas.openxmlformats.org/officeDocument/2006/relationships/image" Target="../media/image12.png"/></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5.xml"/><Relationship Id="rId2" Type="http://schemas.openxmlformats.org/officeDocument/2006/relationships/image" Target="../media/image2.jpeg"/></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cSld>
  <p:clrMapOvr>
    <a:masterClrMapping/>
  </p:clrMapOvr>
  <p:transition xmlns:p14="http://schemas.microsoft.com/office/powerpoint/2010/main"/>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643235471"/>
      </p:ext>
    </p:extLst>
  </p:cSld>
  <p:clrMapOvr>
    <a:masterClrMapping/>
  </p:clrMapOvr>
  <p:transition xmlns:p14="http://schemas.microsoft.com/office/powerpoint/2010/main"/>
</p:sldLayout>
</file>

<file path=ppt/slideLayouts/slideLayout10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02"/>
          <p:cNvSpPr>
            <a:spLocks noGrp="1" noChangeArrowheads="1"/>
          </p:cNvSpPr>
          <p:nvPr>
            <p:ph type="sldNum" sz="quarter" idx="10"/>
          </p:nvPr>
        </p:nvSpPr>
        <p:spPr>
          <a:ln/>
        </p:spPr>
        <p:txBody>
          <a:bodyPr/>
          <a:lstStyle>
            <a:lvl1pPr>
              <a:defRPr/>
            </a:lvl1pPr>
          </a:lstStyle>
          <a:p>
            <a:pPr>
              <a:defRPr/>
            </a:pPr>
            <a:fld id="{605F0397-9CF4-4B0D-B339-477C1D1488FE}" type="slidenum">
              <a:rPr lang="en-US"/>
              <a:pPr>
                <a:defRPr/>
              </a:pPr>
              <a:t>‹#›</a:t>
            </a:fld>
            <a:endParaRPr lang="en-US"/>
          </a:p>
        </p:txBody>
      </p:sp>
    </p:spTree>
    <p:extLst>
      <p:ext uri="{BB962C8B-B14F-4D97-AF65-F5344CB8AC3E}">
        <p14:creationId xmlns:p14="http://schemas.microsoft.com/office/powerpoint/2010/main" val="1496745208"/>
      </p:ext>
    </p:extLst>
  </p:cSld>
  <p:clrMapOvr>
    <a:masterClrMapping/>
  </p:clrMapOvr>
  <p:transition xmlns:p14="http://schemas.microsoft.com/office/powerpoint/2010/main"/>
</p:sldLayout>
</file>

<file path=ppt/slideLayouts/slideLayout10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9" y="273050"/>
            <a:ext cx="3008313" cy="1162050"/>
          </a:xfrm>
          <a:prstGeom prst="rect">
            <a:avLst/>
          </a:prstGeo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68"/>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9" y="1435103"/>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202"/>
          <p:cNvSpPr>
            <a:spLocks noGrp="1" noChangeArrowheads="1"/>
          </p:cNvSpPr>
          <p:nvPr>
            <p:ph type="sldNum" sz="quarter" idx="10"/>
          </p:nvPr>
        </p:nvSpPr>
        <p:spPr>
          <a:ln/>
        </p:spPr>
        <p:txBody>
          <a:bodyPr/>
          <a:lstStyle>
            <a:lvl1pPr>
              <a:defRPr/>
            </a:lvl1pPr>
          </a:lstStyle>
          <a:p>
            <a:pPr>
              <a:defRPr/>
            </a:pPr>
            <a:fld id="{CE066598-E612-40E6-9C59-439D0AA070A0}" type="slidenum">
              <a:rPr lang="en-US"/>
              <a:pPr>
                <a:defRPr/>
              </a:pPr>
              <a:t>‹#›</a:t>
            </a:fld>
            <a:endParaRPr lang="en-US"/>
          </a:p>
        </p:txBody>
      </p:sp>
    </p:spTree>
    <p:extLst>
      <p:ext uri="{BB962C8B-B14F-4D97-AF65-F5344CB8AC3E}">
        <p14:creationId xmlns:p14="http://schemas.microsoft.com/office/powerpoint/2010/main" val="612485939"/>
      </p:ext>
    </p:extLst>
  </p:cSld>
  <p:clrMapOvr>
    <a:masterClrMapping/>
  </p:clrMapOvr>
  <p:transition xmlns:p14="http://schemas.microsoft.com/office/powerpoint/2010/main"/>
</p:sldLayout>
</file>

<file path=ppt/slideLayouts/slideLayout10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202"/>
          <p:cNvSpPr>
            <a:spLocks noGrp="1" noChangeArrowheads="1"/>
          </p:cNvSpPr>
          <p:nvPr>
            <p:ph type="sldNum" sz="quarter" idx="10"/>
          </p:nvPr>
        </p:nvSpPr>
        <p:spPr>
          <a:ln/>
        </p:spPr>
        <p:txBody>
          <a:bodyPr/>
          <a:lstStyle>
            <a:lvl1pPr>
              <a:defRPr/>
            </a:lvl1pPr>
          </a:lstStyle>
          <a:p>
            <a:pPr>
              <a:defRPr/>
            </a:pPr>
            <a:fld id="{5037ABE0-BE2B-4CE6-ABA4-F736B3DD5A21}" type="slidenum">
              <a:rPr lang="en-US"/>
              <a:pPr>
                <a:defRPr/>
              </a:pPr>
              <a:t>‹#›</a:t>
            </a:fld>
            <a:endParaRPr lang="en-US"/>
          </a:p>
        </p:txBody>
      </p:sp>
    </p:spTree>
    <p:extLst>
      <p:ext uri="{BB962C8B-B14F-4D97-AF65-F5344CB8AC3E}">
        <p14:creationId xmlns:p14="http://schemas.microsoft.com/office/powerpoint/2010/main" val="2143200954"/>
      </p:ext>
    </p:extLst>
  </p:cSld>
  <p:clrMapOvr>
    <a:masterClrMapping/>
  </p:clrMapOvr>
  <p:transition xmlns:p14="http://schemas.microsoft.com/office/powerpoint/2010/main"/>
</p:sldLayout>
</file>

<file path=ppt/slideLayouts/slideLayout10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1758950" y="131781"/>
            <a:ext cx="6851650" cy="530225"/>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1566588" y="1117217"/>
            <a:ext cx="7845425" cy="5137150"/>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02"/>
          <p:cNvSpPr>
            <a:spLocks noGrp="1" noChangeArrowheads="1"/>
          </p:cNvSpPr>
          <p:nvPr>
            <p:ph type="sldNum" sz="quarter" idx="10"/>
          </p:nvPr>
        </p:nvSpPr>
        <p:spPr>
          <a:ln/>
        </p:spPr>
        <p:txBody>
          <a:bodyPr/>
          <a:lstStyle>
            <a:lvl1pPr>
              <a:defRPr/>
            </a:lvl1pPr>
          </a:lstStyle>
          <a:p>
            <a:pPr>
              <a:defRPr/>
            </a:pPr>
            <a:fld id="{EEA3A486-7196-45DE-9051-0BC887229C12}" type="slidenum">
              <a:rPr lang="en-US"/>
              <a:pPr>
                <a:defRPr/>
              </a:pPr>
              <a:t>‹#›</a:t>
            </a:fld>
            <a:endParaRPr lang="en-US"/>
          </a:p>
        </p:txBody>
      </p:sp>
    </p:spTree>
    <p:extLst>
      <p:ext uri="{BB962C8B-B14F-4D97-AF65-F5344CB8AC3E}">
        <p14:creationId xmlns:p14="http://schemas.microsoft.com/office/powerpoint/2010/main" val="341380678"/>
      </p:ext>
    </p:extLst>
  </p:cSld>
  <p:clrMapOvr>
    <a:masterClrMapping/>
  </p:clrMapOvr>
  <p:transition xmlns:p14="http://schemas.microsoft.com/office/powerpoint/2010/main"/>
</p:sldLayout>
</file>

<file path=ppt/slideLayouts/slideLayout10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48484" y="131781"/>
            <a:ext cx="1960563" cy="6296025"/>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963619" y="131781"/>
            <a:ext cx="5732462" cy="62960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02"/>
          <p:cNvSpPr>
            <a:spLocks noGrp="1" noChangeArrowheads="1"/>
          </p:cNvSpPr>
          <p:nvPr>
            <p:ph type="sldNum" sz="quarter" idx="10"/>
          </p:nvPr>
        </p:nvSpPr>
        <p:spPr>
          <a:ln/>
        </p:spPr>
        <p:txBody>
          <a:bodyPr/>
          <a:lstStyle>
            <a:lvl1pPr>
              <a:defRPr/>
            </a:lvl1pPr>
          </a:lstStyle>
          <a:p>
            <a:pPr>
              <a:defRPr/>
            </a:pPr>
            <a:fld id="{7E3A528A-8543-45AB-8665-42A7D3B87D0A}" type="slidenum">
              <a:rPr lang="en-US"/>
              <a:pPr>
                <a:defRPr/>
              </a:pPr>
              <a:t>‹#›</a:t>
            </a:fld>
            <a:endParaRPr lang="en-US"/>
          </a:p>
        </p:txBody>
      </p:sp>
    </p:spTree>
    <p:extLst>
      <p:ext uri="{BB962C8B-B14F-4D97-AF65-F5344CB8AC3E}">
        <p14:creationId xmlns:p14="http://schemas.microsoft.com/office/powerpoint/2010/main" val="3855936289"/>
      </p:ext>
    </p:extLst>
  </p:cSld>
  <p:clrMapOvr>
    <a:masterClrMapping/>
  </p:clrMapOvr>
  <p:transition xmlns:p14="http://schemas.microsoft.com/office/powerpoint/2010/main"/>
</p:sldLayout>
</file>

<file path=ppt/slideLayouts/slideLayout105.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963613" y="131781"/>
            <a:ext cx="7845425" cy="6296025"/>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202"/>
          <p:cNvSpPr>
            <a:spLocks noGrp="1" noChangeArrowheads="1"/>
          </p:cNvSpPr>
          <p:nvPr>
            <p:ph type="sldNum" sz="quarter" idx="10"/>
          </p:nvPr>
        </p:nvSpPr>
        <p:spPr>
          <a:ln/>
        </p:spPr>
        <p:txBody>
          <a:bodyPr/>
          <a:lstStyle>
            <a:lvl1pPr>
              <a:defRPr/>
            </a:lvl1pPr>
          </a:lstStyle>
          <a:p>
            <a:pPr>
              <a:defRPr/>
            </a:pPr>
            <a:fld id="{133B32CC-028E-4B93-A5B3-58A114D29B6D}" type="slidenum">
              <a:rPr lang="en-US"/>
              <a:pPr>
                <a:defRPr/>
              </a:pPr>
              <a:t>‹#›</a:t>
            </a:fld>
            <a:endParaRPr lang="en-US"/>
          </a:p>
        </p:txBody>
      </p:sp>
    </p:spTree>
    <p:extLst>
      <p:ext uri="{BB962C8B-B14F-4D97-AF65-F5344CB8AC3E}">
        <p14:creationId xmlns:p14="http://schemas.microsoft.com/office/powerpoint/2010/main" val="2478034466"/>
      </p:ext>
    </p:extLst>
  </p:cSld>
  <p:clrMapOvr>
    <a:masterClrMapping/>
  </p:clrMapOvr>
  <p:transition xmlns:p14="http://schemas.microsoft.com/office/powerpoint/2010/main"/>
</p:sldLayout>
</file>

<file path=ppt/slideLayouts/slideLayout10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43"/>
            <a:ext cx="77724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202"/>
          <p:cNvSpPr>
            <a:spLocks noGrp="1" noChangeArrowheads="1"/>
          </p:cNvSpPr>
          <p:nvPr>
            <p:ph type="sldNum" sz="quarter" idx="10"/>
          </p:nvPr>
        </p:nvSpPr>
        <p:spPr>
          <a:ln/>
        </p:spPr>
        <p:txBody>
          <a:bodyPr/>
          <a:lstStyle>
            <a:lvl1pPr>
              <a:defRPr/>
            </a:lvl1pPr>
          </a:lstStyle>
          <a:p>
            <a:pPr>
              <a:defRPr/>
            </a:pPr>
            <a:fld id="{E14F2210-F948-4EB9-9F1C-7150B291D2AE}" type="slidenum">
              <a:rPr lang="en-US"/>
              <a:pPr>
                <a:defRPr/>
              </a:pPr>
              <a:t>‹#›</a:t>
            </a:fld>
            <a:endParaRPr lang="en-US"/>
          </a:p>
        </p:txBody>
      </p:sp>
    </p:spTree>
    <p:extLst>
      <p:ext uri="{BB962C8B-B14F-4D97-AF65-F5344CB8AC3E}">
        <p14:creationId xmlns:p14="http://schemas.microsoft.com/office/powerpoint/2010/main" val="896362490"/>
      </p:ext>
    </p:extLst>
  </p:cSld>
  <p:clrMapOvr>
    <a:masterClrMapping/>
  </p:clrMapOvr>
  <p:transition xmlns:p14="http://schemas.microsoft.com/office/powerpoint/2010/main"/>
</p:sldLayout>
</file>

<file path=ppt/slideLayouts/slideLayout10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758950" y="131781"/>
            <a:ext cx="6851650" cy="530225"/>
          </a:xfrm>
          <a:prstGeom prst="rect">
            <a:avLst/>
          </a:prstGeom>
        </p:spPr>
        <p:txBody>
          <a:bodyPr/>
          <a:lstStyle/>
          <a:p>
            <a:r>
              <a:rPr lang="en-US" dirty="0" smtClean="0"/>
              <a:t>Click to edit Master title style</a:t>
            </a:r>
            <a:endParaRPr lang="en-US" dirty="0"/>
          </a:p>
        </p:txBody>
      </p:sp>
      <p:sp>
        <p:nvSpPr>
          <p:cNvPr id="3" name="Content Placeholder 2"/>
          <p:cNvSpPr>
            <a:spLocks noGrp="1"/>
          </p:cNvSpPr>
          <p:nvPr>
            <p:ph idx="1"/>
          </p:nvPr>
        </p:nvSpPr>
        <p:spPr>
          <a:xfrm>
            <a:off x="1566588" y="1117217"/>
            <a:ext cx="7845425" cy="5137150"/>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02"/>
          <p:cNvSpPr>
            <a:spLocks noGrp="1" noChangeArrowheads="1"/>
          </p:cNvSpPr>
          <p:nvPr>
            <p:ph type="sldNum" sz="quarter" idx="10"/>
          </p:nvPr>
        </p:nvSpPr>
        <p:spPr>
          <a:ln/>
        </p:spPr>
        <p:txBody>
          <a:bodyPr/>
          <a:lstStyle>
            <a:lvl1pPr>
              <a:defRPr/>
            </a:lvl1pPr>
          </a:lstStyle>
          <a:p>
            <a:pPr>
              <a:defRPr/>
            </a:pPr>
            <a:fld id="{F468F364-ABBE-47B7-B03E-4B15E8832697}" type="slidenum">
              <a:rPr lang="en-US"/>
              <a:pPr>
                <a:defRPr/>
              </a:pPr>
              <a:t>‹#›</a:t>
            </a:fld>
            <a:endParaRPr lang="en-US"/>
          </a:p>
        </p:txBody>
      </p:sp>
    </p:spTree>
    <p:extLst>
      <p:ext uri="{BB962C8B-B14F-4D97-AF65-F5344CB8AC3E}">
        <p14:creationId xmlns:p14="http://schemas.microsoft.com/office/powerpoint/2010/main" val="3268551328"/>
      </p:ext>
    </p:extLst>
  </p:cSld>
  <p:clrMapOvr>
    <a:masterClrMapping/>
  </p:clrMapOvr>
  <p:transition xmlns:p14="http://schemas.microsoft.com/office/powerpoint/2010/main"/>
</p:sldLayout>
</file>

<file path=ppt/slideLayouts/slideLayout10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8"/>
            <a:ext cx="7772400" cy="1362075"/>
          </a:xfrm>
          <a:prstGeom prst="rect">
            <a:avLst/>
          </a:prstGeo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202"/>
          <p:cNvSpPr>
            <a:spLocks noGrp="1" noChangeArrowheads="1"/>
          </p:cNvSpPr>
          <p:nvPr>
            <p:ph type="sldNum" sz="quarter" idx="10"/>
          </p:nvPr>
        </p:nvSpPr>
        <p:spPr>
          <a:ln/>
        </p:spPr>
        <p:txBody>
          <a:bodyPr/>
          <a:lstStyle>
            <a:lvl1pPr>
              <a:defRPr/>
            </a:lvl1pPr>
          </a:lstStyle>
          <a:p>
            <a:pPr>
              <a:defRPr/>
            </a:pPr>
            <a:fld id="{EB9C0806-32A3-4045-AD83-FE36221B1820}" type="slidenum">
              <a:rPr lang="en-US"/>
              <a:pPr>
                <a:defRPr/>
              </a:pPr>
              <a:t>‹#›</a:t>
            </a:fld>
            <a:endParaRPr lang="en-US"/>
          </a:p>
        </p:txBody>
      </p:sp>
    </p:spTree>
    <p:extLst>
      <p:ext uri="{BB962C8B-B14F-4D97-AF65-F5344CB8AC3E}">
        <p14:creationId xmlns:p14="http://schemas.microsoft.com/office/powerpoint/2010/main" val="3040926199"/>
      </p:ext>
    </p:extLst>
  </p:cSld>
  <p:clrMapOvr>
    <a:masterClrMapping/>
  </p:clrMapOvr>
  <p:transition xmlns:p14="http://schemas.microsoft.com/office/powerpoint/2010/main"/>
</p:sldLayout>
</file>

<file path=ppt/slideLayouts/slideLayout10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758950" y="131781"/>
            <a:ext cx="6851650" cy="530225"/>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963613" y="1290638"/>
            <a:ext cx="3846512" cy="5137150"/>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962534" y="1290638"/>
            <a:ext cx="3846513" cy="5137150"/>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202"/>
          <p:cNvSpPr>
            <a:spLocks noGrp="1" noChangeArrowheads="1"/>
          </p:cNvSpPr>
          <p:nvPr>
            <p:ph type="sldNum" sz="quarter" idx="10"/>
          </p:nvPr>
        </p:nvSpPr>
        <p:spPr>
          <a:ln/>
        </p:spPr>
        <p:txBody>
          <a:bodyPr/>
          <a:lstStyle>
            <a:lvl1pPr>
              <a:defRPr/>
            </a:lvl1pPr>
          </a:lstStyle>
          <a:p>
            <a:pPr>
              <a:defRPr/>
            </a:pPr>
            <a:fld id="{1A70706E-4E0B-42B2-B39E-2F5553F6BEA3}" type="slidenum">
              <a:rPr lang="en-US"/>
              <a:pPr>
                <a:defRPr/>
              </a:pPr>
              <a:t>‹#›</a:t>
            </a:fld>
            <a:endParaRPr lang="en-US"/>
          </a:p>
        </p:txBody>
      </p:sp>
    </p:spTree>
    <p:extLst>
      <p:ext uri="{BB962C8B-B14F-4D97-AF65-F5344CB8AC3E}">
        <p14:creationId xmlns:p14="http://schemas.microsoft.com/office/powerpoint/2010/main" val="3851966375"/>
      </p:ext>
    </p:extLst>
  </p:cSld>
  <p:clrMapOvr>
    <a:masterClrMapping/>
  </p:clrMapOvr>
  <p:transition xmlns:p14="http://schemas.microsoft.com/office/powerpoint/2010/main"/>
</p:sldLayout>
</file>

<file path=ppt/slideLayouts/slideLayout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2895176128"/>
      </p:ext>
    </p:extLst>
  </p:cSld>
  <p:clrMapOvr>
    <a:masterClrMapping/>
  </p:clrMapOvr>
  <p:transition xmlns:p14="http://schemas.microsoft.com/office/powerpoint/2010/main"/>
</p:sldLayout>
</file>

<file path=ppt/slideLayouts/slideLayout1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3"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3"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202"/>
          <p:cNvSpPr>
            <a:spLocks noGrp="1" noChangeArrowheads="1"/>
          </p:cNvSpPr>
          <p:nvPr>
            <p:ph type="sldNum" sz="quarter" idx="10"/>
          </p:nvPr>
        </p:nvSpPr>
        <p:spPr>
          <a:ln/>
        </p:spPr>
        <p:txBody>
          <a:bodyPr/>
          <a:lstStyle>
            <a:lvl1pPr>
              <a:defRPr/>
            </a:lvl1pPr>
          </a:lstStyle>
          <a:p>
            <a:pPr>
              <a:defRPr/>
            </a:pPr>
            <a:fld id="{14FEA3E0-6055-47E6-84D1-20E2C059354D}" type="slidenum">
              <a:rPr lang="en-US"/>
              <a:pPr>
                <a:defRPr/>
              </a:pPr>
              <a:t>‹#›</a:t>
            </a:fld>
            <a:endParaRPr lang="en-US"/>
          </a:p>
        </p:txBody>
      </p:sp>
    </p:spTree>
    <p:extLst>
      <p:ext uri="{BB962C8B-B14F-4D97-AF65-F5344CB8AC3E}">
        <p14:creationId xmlns:p14="http://schemas.microsoft.com/office/powerpoint/2010/main" val="1279202897"/>
      </p:ext>
    </p:extLst>
  </p:cSld>
  <p:clrMapOvr>
    <a:masterClrMapping/>
  </p:clrMapOvr>
  <p:transition xmlns:p14="http://schemas.microsoft.com/office/powerpoint/2010/main"/>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758950" y="131781"/>
            <a:ext cx="6851650" cy="530225"/>
          </a:xfrm>
          <a:prstGeom prst="rect">
            <a:avLst/>
          </a:prstGeom>
        </p:spPr>
        <p:txBody>
          <a:bodyPr/>
          <a:lstStyle/>
          <a:p>
            <a:r>
              <a:rPr lang="en-US" smtClean="0"/>
              <a:t>Click to edit Master title style</a:t>
            </a:r>
            <a:endParaRPr lang="en-US"/>
          </a:p>
        </p:txBody>
      </p:sp>
      <p:sp>
        <p:nvSpPr>
          <p:cNvPr id="3" name="Rectangle 202"/>
          <p:cNvSpPr>
            <a:spLocks noGrp="1" noChangeArrowheads="1"/>
          </p:cNvSpPr>
          <p:nvPr>
            <p:ph type="sldNum" sz="quarter" idx="10"/>
          </p:nvPr>
        </p:nvSpPr>
        <p:spPr>
          <a:ln/>
        </p:spPr>
        <p:txBody>
          <a:bodyPr/>
          <a:lstStyle>
            <a:lvl1pPr>
              <a:defRPr/>
            </a:lvl1pPr>
          </a:lstStyle>
          <a:p>
            <a:pPr>
              <a:defRPr/>
            </a:pPr>
            <a:fld id="{1EAD4C99-ECE4-4D80-A461-21729846FA3B}" type="slidenum">
              <a:rPr lang="en-US"/>
              <a:pPr>
                <a:defRPr/>
              </a:pPr>
              <a:t>‹#›</a:t>
            </a:fld>
            <a:endParaRPr lang="en-US"/>
          </a:p>
        </p:txBody>
      </p:sp>
    </p:spTree>
    <p:extLst>
      <p:ext uri="{BB962C8B-B14F-4D97-AF65-F5344CB8AC3E}">
        <p14:creationId xmlns:p14="http://schemas.microsoft.com/office/powerpoint/2010/main" val="2623620548"/>
      </p:ext>
    </p:extLst>
  </p:cSld>
  <p:clrMapOvr>
    <a:masterClrMapping/>
  </p:clrMapOvr>
  <p:transition xmlns:p14="http://schemas.microsoft.com/office/powerpoint/2010/main"/>
</p:sldLayout>
</file>

<file path=ppt/slideLayouts/slideLayout1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02"/>
          <p:cNvSpPr>
            <a:spLocks noGrp="1" noChangeArrowheads="1"/>
          </p:cNvSpPr>
          <p:nvPr>
            <p:ph type="sldNum" sz="quarter" idx="10"/>
          </p:nvPr>
        </p:nvSpPr>
        <p:spPr>
          <a:ln/>
        </p:spPr>
        <p:txBody>
          <a:bodyPr/>
          <a:lstStyle>
            <a:lvl1pPr>
              <a:defRPr/>
            </a:lvl1pPr>
          </a:lstStyle>
          <a:p>
            <a:pPr>
              <a:defRPr/>
            </a:pPr>
            <a:fld id="{605F0397-9CF4-4B0D-B339-477C1D1488FE}" type="slidenum">
              <a:rPr lang="en-US"/>
              <a:pPr>
                <a:defRPr/>
              </a:pPr>
              <a:t>‹#›</a:t>
            </a:fld>
            <a:endParaRPr lang="en-US"/>
          </a:p>
        </p:txBody>
      </p:sp>
    </p:spTree>
    <p:extLst>
      <p:ext uri="{BB962C8B-B14F-4D97-AF65-F5344CB8AC3E}">
        <p14:creationId xmlns:p14="http://schemas.microsoft.com/office/powerpoint/2010/main" val="1496745208"/>
      </p:ext>
    </p:extLst>
  </p:cSld>
  <p:clrMapOvr>
    <a:masterClrMapping/>
  </p:clrMapOvr>
  <p:transition xmlns:p14="http://schemas.microsoft.com/office/powerpoint/2010/main"/>
</p:sldLayout>
</file>

<file path=ppt/slideLayouts/slideLayout1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9" y="273050"/>
            <a:ext cx="3008313" cy="1162050"/>
          </a:xfrm>
          <a:prstGeom prst="rect">
            <a:avLst/>
          </a:prstGeo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68"/>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9" y="1435103"/>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202"/>
          <p:cNvSpPr>
            <a:spLocks noGrp="1" noChangeArrowheads="1"/>
          </p:cNvSpPr>
          <p:nvPr>
            <p:ph type="sldNum" sz="quarter" idx="10"/>
          </p:nvPr>
        </p:nvSpPr>
        <p:spPr>
          <a:ln/>
        </p:spPr>
        <p:txBody>
          <a:bodyPr/>
          <a:lstStyle>
            <a:lvl1pPr>
              <a:defRPr/>
            </a:lvl1pPr>
          </a:lstStyle>
          <a:p>
            <a:pPr>
              <a:defRPr/>
            </a:pPr>
            <a:fld id="{CE066598-E612-40E6-9C59-439D0AA070A0}" type="slidenum">
              <a:rPr lang="en-US"/>
              <a:pPr>
                <a:defRPr/>
              </a:pPr>
              <a:t>‹#›</a:t>
            </a:fld>
            <a:endParaRPr lang="en-US"/>
          </a:p>
        </p:txBody>
      </p:sp>
    </p:spTree>
    <p:extLst>
      <p:ext uri="{BB962C8B-B14F-4D97-AF65-F5344CB8AC3E}">
        <p14:creationId xmlns:p14="http://schemas.microsoft.com/office/powerpoint/2010/main" val="612485939"/>
      </p:ext>
    </p:extLst>
  </p:cSld>
  <p:clrMapOvr>
    <a:masterClrMapping/>
  </p:clrMapOvr>
  <p:transition xmlns:p14="http://schemas.microsoft.com/office/powerpoint/2010/main"/>
</p:sldLayout>
</file>

<file path=ppt/slideLayouts/slideLayout1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202"/>
          <p:cNvSpPr>
            <a:spLocks noGrp="1" noChangeArrowheads="1"/>
          </p:cNvSpPr>
          <p:nvPr>
            <p:ph type="sldNum" sz="quarter" idx="10"/>
          </p:nvPr>
        </p:nvSpPr>
        <p:spPr>
          <a:ln/>
        </p:spPr>
        <p:txBody>
          <a:bodyPr/>
          <a:lstStyle>
            <a:lvl1pPr>
              <a:defRPr/>
            </a:lvl1pPr>
          </a:lstStyle>
          <a:p>
            <a:pPr>
              <a:defRPr/>
            </a:pPr>
            <a:fld id="{5037ABE0-BE2B-4CE6-ABA4-F736B3DD5A21}" type="slidenum">
              <a:rPr lang="en-US"/>
              <a:pPr>
                <a:defRPr/>
              </a:pPr>
              <a:t>‹#›</a:t>
            </a:fld>
            <a:endParaRPr lang="en-US"/>
          </a:p>
        </p:txBody>
      </p:sp>
    </p:spTree>
    <p:extLst>
      <p:ext uri="{BB962C8B-B14F-4D97-AF65-F5344CB8AC3E}">
        <p14:creationId xmlns:p14="http://schemas.microsoft.com/office/powerpoint/2010/main" val="2143200954"/>
      </p:ext>
    </p:extLst>
  </p:cSld>
  <p:clrMapOvr>
    <a:masterClrMapping/>
  </p:clrMapOvr>
  <p:transition xmlns:p14="http://schemas.microsoft.com/office/powerpoint/2010/main"/>
</p:sldLayout>
</file>

<file path=ppt/slideLayouts/slideLayout1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1758950" y="131781"/>
            <a:ext cx="6851650" cy="530225"/>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1566588" y="1117217"/>
            <a:ext cx="7845425" cy="5137150"/>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02"/>
          <p:cNvSpPr>
            <a:spLocks noGrp="1" noChangeArrowheads="1"/>
          </p:cNvSpPr>
          <p:nvPr>
            <p:ph type="sldNum" sz="quarter" idx="10"/>
          </p:nvPr>
        </p:nvSpPr>
        <p:spPr>
          <a:ln/>
        </p:spPr>
        <p:txBody>
          <a:bodyPr/>
          <a:lstStyle>
            <a:lvl1pPr>
              <a:defRPr/>
            </a:lvl1pPr>
          </a:lstStyle>
          <a:p>
            <a:pPr>
              <a:defRPr/>
            </a:pPr>
            <a:fld id="{EEA3A486-7196-45DE-9051-0BC887229C12}" type="slidenum">
              <a:rPr lang="en-US"/>
              <a:pPr>
                <a:defRPr/>
              </a:pPr>
              <a:t>‹#›</a:t>
            </a:fld>
            <a:endParaRPr lang="en-US"/>
          </a:p>
        </p:txBody>
      </p:sp>
    </p:spTree>
    <p:extLst>
      <p:ext uri="{BB962C8B-B14F-4D97-AF65-F5344CB8AC3E}">
        <p14:creationId xmlns:p14="http://schemas.microsoft.com/office/powerpoint/2010/main" val="341380678"/>
      </p:ext>
    </p:extLst>
  </p:cSld>
  <p:clrMapOvr>
    <a:masterClrMapping/>
  </p:clrMapOvr>
  <p:transition xmlns:p14="http://schemas.microsoft.com/office/powerpoint/2010/main"/>
</p:sldLayout>
</file>

<file path=ppt/slideLayouts/slideLayout1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48484" y="131781"/>
            <a:ext cx="1960563" cy="6296025"/>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963619" y="131781"/>
            <a:ext cx="5732462" cy="62960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02"/>
          <p:cNvSpPr>
            <a:spLocks noGrp="1" noChangeArrowheads="1"/>
          </p:cNvSpPr>
          <p:nvPr>
            <p:ph type="sldNum" sz="quarter" idx="10"/>
          </p:nvPr>
        </p:nvSpPr>
        <p:spPr>
          <a:ln/>
        </p:spPr>
        <p:txBody>
          <a:bodyPr/>
          <a:lstStyle>
            <a:lvl1pPr>
              <a:defRPr/>
            </a:lvl1pPr>
          </a:lstStyle>
          <a:p>
            <a:pPr>
              <a:defRPr/>
            </a:pPr>
            <a:fld id="{7E3A528A-8543-45AB-8665-42A7D3B87D0A}" type="slidenum">
              <a:rPr lang="en-US"/>
              <a:pPr>
                <a:defRPr/>
              </a:pPr>
              <a:t>‹#›</a:t>
            </a:fld>
            <a:endParaRPr lang="en-US"/>
          </a:p>
        </p:txBody>
      </p:sp>
    </p:spTree>
    <p:extLst>
      <p:ext uri="{BB962C8B-B14F-4D97-AF65-F5344CB8AC3E}">
        <p14:creationId xmlns:p14="http://schemas.microsoft.com/office/powerpoint/2010/main" val="3855936289"/>
      </p:ext>
    </p:extLst>
  </p:cSld>
  <p:clrMapOvr>
    <a:masterClrMapping/>
  </p:clrMapOvr>
  <p:transition xmlns:p14="http://schemas.microsoft.com/office/powerpoint/2010/main"/>
</p:sldLayout>
</file>

<file path=ppt/slideLayouts/slideLayout117.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963613" y="131781"/>
            <a:ext cx="7845425" cy="6296025"/>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202"/>
          <p:cNvSpPr>
            <a:spLocks noGrp="1" noChangeArrowheads="1"/>
          </p:cNvSpPr>
          <p:nvPr>
            <p:ph type="sldNum" sz="quarter" idx="10"/>
          </p:nvPr>
        </p:nvSpPr>
        <p:spPr>
          <a:ln/>
        </p:spPr>
        <p:txBody>
          <a:bodyPr/>
          <a:lstStyle>
            <a:lvl1pPr>
              <a:defRPr/>
            </a:lvl1pPr>
          </a:lstStyle>
          <a:p>
            <a:pPr>
              <a:defRPr/>
            </a:pPr>
            <a:fld id="{133B32CC-028E-4B93-A5B3-58A114D29B6D}" type="slidenum">
              <a:rPr lang="en-US"/>
              <a:pPr>
                <a:defRPr/>
              </a:pPr>
              <a:t>‹#›</a:t>
            </a:fld>
            <a:endParaRPr lang="en-US"/>
          </a:p>
        </p:txBody>
      </p:sp>
    </p:spTree>
    <p:extLst>
      <p:ext uri="{BB962C8B-B14F-4D97-AF65-F5344CB8AC3E}">
        <p14:creationId xmlns:p14="http://schemas.microsoft.com/office/powerpoint/2010/main" val="2478034466"/>
      </p:ext>
    </p:extLst>
  </p:cSld>
  <p:clrMapOvr>
    <a:masterClrMapping/>
  </p:clrMapOvr>
  <p:transition xmlns:p14="http://schemas.microsoft.com/office/powerpoint/2010/main"/>
</p:sldLayout>
</file>

<file path=ppt/slideLayouts/slideLayout1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74"/>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6655" indent="0" algn="ctr">
              <a:buNone/>
              <a:defRPr>
                <a:solidFill>
                  <a:schemeClr val="tx1">
                    <a:tint val="75000"/>
                  </a:schemeClr>
                </a:solidFill>
              </a:defRPr>
            </a:lvl2pPr>
            <a:lvl3pPr marL="913307" indent="0" algn="ctr">
              <a:buNone/>
              <a:defRPr>
                <a:solidFill>
                  <a:schemeClr val="tx1">
                    <a:tint val="75000"/>
                  </a:schemeClr>
                </a:solidFill>
              </a:defRPr>
            </a:lvl3pPr>
            <a:lvl4pPr marL="1369965" indent="0" algn="ctr">
              <a:buNone/>
              <a:defRPr>
                <a:solidFill>
                  <a:schemeClr val="tx1">
                    <a:tint val="75000"/>
                  </a:schemeClr>
                </a:solidFill>
              </a:defRPr>
            </a:lvl4pPr>
            <a:lvl5pPr marL="1826612" indent="0" algn="ctr">
              <a:buNone/>
              <a:defRPr>
                <a:solidFill>
                  <a:schemeClr val="tx1">
                    <a:tint val="75000"/>
                  </a:schemeClr>
                </a:solidFill>
              </a:defRPr>
            </a:lvl5pPr>
            <a:lvl6pPr marL="2283272" indent="0" algn="ctr">
              <a:buNone/>
              <a:defRPr>
                <a:solidFill>
                  <a:schemeClr val="tx1">
                    <a:tint val="75000"/>
                  </a:schemeClr>
                </a:solidFill>
              </a:defRPr>
            </a:lvl6pPr>
            <a:lvl7pPr marL="2739928" indent="0" algn="ctr">
              <a:buNone/>
              <a:defRPr>
                <a:solidFill>
                  <a:schemeClr val="tx1">
                    <a:tint val="75000"/>
                  </a:schemeClr>
                </a:solidFill>
              </a:defRPr>
            </a:lvl7pPr>
            <a:lvl8pPr marL="3196582" indent="0" algn="ctr">
              <a:buNone/>
              <a:defRPr>
                <a:solidFill>
                  <a:schemeClr val="tx1">
                    <a:tint val="75000"/>
                  </a:schemeClr>
                </a:solidFill>
              </a:defRPr>
            </a:lvl8pPr>
            <a:lvl9pPr marL="3653234"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4D8D70A-9AB6-B94A-AA5B-F23D4322D839}" type="datetimeFigureOut">
              <a:rPr lang="en-US" smtClean="0">
                <a:solidFill>
                  <a:prstClr val="black">
                    <a:tint val="75000"/>
                  </a:prstClr>
                </a:solidFill>
                <a:latin typeface="Calibri"/>
              </a:rPr>
              <a:pPr/>
              <a:t>6/21/16</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1C39F9B7-83CF-444C-9973-2BE93B8DD7F5}"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61531350"/>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4D8D70A-9AB6-B94A-AA5B-F23D4322D839}" type="datetimeFigureOut">
              <a:rPr lang="en-US" smtClean="0">
                <a:solidFill>
                  <a:prstClr val="black">
                    <a:tint val="75000"/>
                  </a:prstClr>
                </a:solidFill>
                <a:latin typeface="Calibri"/>
              </a:rPr>
              <a:pPr/>
              <a:t>6/21/16</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1C39F9B7-83CF-444C-9973-2BE93B8DD7F5}"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80290312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32" y="1143029"/>
            <a:ext cx="4098925" cy="51228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708548" y="1143029"/>
            <a:ext cx="4100513" cy="51228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794820077"/>
      </p:ext>
    </p:extLst>
  </p:cSld>
  <p:clrMapOvr>
    <a:masterClrMapping/>
  </p:clrMapOvr>
  <p:transition xmlns:p14="http://schemas.microsoft.com/office/powerpoint/2010/main"/>
</p:sldLayout>
</file>

<file path=ppt/slideLayouts/slideLayout1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3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8"/>
          </a:xfrm>
        </p:spPr>
        <p:txBody>
          <a:bodyPr anchor="b"/>
          <a:lstStyle>
            <a:lvl1pPr marL="0" indent="0">
              <a:buNone/>
              <a:defRPr sz="2000">
                <a:solidFill>
                  <a:schemeClr val="tx1">
                    <a:tint val="75000"/>
                  </a:schemeClr>
                </a:solidFill>
              </a:defRPr>
            </a:lvl1pPr>
            <a:lvl2pPr marL="456655" indent="0">
              <a:buNone/>
              <a:defRPr sz="1800">
                <a:solidFill>
                  <a:schemeClr val="tx1">
                    <a:tint val="75000"/>
                  </a:schemeClr>
                </a:solidFill>
              </a:defRPr>
            </a:lvl2pPr>
            <a:lvl3pPr marL="913307" indent="0">
              <a:buNone/>
              <a:defRPr sz="1600">
                <a:solidFill>
                  <a:schemeClr val="tx1">
                    <a:tint val="75000"/>
                  </a:schemeClr>
                </a:solidFill>
              </a:defRPr>
            </a:lvl3pPr>
            <a:lvl4pPr marL="1369965" indent="0">
              <a:buNone/>
              <a:defRPr sz="1400">
                <a:solidFill>
                  <a:schemeClr val="tx1">
                    <a:tint val="75000"/>
                  </a:schemeClr>
                </a:solidFill>
              </a:defRPr>
            </a:lvl4pPr>
            <a:lvl5pPr marL="1826612" indent="0">
              <a:buNone/>
              <a:defRPr sz="1400">
                <a:solidFill>
                  <a:schemeClr val="tx1">
                    <a:tint val="75000"/>
                  </a:schemeClr>
                </a:solidFill>
              </a:defRPr>
            </a:lvl5pPr>
            <a:lvl6pPr marL="2283272" indent="0">
              <a:buNone/>
              <a:defRPr sz="1400">
                <a:solidFill>
                  <a:schemeClr val="tx1">
                    <a:tint val="75000"/>
                  </a:schemeClr>
                </a:solidFill>
              </a:defRPr>
            </a:lvl6pPr>
            <a:lvl7pPr marL="2739928" indent="0">
              <a:buNone/>
              <a:defRPr sz="1400">
                <a:solidFill>
                  <a:schemeClr val="tx1">
                    <a:tint val="75000"/>
                  </a:schemeClr>
                </a:solidFill>
              </a:defRPr>
            </a:lvl7pPr>
            <a:lvl8pPr marL="3196582" indent="0">
              <a:buNone/>
              <a:defRPr sz="1400">
                <a:solidFill>
                  <a:schemeClr val="tx1">
                    <a:tint val="75000"/>
                  </a:schemeClr>
                </a:solidFill>
              </a:defRPr>
            </a:lvl8pPr>
            <a:lvl9pPr marL="3653234"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4D8D70A-9AB6-B94A-AA5B-F23D4322D839}" type="datetimeFigureOut">
              <a:rPr lang="en-US" smtClean="0">
                <a:solidFill>
                  <a:prstClr val="black">
                    <a:tint val="75000"/>
                  </a:prstClr>
                </a:solidFill>
                <a:latin typeface="Calibri"/>
              </a:rPr>
              <a:pPr/>
              <a:t>6/21/16</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1C39F9B7-83CF-444C-9973-2BE93B8DD7F5}"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804139146"/>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4D8D70A-9AB6-B94A-AA5B-F23D4322D839}" type="datetimeFigureOut">
              <a:rPr lang="en-US" smtClean="0">
                <a:solidFill>
                  <a:prstClr val="black">
                    <a:tint val="75000"/>
                  </a:prstClr>
                </a:solidFill>
                <a:latin typeface="Calibri"/>
              </a:rPr>
              <a:pPr/>
              <a:t>6/21/16</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1C39F9B7-83CF-444C-9973-2BE93B8DD7F5}"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216019397"/>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7" y="1535113"/>
            <a:ext cx="4040188" cy="639762"/>
          </a:xfrm>
        </p:spPr>
        <p:txBody>
          <a:bodyPr anchor="b"/>
          <a:lstStyle>
            <a:lvl1pPr marL="0" indent="0">
              <a:buNone/>
              <a:defRPr sz="2400" b="1"/>
            </a:lvl1pPr>
            <a:lvl2pPr marL="456655" indent="0">
              <a:buNone/>
              <a:defRPr sz="2000" b="1"/>
            </a:lvl2pPr>
            <a:lvl3pPr marL="913307" indent="0">
              <a:buNone/>
              <a:defRPr sz="1800" b="1"/>
            </a:lvl3pPr>
            <a:lvl4pPr marL="1369965" indent="0">
              <a:buNone/>
              <a:defRPr sz="1600" b="1"/>
            </a:lvl4pPr>
            <a:lvl5pPr marL="1826612" indent="0">
              <a:buNone/>
              <a:defRPr sz="1600" b="1"/>
            </a:lvl5pPr>
            <a:lvl6pPr marL="2283272" indent="0">
              <a:buNone/>
              <a:defRPr sz="1600" b="1"/>
            </a:lvl6pPr>
            <a:lvl7pPr marL="2739928" indent="0">
              <a:buNone/>
              <a:defRPr sz="1600" b="1"/>
            </a:lvl7pPr>
            <a:lvl8pPr marL="3196582" indent="0">
              <a:buNone/>
              <a:defRPr sz="1600" b="1"/>
            </a:lvl8pPr>
            <a:lvl9pPr marL="3653234"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7"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43" y="1535113"/>
            <a:ext cx="4041775" cy="639762"/>
          </a:xfrm>
        </p:spPr>
        <p:txBody>
          <a:bodyPr anchor="b"/>
          <a:lstStyle>
            <a:lvl1pPr marL="0" indent="0">
              <a:buNone/>
              <a:defRPr sz="2400" b="1"/>
            </a:lvl1pPr>
            <a:lvl2pPr marL="456655" indent="0">
              <a:buNone/>
              <a:defRPr sz="2000" b="1"/>
            </a:lvl2pPr>
            <a:lvl3pPr marL="913307" indent="0">
              <a:buNone/>
              <a:defRPr sz="1800" b="1"/>
            </a:lvl3pPr>
            <a:lvl4pPr marL="1369965" indent="0">
              <a:buNone/>
              <a:defRPr sz="1600" b="1"/>
            </a:lvl4pPr>
            <a:lvl5pPr marL="1826612" indent="0">
              <a:buNone/>
              <a:defRPr sz="1600" b="1"/>
            </a:lvl5pPr>
            <a:lvl6pPr marL="2283272" indent="0">
              <a:buNone/>
              <a:defRPr sz="1600" b="1"/>
            </a:lvl6pPr>
            <a:lvl7pPr marL="2739928" indent="0">
              <a:buNone/>
              <a:defRPr sz="1600" b="1"/>
            </a:lvl7pPr>
            <a:lvl8pPr marL="3196582" indent="0">
              <a:buNone/>
              <a:defRPr sz="1600" b="1"/>
            </a:lvl8pPr>
            <a:lvl9pPr marL="3653234"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4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4D8D70A-9AB6-B94A-AA5B-F23D4322D839}" type="datetimeFigureOut">
              <a:rPr lang="en-US" smtClean="0">
                <a:solidFill>
                  <a:prstClr val="black">
                    <a:tint val="75000"/>
                  </a:prstClr>
                </a:solidFill>
                <a:latin typeface="Calibri"/>
              </a:rPr>
              <a:pPr/>
              <a:t>6/21/16</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1C39F9B7-83CF-444C-9973-2BE93B8DD7F5}"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574982783"/>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4D8D70A-9AB6-B94A-AA5B-F23D4322D839}" type="datetimeFigureOut">
              <a:rPr lang="en-US" smtClean="0">
                <a:solidFill>
                  <a:prstClr val="black">
                    <a:tint val="75000"/>
                  </a:prstClr>
                </a:solidFill>
                <a:latin typeface="Calibri"/>
              </a:rPr>
              <a:pPr/>
              <a:t>6/21/16</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1C39F9B7-83CF-444C-9973-2BE93B8DD7F5}"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601455359"/>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4D8D70A-9AB6-B94A-AA5B-F23D4322D839}" type="datetimeFigureOut">
              <a:rPr lang="en-US" smtClean="0">
                <a:solidFill>
                  <a:prstClr val="black">
                    <a:tint val="75000"/>
                  </a:prstClr>
                </a:solidFill>
                <a:latin typeface="Calibri"/>
              </a:rPr>
              <a:pPr/>
              <a:t>6/21/16</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1C39F9B7-83CF-444C-9973-2BE93B8DD7F5}"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98891161"/>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34"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68" y="273099"/>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34" y="1435113"/>
            <a:ext cx="3008313" cy="4691063"/>
          </a:xfrm>
        </p:spPr>
        <p:txBody>
          <a:bodyPr/>
          <a:lstStyle>
            <a:lvl1pPr marL="0" indent="0">
              <a:buNone/>
              <a:defRPr sz="1400"/>
            </a:lvl1pPr>
            <a:lvl2pPr marL="456655" indent="0">
              <a:buNone/>
              <a:defRPr sz="1200"/>
            </a:lvl2pPr>
            <a:lvl3pPr marL="913307" indent="0">
              <a:buNone/>
              <a:defRPr sz="1000"/>
            </a:lvl3pPr>
            <a:lvl4pPr marL="1369965" indent="0">
              <a:buNone/>
              <a:defRPr sz="800"/>
            </a:lvl4pPr>
            <a:lvl5pPr marL="1826612" indent="0">
              <a:buNone/>
              <a:defRPr sz="800"/>
            </a:lvl5pPr>
            <a:lvl6pPr marL="2283272" indent="0">
              <a:buNone/>
              <a:defRPr sz="800"/>
            </a:lvl6pPr>
            <a:lvl7pPr marL="2739928" indent="0">
              <a:buNone/>
              <a:defRPr sz="800"/>
            </a:lvl7pPr>
            <a:lvl8pPr marL="3196582" indent="0">
              <a:buNone/>
              <a:defRPr sz="800"/>
            </a:lvl8pPr>
            <a:lvl9pPr marL="3653234" indent="0">
              <a:buNone/>
              <a:defRPr sz="8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4D8D70A-9AB6-B94A-AA5B-F23D4322D839}" type="datetimeFigureOut">
              <a:rPr lang="en-US" smtClean="0">
                <a:solidFill>
                  <a:prstClr val="black">
                    <a:tint val="75000"/>
                  </a:prstClr>
                </a:solidFill>
                <a:latin typeface="Calibri"/>
              </a:rPr>
              <a:pPr/>
              <a:t>6/21/16</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1C39F9B7-83CF-444C-9973-2BE93B8DD7F5}"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753578548"/>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655" indent="0">
              <a:buNone/>
              <a:defRPr sz="2800"/>
            </a:lvl2pPr>
            <a:lvl3pPr marL="913307" indent="0">
              <a:buNone/>
              <a:defRPr sz="2400"/>
            </a:lvl3pPr>
            <a:lvl4pPr marL="1369965" indent="0">
              <a:buNone/>
              <a:defRPr sz="2000"/>
            </a:lvl4pPr>
            <a:lvl5pPr marL="1826612" indent="0">
              <a:buNone/>
              <a:defRPr sz="2000"/>
            </a:lvl5pPr>
            <a:lvl6pPr marL="2283272" indent="0">
              <a:buNone/>
              <a:defRPr sz="2000"/>
            </a:lvl6pPr>
            <a:lvl7pPr marL="2739928" indent="0">
              <a:buNone/>
              <a:defRPr sz="2000"/>
            </a:lvl7pPr>
            <a:lvl8pPr marL="3196582" indent="0">
              <a:buNone/>
              <a:defRPr sz="2000"/>
            </a:lvl8pPr>
            <a:lvl9pPr marL="3653234" indent="0">
              <a:buNone/>
              <a:defRPr sz="2000"/>
            </a:lvl9pPr>
          </a:lstStyle>
          <a:p>
            <a:endParaRPr lang="en-US"/>
          </a:p>
        </p:txBody>
      </p:sp>
      <p:sp>
        <p:nvSpPr>
          <p:cNvPr id="4" name="Text Placeholder 3"/>
          <p:cNvSpPr>
            <a:spLocks noGrp="1"/>
          </p:cNvSpPr>
          <p:nvPr>
            <p:ph type="body" sz="half" idx="2"/>
          </p:nvPr>
        </p:nvSpPr>
        <p:spPr>
          <a:xfrm>
            <a:off x="1792288" y="5367356"/>
            <a:ext cx="5486400" cy="804863"/>
          </a:xfrm>
        </p:spPr>
        <p:txBody>
          <a:bodyPr/>
          <a:lstStyle>
            <a:lvl1pPr marL="0" indent="0">
              <a:buNone/>
              <a:defRPr sz="1400"/>
            </a:lvl1pPr>
            <a:lvl2pPr marL="456655" indent="0">
              <a:buNone/>
              <a:defRPr sz="1200"/>
            </a:lvl2pPr>
            <a:lvl3pPr marL="913307" indent="0">
              <a:buNone/>
              <a:defRPr sz="1000"/>
            </a:lvl3pPr>
            <a:lvl4pPr marL="1369965" indent="0">
              <a:buNone/>
              <a:defRPr sz="800"/>
            </a:lvl4pPr>
            <a:lvl5pPr marL="1826612" indent="0">
              <a:buNone/>
              <a:defRPr sz="800"/>
            </a:lvl5pPr>
            <a:lvl6pPr marL="2283272" indent="0">
              <a:buNone/>
              <a:defRPr sz="800"/>
            </a:lvl6pPr>
            <a:lvl7pPr marL="2739928" indent="0">
              <a:buNone/>
              <a:defRPr sz="800"/>
            </a:lvl7pPr>
            <a:lvl8pPr marL="3196582" indent="0">
              <a:buNone/>
              <a:defRPr sz="800"/>
            </a:lvl8pPr>
            <a:lvl9pPr marL="3653234" indent="0">
              <a:buNone/>
              <a:defRPr sz="8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4D8D70A-9AB6-B94A-AA5B-F23D4322D839}" type="datetimeFigureOut">
              <a:rPr lang="en-US" smtClean="0">
                <a:solidFill>
                  <a:prstClr val="black">
                    <a:tint val="75000"/>
                  </a:prstClr>
                </a:solidFill>
                <a:latin typeface="Calibri"/>
              </a:rPr>
              <a:pPr/>
              <a:t>6/21/16</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1C39F9B7-83CF-444C-9973-2BE93B8DD7F5}"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156662307"/>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4D8D70A-9AB6-B94A-AA5B-F23D4322D839}" type="datetimeFigureOut">
              <a:rPr lang="en-US" smtClean="0">
                <a:solidFill>
                  <a:prstClr val="black">
                    <a:tint val="75000"/>
                  </a:prstClr>
                </a:solidFill>
                <a:latin typeface="Calibri"/>
              </a:rPr>
              <a:pPr/>
              <a:t>6/21/16</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1C39F9B7-83CF-444C-9973-2BE93B8DD7F5}"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713261810"/>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87"/>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87"/>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4D8D70A-9AB6-B94A-AA5B-F23D4322D839}" type="datetimeFigureOut">
              <a:rPr lang="en-US" smtClean="0">
                <a:solidFill>
                  <a:prstClr val="black">
                    <a:tint val="75000"/>
                  </a:prstClr>
                </a:solidFill>
                <a:latin typeface="Calibri"/>
              </a:rPr>
              <a:pPr/>
              <a:t>6/21/16</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1C39F9B7-83CF-444C-9973-2BE93B8DD7F5}"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821482685"/>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Footer Placeholder 3"/>
          <p:cNvSpPr>
            <a:spLocks noGrp="1"/>
          </p:cNvSpPr>
          <p:nvPr>
            <p:ph type="ftr" sz="quarter" idx="10"/>
          </p:nvPr>
        </p:nvSpPr>
        <p:spPr/>
        <p:txBody>
          <a:bodyPr/>
          <a:lstStyle>
            <a:lvl1pPr>
              <a:defRPr/>
            </a:lvl1pPr>
          </a:lstStyle>
          <a:p>
            <a:fld id="{B78B8C49-BD00-46EA-969B-6B3EAA376DED}" type="slidenum">
              <a:rPr lang="en-US">
                <a:solidFill>
                  <a:srgbClr val="000000"/>
                </a:solidFill>
              </a:rPr>
              <a:pPr/>
              <a:t>‹#›</a:t>
            </a:fld>
            <a:r>
              <a:rPr lang="en-US" dirty="0">
                <a:solidFill>
                  <a:srgbClr val="000000"/>
                </a:solidFill>
              </a:rPr>
              <a:t> </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3"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595382960"/>
      </p:ext>
    </p:extLst>
  </p:cSld>
  <p:clrMapOvr>
    <a:masterClrMapping/>
  </p:clrMapOvr>
  <p:transition xmlns:p14="http://schemas.microsoft.com/office/powerpoint/2010/main"/>
</p:sldLayout>
</file>

<file path=ppt/slideLayouts/slideLayout1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Footer Placeholder 3"/>
          <p:cNvSpPr>
            <a:spLocks noGrp="1"/>
          </p:cNvSpPr>
          <p:nvPr>
            <p:ph type="ftr" sz="quarter" idx="10"/>
          </p:nvPr>
        </p:nvSpPr>
        <p:spPr/>
        <p:txBody>
          <a:bodyPr/>
          <a:lstStyle>
            <a:lvl1pPr>
              <a:defRPr/>
            </a:lvl1pPr>
          </a:lstStyle>
          <a:p>
            <a:fld id="{70AA2515-396A-4D82-8D16-106984A223B0}" type="slidenum">
              <a:rPr lang="en-US">
                <a:solidFill>
                  <a:srgbClr val="000000"/>
                </a:solidFill>
              </a:rPr>
              <a:pPr/>
              <a:t>‹#›</a:t>
            </a:fld>
            <a:r>
              <a:rPr lang="en-US" dirty="0">
                <a:solidFill>
                  <a:srgbClr val="000000"/>
                </a:solidFill>
              </a:rPr>
              <a:t> </a:t>
            </a:r>
          </a:p>
        </p:txBody>
      </p:sp>
    </p:spTree>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Footer Placeholder 3"/>
          <p:cNvSpPr>
            <a:spLocks noGrp="1"/>
          </p:cNvSpPr>
          <p:nvPr>
            <p:ph type="ftr" sz="quarter" idx="10"/>
          </p:nvPr>
        </p:nvSpPr>
        <p:spPr/>
        <p:txBody>
          <a:bodyPr/>
          <a:lstStyle>
            <a:lvl1pPr>
              <a:defRPr/>
            </a:lvl1pPr>
          </a:lstStyle>
          <a:p>
            <a:fld id="{E84CB909-3068-458D-8EC3-84601953832B}" type="slidenum">
              <a:rPr lang="en-US">
                <a:solidFill>
                  <a:srgbClr val="000000"/>
                </a:solidFill>
              </a:rPr>
              <a:pPr/>
              <a:t>‹#›</a:t>
            </a:fld>
            <a:r>
              <a:rPr lang="en-US" dirty="0">
                <a:solidFill>
                  <a:srgbClr val="000000"/>
                </a:solidFill>
              </a:rPr>
              <a:t> </a:t>
            </a:r>
          </a:p>
        </p:txBody>
      </p:sp>
    </p:spTree>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Footer Placeholder 4"/>
          <p:cNvSpPr>
            <a:spLocks noGrp="1"/>
          </p:cNvSpPr>
          <p:nvPr>
            <p:ph type="ftr" sz="quarter" idx="10"/>
          </p:nvPr>
        </p:nvSpPr>
        <p:spPr/>
        <p:txBody>
          <a:bodyPr/>
          <a:lstStyle>
            <a:lvl1pPr>
              <a:defRPr/>
            </a:lvl1pPr>
          </a:lstStyle>
          <a:p>
            <a:fld id="{5759F893-6FF6-4007-A622-74F5D6CF0E94}" type="slidenum">
              <a:rPr lang="en-US">
                <a:solidFill>
                  <a:srgbClr val="000000"/>
                </a:solidFill>
              </a:rPr>
              <a:pPr/>
              <a:t>‹#›</a:t>
            </a:fld>
            <a:r>
              <a:rPr lang="en-US" dirty="0">
                <a:solidFill>
                  <a:srgbClr val="000000"/>
                </a:solidFill>
              </a:rPr>
              <a:t> </a:t>
            </a:r>
          </a:p>
        </p:txBody>
      </p:sp>
    </p:spTree>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Footer Placeholder 6"/>
          <p:cNvSpPr>
            <a:spLocks noGrp="1"/>
          </p:cNvSpPr>
          <p:nvPr>
            <p:ph type="ftr" sz="quarter" idx="10"/>
          </p:nvPr>
        </p:nvSpPr>
        <p:spPr/>
        <p:txBody>
          <a:bodyPr/>
          <a:lstStyle>
            <a:lvl1pPr>
              <a:defRPr/>
            </a:lvl1pPr>
          </a:lstStyle>
          <a:p>
            <a:fld id="{13778ED8-9FC7-4643-9BE1-B1BEC0F9B56E}" type="slidenum">
              <a:rPr lang="en-US">
                <a:solidFill>
                  <a:srgbClr val="000000"/>
                </a:solidFill>
              </a:rPr>
              <a:pPr/>
              <a:t>‹#›</a:t>
            </a:fld>
            <a:r>
              <a:rPr lang="en-US" dirty="0">
                <a:solidFill>
                  <a:srgbClr val="000000"/>
                </a:solidFill>
              </a:rPr>
              <a:t> </a:t>
            </a:r>
          </a:p>
        </p:txBody>
      </p:sp>
    </p:spTree>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Footer Placeholder 2"/>
          <p:cNvSpPr>
            <a:spLocks noGrp="1"/>
          </p:cNvSpPr>
          <p:nvPr>
            <p:ph type="ftr" sz="quarter" idx="10"/>
          </p:nvPr>
        </p:nvSpPr>
        <p:spPr/>
        <p:txBody>
          <a:bodyPr/>
          <a:lstStyle>
            <a:lvl1pPr>
              <a:defRPr/>
            </a:lvl1pPr>
          </a:lstStyle>
          <a:p>
            <a:fld id="{DCE3C74A-C6E9-45F0-9FCE-D44D003574A3}" type="slidenum">
              <a:rPr lang="en-US">
                <a:solidFill>
                  <a:srgbClr val="000000"/>
                </a:solidFill>
              </a:rPr>
              <a:pPr/>
              <a:t>‹#›</a:t>
            </a:fld>
            <a:r>
              <a:rPr lang="en-US" dirty="0">
                <a:solidFill>
                  <a:srgbClr val="000000"/>
                </a:solidFill>
              </a:rPr>
              <a:t> </a:t>
            </a:r>
          </a:p>
        </p:txBody>
      </p:sp>
    </p:spTree>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lvl1pPr>
              <a:defRPr/>
            </a:lvl1pPr>
          </a:lstStyle>
          <a:p>
            <a:fld id="{6BAC2C22-5744-4BD0-B1CA-8E40CCBC1408}" type="slidenum">
              <a:rPr lang="en-US">
                <a:solidFill>
                  <a:srgbClr val="000000"/>
                </a:solidFill>
              </a:rPr>
              <a:pPr/>
              <a:t>‹#›</a:t>
            </a:fld>
            <a:r>
              <a:rPr lang="en-US" dirty="0">
                <a:solidFill>
                  <a:srgbClr val="000000"/>
                </a:solidFill>
              </a:rPr>
              <a:t> </a:t>
            </a:r>
          </a:p>
        </p:txBody>
      </p:sp>
    </p:spTree>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Footer Placeholder 4"/>
          <p:cNvSpPr>
            <a:spLocks noGrp="1"/>
          </p:cNvSpPr>
          <p:nvPr>
            <p:ph type="ftr" sz="quarter" idx="10"/>
          </p:nvPr>
        </p:nvSpPr>
        <p:spPr/>
        <p:txBody>
          <a:bodyPr/>
          <a:lstStyle>
            <a:lvl1pPr>
              <a:defRPr/>
            </a:lvl1pPr>
          </a:lstStyle>
          <a:p>
            <a:fld id="{8A644B97-A183-49BF-AD33-61B8C95CC5E1}" type="slidenum">
              <a:rPr lang="en-US">
                <a:solidFill>
                  <a:srgbClr val="000000"/>
                </a:solidFill>
              </a:rPr>
              <a:pPr/>
              <a:t>‹#›</a:t>
            </a:fld>
            <a:r>
              <a:rPr lang="en-US" dirty="0">
                <a:solidFill>
                  <a:srgbClr val="000000"/>
                </a:solidFill>
              </a:rPr>
              <a:t> </a:t>
            </a:r>
          </a:p>
        </p:txBody>
      </p:sp>
    </p:spTree>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Footer Placeholder 4"/>
          <p:cNvSpPr>
            <a:spLocks noGrp="1"/>
          </p:cNvSpPr>
          <p:nvPr>
            <p:ph type="ftr" sz="quarter" idx="10"/>
          </p:nvPr>
        </p:nvSpPr>
        <p:spPr/>
        <p:txBody>
          <a:bodyPr/>
          <a:lstStyle>
            <a:lvl1pPr>
              <a:defRPr/>
            </a:lvl1pPr>
          </a:lstStyle>
          <a:p>
            <a:fld id="{059A5E8A-801E-42AA-968F-141C0455AD4F}" type="slidenum">
              <a:rPr lang="en-US">
                <a:solidFill>
                  <a:srgbClr val="000000"/>
                </a:solidFill>
              </a:rPr>
              <a:pPr/>
              <a:t>‹#›</a:t>
            </a:fld>
            <a:r>
              <a:rPr lang="en-US" dirty="0">
                <a:solidFill>
                  <a:srgbClr val="000000"/>
                </a:solidFill>
              </a:rPr>
              <a:t> </a:t>
            </a:r>
          </a:p>
        </p:txBody>
      </p:sp>
    </p:spTree>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Footer Placeholder 3"/>
          <p:cNvSpPr>
            <a:spLocks noGrp="1"/>
          </p:cNvSpPr>
          <p:nvPr>
            <p:ph type="ftr" sz="quarter" idx="10"/>
          </p:nvPr>
        </p:nvSpPr>
        <p:spPr/>
        <p:txBody>
          <a:bodyPr/>
          <a:lstStyle>
            <a:lvl1pPr>
              <a:defRPr/>
            </a:lvl1pPr>
          </a:lstStyle>
          <a:p>
            <a:fld id="{38147B50-6140-4989-9C3F-5DA50263AD10}" type="slidenum">
              <a:rPr lang="en-US">
                <a:solidFill>
                  <a:srgbClr val="000000"/>
                </a:solidFill>
              </a:rPr>
              <a:pPr/>
              <a:t>‹#›</a:t>
            </a:fld>
            <a:r>
              <a:rPr lang="en-US" dirty="0">
                <a:solidFill>
                  <a:srgbClr val="000000"/>
                </a:solidFill>
              </a:rPr>
              <a:t> </a:t>
            </a:r>
          </a:p>
        </p:txBody>
      </p:sp>
    </p:spTree>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Footer Placeholder 3"/>
          <p:cNvSpPr>
            <a:spLocks noGrp="1"/>
          </p:cNvSpPr>
          <p:nvPr>
            <p:ph type="ftr" sz="quarter" idx="10"/>
          </p:nvPr>
        </p:nvSpPr>
        <p:spPr/>
        <p:txBody>
          <a:bodyPr/>
          <a:lstStyle>
            <a:lvl1pPr>
              <a:defRPr/>
            </a:lvl1pPr>
          </a:lstStyle>
          <a:p>
            <a:fld id="{F0C4BAB6-01DF-4FB1-9200-77D2104BE377}" type="slidenum">
              <a:rPr lang="en-US">
                <a:solidFill>
                  <a:srgbClr val="000000"/>
                </a:solidFill>
              </a:rPr>
              <a:pPr/>
              <a:t>‹#›</a:t>
            </a:fld>
            <a:r>
              <a:rPr lang="en-US" dirty="0">
                <a:solidFill>
                  <a:srgbClr val="000000"/>
                </a:solidFill>
              </a:rPr>
              <a:t> </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080039781"/>
      </p:ext>
    </p:extLst>
  </p:cSld>
  <p:clrMapOvr>
    <a:masterClrMapping/>
  </p:clrMapOvr>
  <p:transition xmlns:p14="http://schemas.microsoft.com/office/powerpoint/2010/main"/>
</p:sldLayout>
</file>

<file path=ppt/slideLayouts/slideLayout140.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00"/>
            <a:ext cx="8229600" cy="4525963"/>
          </a:xfrm>
          <a:prstGeom prst="rect">
            <a:avLst/>
          </a:prstGeom>
        </p:spPr>
        <p:txBody>
          <a:bodyPr/>
          <a:lstStyle/>
          <a:p>
            <a:endParaRPr lang="en-US" dirty="0"/>
          </a:p>
        </p:txBody>
      </p:sp>
      <p:sp>
        <p:nvSpPr>
          <p:cNvPr id="4" name="Footer Placeholder 3"/>
          <p:cNvSpPr>
            <a:spLocks noGrp="1"/>
          </p:cNvSpPr>
          <p:nvPr>
            <p:ph type="ftr" sz="quarter" idx="10"/>
          </p:nvPr>
        </p:nvSpPr>
        <p:spPr>
          <a:xfrm>
            <a:off x="109538" y="6456363"/>
            <a:ext cx="2895600" cy="280987"/>
          </a:xfrm>
        </p:spPr>
        <p:txBody>
          <a:bodyPr/>
          <a:lstStyle>
            <a:lvl1pPr>
              <a:defRPr/>
            </a:lvl1pPr>
          </a:lstStyle>
          <a:p>
            <a:fld id="{14C82305-3B11-48DF-9C76-E1E025C2603A}" type="slidenum">
              <a:rPr lang="en-US">
                <a:solidFill>
                  <a:srgbClr val="000000"/>
                </a:solidFill>
              </a:rPr>
              <a:pPr/>
              <a:t>‹#›</a:t>
            </a:fld>
            <a:r>
              <a:rPr lang="en-US" dirty="0">
                <a:solidFill>
                  <a:srgbClr val="000000"/>
                </a:solidFill>
              </a:rPr>
              <a:t> </a:t>
            </a:r>
          </a:p>
        </p:txBody>
      </p:sp>
    </p:spTree>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579589" name="Rectangle 5"/>
          <p:cNvSpPr>
            <a:spLocks noGrp="1" noChangeArrowheads="1"/>
          </p:cNvSpPr>
          <p:nvPr>
            <p:ph type="ctrTitle"/>
          </p:nvPr>
        </p:nvSpPr>
        <p:spPr>
          <a:xfrm>
            <a:off x="4680477" y="4715084"/>
            <a:ext cx="4298036" cy="361371"/>
          </a:xfrm>
        </p:spPr>
        <p:txBody>
          <a:bodyPr wrap="square" anchor="t">
            <a:spAutoFit/>
          </a:bodyPr>
          <a:lstStyle>
            <a:lvl1pPr>
              <a:defRPr sz="2000">
                <a:solidFill>
                  <a:srgbClr val="FFFFFF"/>
                </a:solidFill>
              </a:defRPr>
            </a:lvl1pPr>
          </a:lstStyle>
          <a:p>
            <a:r>
              <a:rPr lang="en-US" smtClean="0"/>
              <a:t>Click to edit Master title style</a:t>
            </a:r>
            <a:endParaRPr lang="en-US" dirty="0"/>
          </a:p>
        </p:txBody>
      </p:sp>
      <p:sp>
        <p:nvSpPr>
          <p:cNvPr id="579590" name="Rectangle 6"/>
          <p:cNvSpPr>
            <a:spLocks noGrp="1" noChangeArrowheads="1"/>
          </p:cNvSpPr>
          <p:nvPr>
            <p:ph type="subTitle" idx="1"/>
          </p:nvPr>
        </p:nvSpPr>
        <p:spPr>
          <a:xfrm>
            <a:off x="4965043" y="5235782"/>
            <a:ext cx="3723891" cy="307510"/>
          </a:xfrm>
        </p:spPr>
        <p:txBody>
          <a:bodyPr wrap="square">
            <a:spAutoFit/>
          </a:bodyPr>
          <a:lstStyle>
            <a:lvl1pPr marL="0" indent="0" algn="ctr">
              <a:buNone/>
              <a:defRPr sz="1600">
                <a:solidFill>
                  <a:srgbClr val="FFFFFF"/>
                </a:solidFill>
              </a:defRPr>
            </a:lvl1pPr>
          </a:lstStyle>
          <a:p>
            <a:r>
              <a:rPr lang="en-US" smtClean="0"/>
              <a:t>Click to edit Master subtitle style</a:t>
            </a:r>
            <a:endParaRPr lang="en-US" dirty="0"/>
          </a:p>
        </p:txBody>
      </p:sp>
    </p:spTree>
  </p:cSld>
  <p:clrMapOvr>
    <a:masterClrMapping/>
  </p:clrMapOvr>
  <p:transition xmlns:p14="http://schemas.microsoft.com/office/powerpoint/2010/main">
    <p:wipe dir="d"/>
  </p:transition>
  <p:timing>
    <p:tnLst>
      <p:par>
        <p:cTn xmlns:p14="http://schemas.microsoft.com/office/powerpoint/2010/main" id="1" dur="indefinite" restart="never" nodeType="tmRoot"/>
      </p:par>
    </p:tnLst>
  </p:timing>
  <p:hf hdr="0" ftr="0" dt="0"/>
</p:sldLayout>
</file>

<file path=ppt/slideLayouts/slideLayout1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0"/>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transition xmlns:p14="http://schemas.microsoft.com/office/powerpoint/2010/main">
    <p:wipe dir="d"/>
  </p:transition>
  <p:timing>
    <p:tnLst>
      <p:par>
        <p:cTn xmlns:p14="http://schemas.microsoft.com/office/powerpoint/2010/main" id="1" dur="indefinite" restart="never" nodeType="tmRoot"/>
      </p:par>
    </p:tnLst>
  </p:timing>
</p:sldLayout>
</file>

<file path=ppt/slideLayouts/slideLayout1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none"/>
            </a:lvl1pPr>
          </a:lstStyle>
          <a:p>
            <a:r>
              <a:rPr lang="en-US" smtClean="0"/>
              <a:t>Click to edit Master title style</a:t>
            </a:r>
            <a:endParaRPr lang="en-US"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5908" indent="0">
              <a:buNone/>
              <a:defRPr sz="1800"/>
            </a:lvl2pPr>
            <a:lvl3pPr marL="911816" indent="0">
              <a:buNone/>
              <a:defRPr sz="1600"/>
            </a:lvl3pPr>
            <a:lvl4pPr marL="1367724" indent="0">
              <a:buNone/>
              <a:defRPr sz="1400"/>
            </a:lvl4pPr>
            <a:lvl5pPr marL="1823633" indent="0">
              <a:buNone/>
              <a:defRPr sz="1400"/>
            </a:lvl5pPr>
            <a:lvl6pPr marL="2279543" indent="0">
              <a:buNone/>
              <a:defRPr sz="1400"/>
            </a:lvl6pPr>
            <a:lvl7pPr marL="2735451" indent="0">
              <a:buNone/>
              <a:defRPr sz="1400"/>
            </a:lvl7pPr>
            <a:lvl8pPr marL="3191359" indent="0">
              <a:buNone/>
              <a:defRPr sz="1400"/>
            </a:lvl8pPr>
            <a:lvl9pPr marL="3647269" indent="0">
              <a:buNone/>
              <a:defRPr sz="1400"/>
            </a:lvl9pPr>
          </a:lstStyle>
          <a:p>
            <a:pPr lvl="0"/>
            <a:r>
              <a:rPr lang="en-US" smtClean="0"/>
              <a:t>Click to edit Master text styles</a:t>
            </a:r>
          </a:p>
        </p:txBody>
      </p:sp>
    </p:spTree>
  </p:cSld>
  <p:clrMapOvr>
    <a:masterClrMapping/>
  </p:clrMapOvr>
  <p:transition xmlns:p14="http://schemas.microsoft.com/office/powerpoint/2010/main">
    <p:wipe dir="d"/>
  </p:transition>
  <p:timing>
    <p:tnLst>
      <p:par>
        <p:cTn xmlns:p14="http://schemas.microsoft.com/office/powerpoint/2010/main" id="1" dur="indefinite" restart="never" nodeType="tmRoot"/>
      </p:par>
    </p:tnLst>
  </p:timing>
  <p:hf hdr="0" ftr="0" dt="0"/>
</p:sldLayout>
</file>

<file path=ppt/slideLayouts/slideLayout1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963613" y="1290655"/>
            <a:ext cx="3846512" cy="4975225"/>
          </a:xfrm>
        </p:spPr>
        <p:txBody>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962542" y="1290655"/>
            <a:ext cx="3846513" cy="4975225"/>
          </a:xfrm>
        </p:spPr>
        <p:txBody>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transition xmlns:p14="http://schemas.microsoft.com/office/powerpoint/2010/main">
    <p:wipe dir="d"/>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Tree>
  </p:cSld>
  <p:clrMapOvr>
    <a:masterClrMapping/>
  </p:clrMapOvr>
  <p:transition xmlns:p14="http://schemas.microsoft.com/office/powerpoint/2010/main">
    <p:wipe dir="d"/>
  </p:transition>
  <p:hf hdr="0" ftr="0" dt="0"/>
</p:sldLayout>
</file>

<file path=ppt/slideLayouts/slideLayout1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xmlns:p14="http://schemas.microsoft.com/office/powerpoint/2010/main">
    <p:wipe dir="d"/>
  </p:transition>
</p:sldLayout>
</file>

<file path=ppt/slideLayouts/slideLayout147.xml><?xml version="1.0" encoding="utf-8"?>
<p:sldLayout xmlns:a="http://schemas.openxmlformats.org/drawingml/2006/main" xmlns:r="http://schemas.openxmlformats.org/officeDocument/2006/relationships" xmlns:p="http://schemas.openxmlformats.org/presentationml/2006/main" showMasterSp="0" userDrawn="1">
  <p:cSld name="3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855662577"/>
      </p:ext>
    </p:extLst>
  </p:cSld>
  <p:clrMapOvr>
    <a:masterClrMapping/>
  </p:clrMapOvr>
  <p:transition xmlns:p14="http://schemas.microsoft.com/office/powerpoint/2010/main">
    <p:wipe dir="d"/>
  </p:transition>
  <p:timing>
    <p:tnLst>
      <p:par>
        <p:cTn xmlns:p14="http://schemas.microsoft.com/office/powerpoint/2010/main" id="1" dur="indefinite" restart="never" nodeType="tmRoot"/>
      </p:par>
    </p:tnLst>
  </p:timing>
</p:sldLayout>
</file>

<file path=ppt/slideLayouts/slideLayout148.xml><?xml version="1.0" encoding="utf-8"?>
<p:sldLayout xmlns:a="http://schemas.openxmlformats.org/drawingml/2006/main" xmlns:r="http://schemas.openxmlformats.org/officeDocument/2006/relationships" xmlns:p="http://schemas.openxmlformats.org/presentationml/2006/main" showMasterSp="0" userDrawn="1">
  <p:cSld name="4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660977470"/>
      </p:ext>
    </p:extLst>
  </p:cSld>
  <p:clrMapOvr>
    <a:masterClrMapping/>
  </p:clrMapOvr>
  <p:transition xmlns:p14="http://schemas.microsoft.com/office/powerpoint/2010/main">
    <p:wipe dir="d"/>
  </p:transition>
</p:sldLayout>
</file>

<file path=ppt/slideLayouts/slideLayout149.xml><?xml version="1.0" encoding="utf-8"?>
<p:sldLayout xmlns:a="http://schemas.openxmlformats.org/drawingml/2006/main" xmlns:r="http://schemas.openxmlformats.org/officeDocument/2006/relationships" xmlns:p="http://schemas.openxmlformats.org/presentationml/2006/main" showMasterSp="0" userDrawn="1">
  <p:cSld name="5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929311591"/>
      </p:ext>
    </p:extLst>
  </p:cSld>
  <p:clrMapOvr>
    <a:masterClrMapping/>
  </p:clrMapOvr>
  <p:transition xmlns:p14="http://schemas.microsoft.com/office/powerpoint/2010/main">
    <p:wipe dir="d"/>
  </p:transition>
  <p:timing>
    <p:tnLst>
      <p:par>
        <p:cTn xmlns:p14="http://schemas.microsoft.com/office/powerpoint/2010/mai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444856497"/>
      </p:ext>
    </p:extLst>
  </p:cSld>
  <p:clrMapOvr>
    <a:masterClrMapping/>
  </p:clrMapOvr>
  <p:transition xmlns:p14="http://schemas.microsoft.com/office/powerpoint/2010/main"/>
</p:sldLayout>
</file>

<file path=ppt/slideLayouts/slideLayout15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BF2E8B10-7D16-C743-A377-C279F8D3251A}" type="datetimeFigureOut">
              <a:rPr lang="en-US" smtClean="0">
                <a:solidFill>
                  <a:prstClr val="black">
                    <a:tint val="75000"/>
                  </a:prstClr>
                </a:solidFill>
                <a:latin typeface="Calibri"/>
              </a:rPr>
              <a:pPr/>
              <a:t>6/21/16</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A7D2561C-A66E-8E4E-85D1-400161FD1FF3}"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145089254"/>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F2E8B10-7D16-C743-A377-C279F8D3251A}" type="datetimeFigureOut">
              <a:rPr lang="en-US" smtClean="0">
                <a:solidFill>
                  <a:prstClr val="black">
                    <a:tint val="75000"/>
                  </a:prstClr>
                </a:solidFill>
                <a:latin typeface="Calibri"/>
              </a:rPr>
              <a:pPr/>
              <a:t>6/21/16</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A7D2561C-A66E-8E4E-85D1-400161FD1FF3}"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646738670"/>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F2E8B10-7D16-C743-A377-C279F8D3251A}" type="datetimeFigureOut">
              <a:rPr lang="en-US" smtClean="0">
                <a:solidFill>
                  <a:prstClr val="black">
                    <a:tint val="75000"/>
                  </a:prstClr>
                </a:solidFill>
                <a:latin typeface="Calibri"/>
              </a:rPr>
              <a:pPr/>
              <a:t>6/21/16</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A7D2561C-A66E-8E4E-85D1-400161FD1FF3}"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420742257"/>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BF2E8B10-7D16-C743-A377-C279F8D3251A}" type="datetimeFigureOut">
              <a:rPr lang="en-US" smtClean="0">
                <a:solidFill>
                  <a:prstClr val="black">
                    <a:tint val="75000"/>
                  </a:prstClr>
                </a:solidFill>
                <a:latin typeface="Calibri"/>
              </a:rPr>
              <a:pPr/>
              <a:t>6/21/16</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A7D2561C-A66E-8E4E-85D1-400161FD1FF3}"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826817329"/>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BF2E8B10-7D16-C743-A377-C279F8D3251A}" type="datetimeFigureOut">
              <a:rPr lang="en-US" smtClean="0">
                <a:solidFill>
                  <a:prstClr val="black">
                    <a:tint val="75000"/>
                  </a:prstClr>
                </a:solidFill>
                <a:latin typeface="Calibri"/>
              </a:rPr>
              <a:pPr/>
              <a:t>6/21/16</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A7D2561C-A66E-8E4E-85D1-400161FD1FF3}"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206477153"/>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F2E8B10-7D16-C743-A377-C279F8D3251A}" type="datetimeFigureOut">
              <a:rPr lang="en-US" smtClean="0">
                <a:solidFill>
                  <a:prstClr val="black">
                    <a:tint val="75000"/>
                  </a:prstClr>
                </a:solidFill>
                <a:latin typeface="Calibri"/>
              </a:rPr>
              <a:pPr/>
              <a:t>6/21/16</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A7D2561C-A66E-8E4E-85D1-400161FD1FF3}"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52796802"/>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F2E8B10-7D16-C743-A377-C279F8D3251A}" type="datetimeFigureOut">
              <a:rPr lang="en-US" smtClean="0">
                <a:solidFill>
                  <a:prstClr val="black">
                    <a:tint val="75000"/>
                  </a:prstClr>
                </a:solidFill>
                <a:latin typeface="Calibri"/>
              </a:rPr>
              <a:pPr/>
              <a:t>6/21/16</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A7D2561C-A66E-8E4E-85D1-400161FD1FF3}"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960469594"/>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F2E8B10-7D16-C743-A377-C279F8D3251A}" type="datetimeFigureOut">
              <a:rPr lang="en-US" smtClean="0">
                <a:solidFill>
                  <a:prstClr val="black">
                    <a:tint val="75000"/>
                  </a:prstClr>
                </a:solidFill>
                <a:latin typeface="Calibri"/>
              </a:rPr>
              <a:pPr/>
              <a:t>6/21/16</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A7D2561C-A66E-8E4E-85D1-400161FD1FF3}"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400787961"/>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F2E8B10-7D16-C743-A377-C279F8D3251A}" type="datetimeFigureOut">
              <a:rPr lang="en-US" smtClean="0">
                <a:solidFill>
                  <a:prstClr val="black">
                    <a:tint val="75000"/>
                  </a:prstClr>
                </a:solidFill>
                <a:latin typeface="Calibri"/>
              </a:rPr>
              <a:pPr/>
              <a:t>6/21/16</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A7D2561C-A66E-8E4E-85D1-400161FD1FF3}"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214627806"/>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F2E8B10-7D16-C743-A377-C279F8D3251A}" type="datetimeFigureOut">
              <a:rPr lang="en-US" smtClean="0">
                <a:solidFill>
                  <a:prstClr val="black">
                    <a:tint val="75000"/>
                  </a:prstClr>
                </a:solidFill>
                <a:latin typeface="Calibri"/>
              </a:rPr>
              <a:pPr/>
              <a:t>6/21/16</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A7D2561C-A66E-8E4E-85D1-400161FD1FF3}"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06234801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9" y="273049"/>
            <a:ext cx="3008313" cy="1162051"/>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7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19" y="1435104"/>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811237692"/>
      </p:ext>
    </p:extLst>
  </p:cSld>
  <p:clrMapOvr>
    <a:masterClrMapping/>
  </p:clrMapOvr>
  <p:transition xmlns:p14="http://schemas.microsoft.com/office/powerpoint/2010/main"/>
</p:sldLayout>
</file>

<file path=ppt/slideLayouts/slideLayout1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F2E8B10-7D16-C743-A377-C279F8D3251A}" type="datetimeFigureOut">
              <a:rPr lang="en-US" smtClean="0">
                <a:solidFill>
                  <a:prstClr val="black">
                    <a:tint val="75000"/>
                  </a:prstClr>
                </a:solidFill>
                <a:latin typeface="Calibri"/>
              </a:rPr>
              <a:pPr/>
              <a:t>6/21/16</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A7D2561C-A66E-8E4E-85D1-400161FD1FF3}"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24906268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9"/>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65"/>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11887743"/>
      </p:ext>
    </p:extLst>
  </p:cSld>
  <p:clrMapOvr>
    <a:masterClrMapping/>
  </p:clrMapOvr>
  <p:transition xmlns:p14="http://schemas.microsoft.com/office/powerpoint/2010/main"/>
</p:sldLayout>
</file>

<file path=ppt/slideLayouts/slideLayout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245789075"/>
      </p:ext>
    </p:extLst>
  </p:cSld>
  <p:clrMapOvr>
    <a:masterClrMapping/>
  </p:clrMapOvr>
  <p:transition xmlns:p14="http://schemas.microsoft.com/office/powerpoint/2010/main"/>
</p:sldLayout>
</file>

<file path=ppt/slideLayouts/slideLayout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1788" y="123853"/>
            <a:ext cx="2151062" cy="6142039"/>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23853"/>
            <a:ext cx="6300788" cy="6142039"/>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290801316"/>
      </p:ext>
    </p:extLst>
  </p:cSld>
  <p:clrMapOvr>
    <a:masterClrMapping/>
  </p:clrMapOvr>
  <p:transition xmlns:p14="http://schemas.microsoft.com/office/powerpoint/2010/main"/>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cSld>
  <p:clrMapOvr>
    <a:masterClrMapping/>
  </p:clrMapOvr>
  <p:transition xmlns:p14="http://schemas.microsoft.com/office/powerpoint/2010/main"/>
</p:sldLayout>
</file>

<file path=ppt/slideLayouts/slideLayout20.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228600" y="123853"/>
            <a:ext cx="8604250" cy="638175"/>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143029"/>
            <a:ext cx="8351838" cy="5122863"/>
          </a:xfrm>
        </p:spPr>
        <p:txBody>
          <a:bodyPr/>
          <a:lstStyle/>
          <a:p>
            <a:pPr lvl="0"/>
            <a:endParaRPr lang="en-US" noProof="0" smtClean="0"/>
          </a:p>
        </p:txBody>
      </p:sp>
    </p:spTree>
    <p:extLst>
      <p:ext uri="{BB962C8B-B14F-4D97-AF65-F5344CB8AC3E}">
        <p14:creationId xmlns:p14="http://schemas.microsoft.com/office/powerpoint/2010/main" val="1141696811"/>
      </p:ext>
    </p:extLst>
  </p:cSld>
  <p:clrMapOvr>
    <a:masterClrMapping/>
  </p:clrMapOvr>
  <p:transition xmlns:p14="http://schemas.microsoft.com/office/powerpoint/2010/main"/>
</p:sldLayout>
</file>

<file path=ppt/slideLayouts/slideLayout2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D9AD27F-9C31-9241-BFD5-4FC96F17EE04}" type="datetimeFigureOut">
              <a:rPr lang="en-US" smtClean="0">
                <a:solidFill>
                  <a:prstClr val="black">
                    <a:tint val="75000"/>
                  </a:prstClr>
                </a:solidFill>
                <a:latin typeface="Calibri"/>
              </a:rPr>
              <a:pPr/>
              <a:t>6/21/16</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16E99928-CA10-9D49-A3B2-D42520A732E5}"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46697165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74"/>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6655" indent="0" algn="ctr">
              <a:buNone/>
              <a:defRPr/>
            </a:lvl2pPr>
            <a:lvl3pPr marL="913307" indent="0" algn="ctr">
              <a:buNone/>
              <a:defRPr/>
            </a:lvl3pPr>
            <a:lvl4pPr marL="1369965" indent="0" algn="ctr">
              <a:buNone/>
              <a:defRPr/>
            </a:lvl4pPr>
            <a:lvl5pPr marL="1826612" indent="0" algn="ctr">
              <a:buNone/>
              <a:defRPr/>
            </a:lvl5pPr>
            <a:lvl6pPr marL="2283272" indent="0" algn="ctr">
              <a:buNone/>
              <a:defRPr/>
            </a:lvl6pPr>
            <a:lvl7pPr marL="2739928" indent="0" algn="ctr">
              <a:buNone/>
              <a:defRPr/>
            </a:lvl7pPr>
            <a:lvl8pPr marL="3196582" indent="0" algn="ctr">
              <a:buNone/>
              <a:defRPr/>
            </a:lvl8pPr>
            <a:lvl9pPr marL="3653234"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5D074115-1CDF-4B62-B8A9-5DE879258116}" type="datetime1">
              <a:rPr lang="en-US" smtClean="0">
                <a:solidFill>
                  <a:srgbClr val="000000"/>
                </a:solidFill>
              </a:rPr>
              <a:pPr>
                <a:defRPr/>
              </a:pPr>
              <a:t>6/21/16</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US" smtClean="0">
                <a:solidFill>
                  <a:srgbClr val="000000"/>
                </a:solidFill>
              </a:rPr>
              <a:t>** Pre-Decisional Material ** Do Not Forward **</a:t>
            </a: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AA768F7-8228-484B-922E-04B9F69ECB68}"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91864AB0-FF86-4E9D-A762-F4CCACF97435}" type="datetime1">
              <a:rPr lang="en-US" smtClean="0">
                <a:solidFill>
                  <a:srgbClr val="000000"/>
                </a:solidFill>
              </a:rPr>
              <a:pPr>
                <a:defRPr/>
              </a:pPr>
              <a:t>6/21/16</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US" smtClean="0">
                <a:solidFill>
                  <a:srgbClr val="000000"/>
                </a:solidFill>
              </a:rPr>
              <a:t>** Pre-Decisional Material ** Do Not Forward **</a:t>
            </a: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D633543-6310-400C-A7CA-2919E7C8C6DA}"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3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8"/>
          </a:xfrm>
        </p:spPr>
        <p:txBody>
          <a:bodyPr anchor="b"/>
          <a:lstStyle>
            <a:lvl1pPr marL="0" indent="0">
              <a:buNone/>
              <a:defRPr sz="2000"/>
            </a:lvl1pPr>
            <a:lvl2pPr marL="456655" indent="0">
              <a:buNone/>
              <a:defRPr sz="1800"/>
            </a:lvl2pPr>
            <a:lvl3pPr marL="913307" indent="0">
              <a:buNone/>
              <a:defRPr sz="1600"/>
            </a:lvl3pPr>
            <a:lvl4pPr marL="1369965" indent="0">
              <a:buNone/>
              <a:defRPr sz="1400"/>
            </a:lvl4pPr>
            <a:lvl5pPr marL="1826612" indent="0">
              <a:buNone/>
              <a:defRPr sz="1400"/>
            </a:lvl5pPr>
            <a:lvl6pPr marL="2283272" indent="0">
              <a:buNone/>
              <a:defRPr sz="1400"/>
            </a:lvl6pPr>
            <a:lvl7pPr marL="2739928" indent="0">
              <a:buNone/>
              <a:defRPr sz="1400"/>
            </a:lvl7pPr>
            <a:lvl8pPr marL="3196582" indent="0">
              <a:buNone/>
              <a:defRPr sz="1400"/>
            </a:lvl8pPr>
            <a:lvl9pPr marL="3653234"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fld id="{D8284CD0-220A-4B45-A804-820BBC6163BF}" type="datetime1">
              <a:rPr lang="en-US" smtClean="0">
                <a:solidFill>
                  <a:srgbClr val="000000"/>
                </a:solidFill>
              </a:rPr>
              <a:pPr>
                <a:defRPr/>
              </a:pPr>
              <a:t>6/21/16</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US" smtClean="0">
                <a:solidFill>
                  <a:srgbClr val="000000"/>
                </a:solidFill>
              </a:rPr>
              <a:t>** Pre-Decisional Material ** Do Not Forward **</a:t>
            </a: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3449793-178B-479D-97E4-C2BF64357912}"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508011" y="1016006"/>
            <a:ext cx="3898900" cy="5080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559311" y="1016006"/>
            <a:ext cx="3898900" cy="5080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fld id="{D400EC8A-18E7-48BF-8013-C75E55870308}" type="datetime1">
              <a:rPr lang="en-US" smtClean="0">
                <a:solidFill>
                  <a:srgbClr val="000000"/>
                </a:solidFill>
              </a:rPr>
              <a:pPr>
                <a:defRPr/>
              </a:pPr>
              <a:t>6/21/16</a:t>
            </a:fld>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r>
              <a:rPr lang="en-US" smtClean="0">
                <a:solidFill>
                  <a:srgbClr val="000000"/>
                </a:solidFill>
              </a:rPr>
              <a:t>** Pre-Decisional Material ** Do Not Forward **</a:t>
            </a: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F75399D-6B48-4A59-897D-36F1611086F1}"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7" y="1535113"/>
            <a:ext cx="4040188" cy="639762"/>
          </a:xfrm>
        </p:spPr>
        <p:txBody>
          <a:bodyPr anchor="b"/>
          <a:lstStyle>
            <a:lvl1pPr marL="0" indent="0">
              <a:buNone/>
              <a:defRPr sz="2400" b="1"/>
            </a:lvl1pPr>
            <a:lvl2pPr marL="456655" indent="0">
              <a:buNone/>
              <a:defRPr sz="2000" b="1"/>
            </a:lvl2pPr>
            <a:lvl3pPr marL="913307" indent="0">
              <a:buNone/>
              <a:defRPr sz="1800" b="1"/>
            </a:lvl3pPr>
            <a:lvl4pPr marL="1369965" indent="0">
              <a:buNone/>
              <a:defRPr sz="1600" b="1"/>
            </a:lvl4pPr>
            <a:lvl5pPr marL="1826612" indent="0">
              <a:buNone/>
              <a:defRPr sz="1600" b="1"/>
            </a:lvl5pPr>
            <a:lvl6pPr marL="2283272" indent="0">
              <a:buNone/>
              <a:defRPr sz="1600" b="1"/>
            </a:lvl6pPr>
            <a:lvl7pPr marL="2739928" indent="0">
              <a:buNone/>
              <a:defRPr sz="1600" b="1"/>
            </a:lvl7pPr>
            <a:lvl8pPr marL="3196582" indent="0">
              <a:buNone/>
              <a:defRPr sz="1600" b="1"/>
            </a:lvl8pPr>
            <a:lvl9pPr marL="3653234"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7"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43" y="1535113"/>
            <a:ext cx="4041775" cy="639762"/>
          </a:xfrm>
        </p:spPr>
        <p:txBody>
          <a:bodyPr anchor="b"/>
          <a:lstStyle>
            <a:lvl1pPr marL="0" indent="0">
              <a:buNone/>
              <a:defRPr sz="2400" b="1"/>
            </a:lvl1pPr>
            <a:lvl2pPr marL="456655" indent="0">
              <a:buNone/>
              <a:defRPr sz="2000" b="1"/>
            </a:lvl2pPr>
            <a:lvl3pPr marL="913307" indent="0">
              <a:buNone/>
              <a:defRPr sz="1800" b="1"/>
            </a:lvl3pPr>
            <a:lvl4pPr marL="1369965" indent="0">
              <a:buNone/>
              <a:defRPr sz="1600" b="1"/>
            </a:lvl4pPr>
            <a:lvl5pPr marL="1826612" indent="0">
              <a:buNone/>
              <a:defRPr sz="1600" b="1"/>
            </a:lvl5pPr>
            <a:lvl6pPr marL="2283272" indent="0">
              <a:buNone/>
              <a:defRPr sz="1600" b="1"/>
            </a:lvl6pPr>
            <a:lvl7pPr marL="2739928" indent="0">
              <a:buNone/>
              <a:defRPr sz="1600" b="1"/>
            </a:lvl7pPr>
            <a:lvl8pPr marL="3196582" indent="0">
              <a:buNone/>
              <a:defRPr sz="1600" b="1"/>
            </a:lvl8pPr>
            <a:lvl9pPr marL="3653234"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4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fld id="{46668B7F-17C4-4C9D-A63C-8166F5DFEDD7}" type="datetime1">
              <a:rPr lang="en-US" smtClean="0">
                <a:solidFill>
                  <a:srgbClr val="000000"/>
                </a:solidFill>
              </a:rPr>
              <a:pPr>
                <a:defRPr/>
              </a:pPr>
              <a:t>6/21/16</a:t>
            </a:fld>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r>
              <a:rPr lang="en-US" smtClean="0">
                <a:solidFill>
                  <a:srgbClr val="000000"/>
                </a:solidFill>
              </a:rPr>
              <a:t>** Pre-Decisional Material ** Do Not Forward **</a:t>
            </a: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C995921C-81FD-4FF3-8508-F3DC484DB89C}"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fld id="{AE523464-61A3-47C8-A1B4-1D95677A306B}" type="datetime1">
              <a:rPr lang="en-US" smtClean="0">
                <a:solidFill>
                  <a:srgbClr val="000000"/>
                </a:solidFill>
              </a:rPr>
              <a:pPr>
                <a:defRPr/>
              </a:pPr>
              <a:t>6/21/16</a:t>
            </a:fld>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r>
              <a:rPr lang="en-US" smtClean="0">
                <a:solidFill>
                  <a:srgbClr val="000000"/>
                </a:solidFill>
              </a:rPr>
              <a:t>** Pre-Decisional Material ** Do Not Forward **</a:t>
            </a: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04656C51-0D9B-4BD1-B237-1029F2FF65DA}"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fld id="{597F7FFE-0C12-4AB2-9ACF-899DF4998FD4}" type="datetime1">
              <a:rPr lang="en-US" smtClean="0">
                <a:solidFill>
                  <a:srgbClr val="000000"/>
                </a:solidFill>
              </a:rPr>
              <a:pPr>
                <a:defRPr/>
              </a:pPr>
              <a:t>6/21/16</a:t>
            </a:fld>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r>
              <a:rPr lang="en-US" smtClean="0">
                <a:solidFill>
                  <a:srgbClr val="000000"/>
                </a:solidFill>
              </a:rPr>
              <a:t>** Pre-Decisional Material ** Do Not Forward **</a:t>
            </a: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86E84AB1-1F90-41C5-880E-9320FFDDFCCC}"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34" y="273050"/>
            <a:ext cx="3008313" cy="1162050"/>
          </a:xfrm>
        </p:spPr>
        <p:txBody>
          <a:bodyPr anchor="b"/>
          <a:lstStyle>
            <a:lvl1pPr algn="l">
              <a:defRPr sz="2000" b="1"/>
            </a:lvl1pPr>
          </a:lstStyle>
          <a:p>
            <a:r>
              <a:rPr lang="en-US" dirty="0" smtClean="0"/>
              <a:t>Click to edit Master title style</a:t>
            </a:r>
            <a:endParaRPr lang="en-US" dirty="0"/>
          </a:p>
        </p:txBody>
      </p:sp>
      <p:sp>
        <p:nvSpPr>
          <p:cNvPr id="3" name="Content Placeholder 2"/>
          <p:cNvSpPr>
            <a:spLocks noGrp="1"/>
          </p:cNvSpPr>
          <p:nvPr>
            <p:ph idx="1"/>
          </p:nvPr>
        </p:nvSpPr>
        <p:spPr>
          <a:xfrm>
            <a:off x="3575068" y="273099"/>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3"/>
          <p:cNvSpPr>
            <a:spLocks noGrp="1"/>
          </p:cNvSpPr>
          <p:nvPr>
            <p:ph type="body" sz="half" idx="2"/>
          </p:nvPr>
        </p:nvSpPr>
        <p:spPr>
          <a:xfrm>
            <a:off x="457234" y="1435113"/>
            <a:ext cx="3008313" cy="4691063"/>
          </a:xfrm>
        </p:spPr>
        <p:txBody>
          <a:bodyPr/>
          <a:lstStyle>
            <a:lvl1pPr marL="0" indent="0">
              <a:buNone/>
              <a:defRPr sz="1400"/>
            </a:lvl1pPr>
            <a:lvl2pPr marL="456655" indent="0">
              <a:buNone/>
              <a:defRPr sz="1200"/>
            </a:lvl2pPr>
            <a:lvl3pPr marL="913307" indent="0">
              <a:buNone/>
              <a:defRPr sz="1000"/>
            </a:lvl3pPr>
            <a:lvl4pPr marL="1369965" indent="0">
              <a:buNone/>
              <a:defRPr sz="800"/>
            </a:lvl4pPr>
            <a:lvl5pPr marL="1826612" indent="0">
              <a:buNone/>
              <a:defRPr sz="800"/>
            </a:lvl5pPr>
            <a:lvl6pPr marL="2283272" indent="0">
              <a:buNone/>
              <a:defRPr sz="800"/>
            </a:lvl6pPr>
            <a:lvl7pPr marL="2739928" indent="0">
              <a:buNone/>
              <a:defRPr sz="800"/>
            </a:lvl7pPr>
            <a:lvl8pPr marL="3196582" indent="0">
              <a:buNone/>
              <a:defRPr sz="800"/>
            </a:lvl8pPr>
            <a:lvl9pPr marL="3653234" indent="0">
              <a:buNone/>
              <a:defRPr sz="8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1B757325-134A-4495-AE2E-F8417B16391E}" type="datetime1">
              <a:rPr lang="en-US" smtClean="0">
                <a:solidFill>
                  <a:srgbClr val="000000"/>
                </a:solidFill>
              </a:rPr>
              <a:pPr>
                <a:defRPr/>
              </a:pPr>
              <a:t>6/21/16</a:t>
            </a:fld>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r>
              <a:rPr lang="en-US" smtClean="0">
                <a:solidFill>
                  <a:srgbClr val="000000"/>
                </a:solidFill>
              </a:rPr>
              <a:t>** Pre-Decisional Material ** Do Not Forward **</a:t>
            </a: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FB7419E-D60E-4184-A3AD-EDB08D1AA9EE}"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1"/>
            <a:ext cx="2133600" cy="365125"/>
          </a:xfrm>
          <a:prstGeom prst="rect">
            <a:avLst/>
          </a:prstGeom>
        </p:spPr>
        <p:txBody>
          <a:bodyPr/>
          <a:lstStyle>
            <a:lvl1pPr>
              <a:defRPr/>
            </a:lvl1pPr>
          </a:lstStyle>
          <a:p>
            <a:pPr eaLnBrk="1" hangingPunct="1"/>
            <a:endParaRPr lang="en-US">
              <a:solidFill>
                <a:srgbClr val="000000"/>
              </a:solidFill>
              <a:ea typeface="ＭＳ Ｐゴシック" charset="-128"/>
            </a:endParaRPr>
          </a:p>
        </p:txBody>
      </p:sp>
      <p:sp>
        <p:nvSpPr>
          <p:cNvPr id="5" name="Footer Placeholder 4"/>
          <p:cNvSpPr>
            <a:spLocks noGrp="1"/>
          </p:cNvSpPr>
          <p:nvPr>
            <p:ph type="ftr" sz="quarter" idx="11"/>
          </p:nvPr>
        </p:nvSpPr>
        <p:spPr>
          <a:xfrm>
            <a:off x="3124200" y="6356351"/>
            <a:ext cx="2895600" cy="365125"/>
          </a:xfrm>
          <a:prstGeom prst="rect">
            <a:avLst/>
          </a:prstGeom>
        </p:spPr>
        <p:txBody>
          <a:bodyPr/>
          <a:lstStyle>
            <a:lvl1pPr>
              <a:defRPr/>
            </a:lvl1pPr>
          </a:lstStyle>
          <a:p>
            <a:pPr eaLnBrk="1" hangingPunct="1">
              <a:defRPr/>
            </a:pPr>
            <a:endParaRPr lang="en-US">
              <a:solidFill>
                <a:srgbClr val="FF0000">
                  <a:tint val="75000"/>
                </a:srgbClr>
              </a:solidFill>
              <a:ea typeface="ＭＳ Ｐゴシック" charset="-128"/>
            </a:endParaRPr>
          </a:p>
        </p:txBody>
      </p:sp>
      <p:sp>
        <p:nvSpPr>
          <p:cNvPr id="6" name="Slide Number Placeholder 5"/>
          <p:cNvSpPr>
            <a:spLocks noGrp="1"/>
          </p:cNvSpPr>
          <p:nvPr>
            <p:ph type="sldNum" sz="quarter" idx="12"/>
          </p:nvPr>
        </p:nvSpPr>
        <p:spPr>
          <a:xfrm>
            <a:off x="6553200" y="6356351"/>
            <a:ext cx="2133600" cy="365125"/>
          </a:xfrm>
          <a:prstGeom prst="rect">
            <a:avLst/>
          </a:prstGeom>
        </p:spPr>
        <p:txBody>
          <a:bodyPr/>
          <a:lstStyle>
            <a:lvl1pPr>
              <a:defRPr/>
            </a:lvl1pPr>
          </a:lstStyle>
          <a:p>
            <a:pPr eaLnBrk="1" hangingPunct="1"/>
            <a:fld id="{D8EA5950-5770-5B4B-99CF-D5EF450EDB55}" type="slidenum">
              <a:rPr lang="en-US">
                <a:solidFill>
                  <a:srgbClr val="000000"/>
                </a:solidFill>
                <a:ea typeface="ＭＳ Ｐゴシック" charset="-128"/>
              </a:rPr>
              <a:pPr eaLnBrk="1" hangingPunct="1"/>
              <a:t>‹#›</a:t>
            </a:fld>
            <a:endParaRPr lang="en-US">
              <a:solidFill>
                <a:srgbClr val="000000"/>
              </a:solidFill>
              <a:ea typeface="ＭＳ Ｐゴシック" charset="-128"/>
            </a:endParaRPr>
          </a:p>
        </p:txBody>
      </p:sp>
    </p:spTree>
    <p:extLst>
      <p:ext uri="{BB962C8B-B14F-4D97-AF65-F5344CB8AC3E}">
        <p14:creationId xmlns:p14="http://schemas.microsoft.com/office/powerpoint/2010/main" val="15640468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655" indent="0">
              <a:buNone/>
              <a:defRPr sz="2800"/>
            </a:lvl2pPr>
            <a:lvl3pPr marL="913307" indent="0">
              <a:buNone/>
              <a:defRPr sz="2400"/>
            </a:lvl3pPr>
            <a:lvl4pPr marL="1369965" indent="0">
              <a:buNone/>
              <a:defRPr sz="2000"/>
            </a:lvl4pPr>
            <a:lvl5pPr marL="1826612" indent="0">
              <a:buNone/>
              <a:defRPr sz="2000"/>
            </a:lvl5pPr>
            <a:lvl6pPr marL="2283272" indent="0">
              <a:buNone/>
              <a:defRPr sz="2000"/>
            </a:lvl6pPr>
            <a:lvl7pPr marL="2739928" indent="0">
              <a:buNone/>
              <a:defRPr sz="2000"/>
            </a:lvl7pPr>
            <a:lvl8pPr marL="3196582" indent="0">
              <a:buNone/>
              <a:defRPr sz="2000"/>
            </a:lvl8pPr>
            <a:lvl9pPr marL="3653234" indent="0">
              <a:buNone/>
              <a:defRPr sz="2000"/>
            </a:lvl9pPr>
          </a:lstStyle>
          <a:p>
            <a:pPr lvl="0"/>
            <a:endParaRPr lang="en-US" noProof="0" smtClean="0"/>
          </a:p>
        </p:txBody>
      </p:sp>
      <p:sp>
        <p:nvSpPr>
          <p:cNvPr id="4" name="Text Placeholder 3"/>
          <p:cNvSpPr>
            <a:spLocks noGrp="1"/>
          </p:cNvSpPr>
          <p:nvPr>
            <p:ph type="body" sz="half" idx="2"/>
          </p:nvPr>
        </p:nvSpPr>
        <p:spPr>
          <a:xfrm>
            <a:off x="1792288" y="5367356"/>
            <a:ext cx="5486400" cy="804863"/>
          </a:xfrm>
        </p:spPr>
        <p:txBody>
          <a:bodyPr/>
          <a:lstStyle>
            <a:lvl1pPr marL="0" indent="0">
              <a:buNone/>
              <a:defRPr sz="1400"/>
            </a:lvl1pPr>
            <a:lvl2pPr marL="456655" indent="0">
              <a:buNone/>
              <a:defRPr sz="1200"/>
            </a:lvl2pPr>
            <a:lvl3pPr marL="913307" indent="0">
              <a:buNone/>
              <a:defRPr sz="1000"/>
            </a:lvl3pPr>
            <a:lvl4pPr marL="1369965" indent="0">
              <a:buNone/>
              <a:defRPr sz="800"/>
            </a:lvl4pPr>
            <a:lvl5pPr marL="1826612" indent="0">
              <a:buNone/>
              <a:defRPr sz="800"/>
            </a:lvl5pPr>
            <a:lvl6pPr marL="2283272" indent="0">
              <a:buNone/>
              <a:defRPr sz="800"/>
            </a:lvl6pPr>
            <a:lvl7pPr marL="2739928" indent="0">
              <a:buNone/>
              <a:defRPr sz="800"/>
            </a:lvl7pPr>
            <a:lvl8pPr marL="3196582" indent="0">
              <a:buNone/>
              <a:defRPr sz="800"/>
            </a:lvl8pPr>
            <a:lvl9pPr marL="3653234" indent="0">
              <a:buNone/>
              <a:defRPr sz="8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161ED1EA-F0B3-4772-9540-A0C9094879C9}" type="datetime1">
              <a:rPr lang="en-US" smtClean="0">
                <a:solidFill>
                  <a:srgbClr val="000000"/>
                </a:solidFill>
              </a:rPr>
              <a:pPr>
                <a:defRPr/>
              </a:pPr>
              <a:t>6/21/16</a:t>
            </a:fld>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r>
              <a:rPr lang="en-US" smtClean="0">
                <a:solidFill>
                  <a:srgbClr val="000000"/>
                </a:solidFill>
              </a:rPr>
              <a:t>** Pre-Decisional Material ** Do Not Forward **</a:t>
            </a: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2A8B7A1-CE87-4179-BCB3-4A5315A72535}"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BEB09586-DBEF-4139-B9CB-6F5D5265094F}" type="datetime1">
              <a:rPr lang="en-US" smtClean="0">
                <a:solidFill>
                  <a:srgbClr val="000000"/>
                </a:solidFill>
              </a:rPr>
              <a:pPr>
                <a:defRPr/>
              </a:pPr>
              <a:t>6/21/16</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US" smtClean="0">
                <a:solidFill>
                  <a:srgbClr val="000000"/>
                </a:solidFill>
              </a:rPr>
              <a:t>** Pre-Decisional Material ** Do Not Forward **</a:t>
            </a: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20A5980-2192-482A-A937-1AB63368AC87}"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80190" y="174675"/>
            <a:ext cx="2024062" cy="59213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508007" y="174675"/>
            <a:ext cx="5919788" cy="59213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98F8DDF3-73C1-498F-A836-D98CF434884D}" type="datetime1">
              <a:rPr lang="en-US" smtClean="0">
                <a:solidFill>
                  <a:srgbClr val="000000"/>
                </a:solidFill>
              </a:rPr>
              <a:pPr>
                <a:defRPr/>
              </a:pPr>
              <a:t>6/21/16</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US" smtClean="0">
                <a:solidFill>
                  <a:srgbClr val="000000"/>
                </a:solidFill>
              </a:rPr>
              <a:t>** Pre-Decisional Material ** Do Not Forward **</a:t>
            </a: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A70CC19-5EF7-4E71-A05A-1D44B9EABD64}"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OverTx" preserve="1">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831851" y="174674"/>
            <a:ext cx="7772400" cy="708025"/>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508000" y="1016001"/>
            <a:ext cx="7950200" cy="2463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508000" y="3632200"/>
            <a:ext cx="7950200" cy="2463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fld id="{F80BCEC4-EFF6-4C3B-BA2B-B97C9F2A4CF0}" type="datetime1">
              <a:rPr lang="en-US" smtClean="0">
                <a:solidFill>
                  <a:srgbClr val="000000"/>
                </a:solidFill>
              </a:rPr>
              <a:pPr>
                <a:defRPr/>
              </a:pPr>
              <a:t>6/21/16</a:t>
            </a:fld>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r>
              <a:rPr lang="en-US" smtClean="0">
                <a:solidFill>
                  <a:srgbClr val="000000"/>
                </a:solidFill>
              </a:rPr>
              <a:t>** Pre-Decisional Material ** Do Not Forward **</a:t>
            </a: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5EB9337-184D-4310-A574-1D92F267F930}"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74"/>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6655" indent="0" algn="ctr">
              <a:buNone/>
              <a:defRPr>
                <a:solidFill>
                  <a:schemeClr val="tx1">
                    <a:tint val="75000"/>
                  </a:schemeClr>
                </a:solidFill>
              </a:defRPr>
            </a:lvl2pPr>
            <a:lvl3pPr marL="913307" indent="0" algn="ctr">
              <a:buNone/>
              <a:defRPr>
                <a:solidFill>
                  <a:schemeClr val="tx1">
                    <a:tint val="75000"/>
                  </a:schemeClr>
                </a:solidFill>
              </a:defRPr>
            </a:lvl3pPr>
            <a:lvl4pPr marL="1369965" indent="0" algn="ctr">
              <a:buNone/>
              <a:defRPr>
                <a:solidFill>
                  <a:schemeClr val="tx1">
                    <a:tint val="75000"/>
                  </a:schemeClr>
                </a:solidFill>
              </a:defRPr>
            </a:lvl4pPr>
            <a:lvl5pPr marL="1826612" indent="0" algn="ctr">
              <a:buNone/>
              <a:defRPr>
                <a:solidFill>
                  <a:schemeClr val="tx1">
                    <a:tint val="75000"/>
                  </a:schemeClr>
                </a:solidFill>
              </a:defRPr>
            </a:lvl5pPr>
            <a:lvl6pPr marL="2283272" indent="0" algn="ctr">
              <a:buNone/>
              <a:defRPr>
                <a:solidFill>
                  <a:schemeClr val="tx1">
                    <a:tint val="75000"/>
                  </a:schemeClr>
                </a:solidFill>
              </a:defRPr>
            </a:lvl6pPr>
            <a:lvl7pPr marL="2739928" indent="0" algn="ctr">
              <a:buNone/>
              <a:defRPr>
                <a:solidFill>
                  <a:schemeClr val="tx1">
                    <a:tint val="75000"/>
                  </a:schemeClr>
                </a:solidFill>
              </a:defRPr>
            </a:lvl7pPr>
            <a:lvl8pPr marL="3196582" indent="0" algn="ctr">
              <a:buNone/>
              <a:defRPr>
                <a:solidFill>
                  <a:schemeClr val="tx1">
                    <a:tint val="75000"/>
                  </a:schemeClr>
                </a:solidFill>
              </a:defRPr>
            </a:lvl8pPr>
            <a:lvl9pPr marL="3653234"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a:xfrm>
            <a:off x="457200" y="6356399"/>
            <a:ext cx="2133600" cy="365125"/>
          </a:xfrm>
          <a:prstGeom prst="rect">
            <a:avLst/>
          </a:prstGeom>
        </p:spPr>
        <p:txBody>
          <a:bodyPr lIns="91331" tIns="45666" rIns="91331" bIns="45666"/>
          <a:lstStyle/>
          <a:p>
            <a:pPr eaLnBrk="1" hangingPunct="1"/>
            <a:fld id="{2E432EFD-9E2F-46DD-A510-C9A686F764B6}" type="datetime1">
              <a:rPr lang="en-US" smtClean="0">
                <a:solidFill>
                  <a:prstClr val="black"/>
                </a:solidFill>
                <a:latin typeface="Arial" pitchFamily="34" charset="0"/>
                <a:ea typeface="ＭＳ Ｐゴシック" pitchFamily="34" charset="-128"/>
              </a:rPr>
              <a:pPr eaLnBrk="1" hangingPunct="1"/>
              <a:t>6/21/16</a:t>
            </a:fld>
            <a:endParaRPr lang="en-US">
              <a:solidFill>
                <a:prstClr val="black"/>
              </a:solidFill>
              <a:latin typeface="Arial" pitchFamily="34" charset="0"/>
              <a:ea typeface="ＭＳ Ｐゴシック" pitchFamily="34" charset="-128"/>
            </a:endParaRPr>
          </a:p>
        </p:txBody>
      </p:sp>
      <p:sp>
        <p:nvSpPr>
          <p:cNvPr id="5" name="Footer Placeholder 4"/>
          <p:cNvSpPr>
            <a:spLocks noGrp="1"/>
          </p:cNvSpPr>
          <p:nvPr>
            <p:ph type="ftr" sz="quarter" idx="11"/>
          </p:nvPr>
        </p:nvSpPr>
        <p:spPr>
          <a:xfrm>
            <a:off x="3124200" y="6356399"/>
            <a:ext cx="2895600" cy="365125"/>
          </a:xfrm>
          <a:prstGeom prst="rect">
            <a:avLst/>
          </a:prstGeom>
        </p:spPr>
        <p:txBody>
          <a:bodyPr lIns="91331" tIns="45666" rIns="91331" bIns="45666"/>
          <a:lstStyle/>
          <a:p>
            <a:pPr eaLnBrk="1" hangingPunct="1"/>
            <a:endParaRPr lang="en-US">
              <a:solidFill>
                <a:prstClr val="black"/>
              </a:solidFill>
              <a:latin typeface="Arial" pitchFamily="34" charset="0"/>
              <a:ea typeface="ＭＳ Ｐゴシック" pitchFamily="34" charset="-128"/>
            </a:endParaRPr>
          </a:p>
        </p:txBody>
      </p:sp>
      <p:sp>
        <p:nvSpPr>
          <p:cNvPr id="6" name="Slide Number Placeholder 5"/>
          <p:cNvSpPr>
            <a:spLocks noGrp="1"/>
          </p:cNvSpPr>
          <p:nvPr>
            <p:ph type="sldNum" sz="quarter" idx="12"/>
          </p:nvPr>
        </p:nvSpPr>
        <p:spPr/>
        <p:txBody>
          <a:bodyPr/>
          <a:lstStyle/>
          <a:p>
            <a:fld id="{33D804BE-5198-2946-A7CF-1560F12F4DF1}" type="slidenum">
              <a:rPr lang="en-US" smtClean="0">
                <a:solidFill>
                  <a:prstClr val="black"/>
                </a:solidFill>
              </a:rPr>
              <a:pPr/>
              <a:t>‹#›</a:t>
            </a:fld>
            <a:endParaRPr lang="en-US">
              <a:solidFill>
                <a:prstClr val="black"/>
              </a:solidFill>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99"/>
            <a:ext cx="2133600" cy="365125"/>
          </a:xfrm>
          <a:prstGeom prst="rect">
            <a:avLst/>
          </a:prstGeom>
        </p:spPr>
        <p:txBody>
          <a:bodyPr lIns="91331" tIns="45666" rIns="91331" bIns="45666"/>
          <a:lstStyle/>
          <a:p>
            <a:pPr eaLnBrk="1" hangingPunct="1"/>
            <a:fld id="{8BF4178C-802A-4F02-8B81-2E6615222774}" type="datetime1">
              <a:rPr lang="en-US" smtClean="0">
                <a:solidFill>
                  <a:prstClr val="black"/>
                </a:solidFill>
                <a:latin typeface="Arial" pitchFamily="34" charset="0"/>
                <a:ea typeface="ＭＳ Ｐゴシック" pitchFamily="34" charset="-128"/>
              </a:rPr>
              <a:pPr eaLnBrk="1" hangingPunct="1"/>
              <a:t>6/21/16</a:t>
            </a:fld>
            <a:endParaRPr lang="en-US">
              <a:solidFill>
                <a:prstClr val="black"/>
              </a:solidFill>
              <a:latin typeface="Arial" pitchFamily="34" charset="0"/>
              <a:ea typeface="ＭＳ Ｐゴシック" pitchFamily="34" charset="-128"/>
            </a:endParaRPr>
          </a:p>
        </p:txBody>
      </p:sp>
      <p:sp>
        <p:nvSpPr>
          <p:cNvPr id="5" name="Footer Placeholder 4"/>
          <p:cNvSpPr>
            <a:spLocks noGrp="1"/>
          </p:cNvSpPr>
          <p:nvPr>
            <p:ph type="ftr" sz="quarter" idx="11"/>
          </p:nvPr>
        </p:nvSpPr>
        <p:spPr>
          <a:xfrm>
            <a:off x="3124200" y="6356399"/>
            <a:ext cx="2895600" cy="365125"/>
          </a:xfrm>
          <a:prstGeom prst="rect">
            <a:avLst/>
          </a:prstGeom>
        </p:spPr>
        <p:txBody>
          <a:bodyPr lIns="91331" tIns="45666" rIns="91331" bIns="45666"/>
          <a:lstStyle/>
          <a:p>
            <a:pPr eaLnBrk="1" hangingPunct="1"/>
            <a:endParaRPr lang="en-US">
              <a:solidFill>
                <a:prstClr val="black"/>
              </a:solidFill>
              <a:latin typeface="Arial" pitchFamily="34" charset="0"/>
              <a:ea typeface="ＭＳ Ｐゴシック" pitchFamily="34" charset="-128"/>
            </a:endParaRPr>
          </a:p>
        </p:txBody>
      </p:sp>
      <p:sp>
        <p:nvSpPr>
          <p:cNvPr id="6" name="Slide Number Placeholder 5"/>
          <p:cNvSpPr>
            <a:spLocks noGrp="1"/>
          </p:cNvSpPr>
          <p:nvPr>
            <p:ph type="sldNum" sz="quarter" idx="12"/>
          </p:nvPr>
        </p:nvSpPr>
        <p:spPr/>
        <p:txBody>
          <a:bodyPr/>
          <a:lstStyle/>
          <a:p>
            <a:fld id="{33D804BE-5198-2946-A7CF-1560F12F4DF1}" type="slidenum">
              <a:rPr lang="en-US" smtClean="0">
                <a:solidFill>
                  <a:prstClr val="black"/>
                </a:solidFill>
              </a:rPr>
              <a:pPr/>
              <a:t>‹#›</a:t>
            </a:fld>
            <a:endParaRPr lang="en-US">
              <a:solidFill>
                <a:prstClr val="black"/>
              </a:solidFill>
            </a:endParaRPr>
          </a:p>
        </p:txBody>
      </p:sp>
    </p:spTree>
  </p:cSld>
  <p:clrMapOvr>
    <a:masterClrMapping/>
  </p:clrMapOvr>
  <p:transition xmlns:p14="http://schemas.microsoft.com/office/powerpoint/2010/main">
    <p:wipe dir="d"/>
  </p:transition>
  <p:timing>
    <p:tnLst>
      <p:par>
        <p:cTn xmlns:p14="http://schemas.microsoft.com/office/powerpoint/2010/mai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3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8"/>
          </a:xfrm>
        </p:spPr>
        <p:txBody>
          <a:bodyPr anchor="b"/>
          <a:lstStyle>
            <a:lvl1pPr marL="0" indent="0">
              <a:buNone/>
              <a:defRPr sz="2000">
                <a:solidFill>
                  <a:schemeClr val="tx1">
                    <a:tint val="75000"/>
                  </a:schemeClr>
                </a:solidFill>
              </a:defRPr>
            </a:lvl1pPr>
            <a:lvl2pPr marL="456655" indent="0">
              <a:buNone/>
              <a:defRPr sz="1800">
                <a:solidFill>
                  <a:schemeClr val="tx1">
                    <a:tint val="75000"/>
                  </a:schemeClr>
                </a:solidFill>
              </a:defRPr>
            </a:lvl2pPr>
            <a:lvl3pPr marL="913307" indent="0">
              <a:buNone/>
              <a:defRPr sz="1600">
                <a:solidFill>
                  <a:schemeClr val="tx1">
                    <a:tint val="75000"/>
                  </a:schemeClr>
                </a:solidFill>
              </a:defRPr>
            </a:lvl3pPr>
            <a:lvl4pPr marL="1369965" indent="0">
              <a:buNone/>
              <a:defRPr sz="1400">
                <a:solidFill>
                  <a:schemeClr val="tx1">
                    <a:tint val="75000"/>
                  </a:schemeClr>
                </a:solidFill>
              </a:defRPr>
            </a:lvl4pPr>
            <a:lvl5pPr marL="1826612" indent="0">
              <a:buNone/>
              <a:defRPr sz="1400">
                <a:solidFill>
                  <a:schemeClr val="tx1">
                    <a:tint val="75000"/>
                  </a:schemeClr>
                </a:solidFill>
              </a:defRPr>
            </a:lvl5pPr>
            <a:lvl6pPr marL="2283272" indent="0">
              <a:buNone/>
              <a:defRPr sz="1400">
                <a:solidFill>
                  <a:schemeClr val="tx1">
                    <a:tint val="75000"/>
                  </a:schemeClr>
                </a:solidFill>
              </a:defRPr>
            </a:lvl6pPr>
            <a:lvl7pPr marL="2739928" indent="0">
              <a:buNone/>
              <a:defRPr sz="1400">
                <a:solidFill>
                  <a:schemeClr val="tx1">
                    <a:tint val="75000"/>
                  </a:schemeClr>
                </a:solidFill>
              </a:defRPr>
            </a:lvl7pPr>
            <a:lvl8pPr marL="3196582" indent="0">
              <a:buNone/>
              <a:defRPr sz="1400">
                <a:solidFill>
                  <a:schemeClr val="tx1">
                    <a:tint val="75000"/>
                  </a:schemeClr>
                </a:solidFill>
              </a:defRPr>
            </a:lvl8pPr>
            <a:lvl9pPr marL="3653234"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457200" y="6356399"/>
            <a:ext cx="2133600" cy="365125"/>
          </a:xfrm>
          <a:prstGeom prst="rect">
            <a:avLst/>
          </a:prstGeom>
        </p:spPr>
        <p:txBody>
          <a:bodyPr lIns="91331" tIns="45666" rIns="91331" bIns="45666"/>
          <a:lstStyle/>
          <a:p>
            <a:pPr eaLnBrk="1" hangingPunct="1"/>
            <a:fld id="{5DD2DE5C-7C4E-4B8F-98EF-F7B673A2AF7C}" type="datetime1">
              <a:rPr lang="en-US" smtClean="0">
                <a:solidFill>
                  <a:prstClr val="black"/>
                </a:solidFill>
                <a:latin typeface="Arial" pitchFamily="34" charset="0"/>
                <a:ea typeface="ＭＳ Ｐゴシック" pitchFamily="34" charset="-128"/>
              </a:rPr>
              <a:pPr eaLnBrk="1" hangingPunct="1"/>
              <a:t>6/21/16</a:t>
            </a:fld>
            <a:endParaRPr lang="en-US">
              <a:solidFill>
                <a:prstClr val="black"/>
              </a:solidFill>
              <a:latin typeface="Arial" pitchFamily="34" charset="0"/>
              <a:ea typeface="ＭＳ Ｐゴシック" pitchFamily="34" charset="-128"/>
            </a:endParaRPr>
          </a:p>
        </p:txBody>
      </p:sp>
      <p:sp>
        <p:nvSpPr>
          <p:cNvPr id="5" name="Footer Placeholder 4"/>
          <p:cNvSpPr>
            <a:spLocks noGrp="1"/>
          </p:cNvSpPr>
          <p:nvPr>
            <p:ph type="ftr" sz="quarter" idx="11"/>
          </p:nvPr>
        </p:nvSpPr>
        <p:spPr>
          <a:xfrm>
            <a:off x="3124200" y="6356399"/>
            <a:ext cx="2895600" cy="365125"/>
          </a:xfrm>
          <a:prstGeom prst="rect">
            <a:avLst/>
          </a:prstGeom>
        </p:spPr>
        <p:txBody>
          <a:bodyPr lIns="91331" tIns="45666" rIns="91331" bIns="45666"/>
          <a:lstStyle/>
          <a:p>
            <a:pPr eaLnBrk="1" hangingPunct="1"/>
            <a:endParaRPr lang="en-US">
              <a:solidFill>
                <a:prstClr val="black"/>
              </a:solidFill>
              <a:latin typeface="Arial" pitchFamily="34" charset="0"/>
              <a:ea typeface="ＭＳ Ｐゴシック" pitchFamily="34" charset="-128"/>
            </a:endParaRPr>
          </a:p>
        </p:txBody>
      </p:sp>
      <p:sp>
        <p:nvSpPr>
          <p:cNvPr id="6" name="Slide Number Placeholder 5"/>
          <p:cNvSpPr>
            <a:spLocks noGrp="1"/>
          </p:cNvSpPr>
          <p:nvPr>
            <p:ph type="sldNum" sz="quarter" idx="12"/>
          </p:nvPr>
        </p:nvSpPr>
        <p:spPr/>
        <p:txBody>
          <a:bodyPr/>
          <a:lstStyle/>
          <a:p>
            <a:fld id="{33D804BE-5198-2946-A7CF-1560F12F4DF1}" type="slidenum">
              <a:rPr lang="en-US" smtClean="0">
                <a:solidFill>
                  <a:prstClr val="black"/>
                </a:solidFill>
              </a:rPr>
              <a:pPr/>
              <a:t>‹#›</a:t>
            </a:fld>
            <a:endParaRPr lang="en-US">
              <a:solidFill>
                <a:prstClr val="black"/>
              </a:solidFill>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356399"/>
            <a:ext cx="2133600" cy="365125"/>
          </a:xfrm>
          <a:prstGeom prst="rect">
            <a:avLst/>
          </a:prstGeom>
        </p:spPr>
        <p:txBody>
          <a:bodyPr lIns="91331" tIns="45666" rIns="91331" bIns="45666"/>
          <a:lstStyle/>
          <a:p>
            <a:pPr eaLnBrk="1" hangingPunct="1"/>
            <a:fld id="{A5F84AA8-BD9E-4FB5-9B96-FDEA3D6CE4E4}" type="datetime1">
              <a:rPr lang="en-US" smtClean="0">
                <a:solidFill>
                  <a:prstClr val="black"/>
                </a:solidFill>
                <a:latin typeface="Arial" pitchFamily="34" charset="0"/>
                <a:ea typeface="ＭＳ Ｐゴシック" pitchFamily="34" charset="-128"/>
              </a:rPr>
              <a:pPr eaLnBrk="1" hangingPunct="1"/>
              <a:t>6/21/16</a:t>
            </a:fld>
            <a:endParaRPr lang="en-US">
              <a:solidFill>
                <a:prstClr val="black"/>
              </a:solidFill>
              <a:latin typeface="Arial" pitchFamily="34" charset="0"/>
              <a:ea typeface="ＭＳ Ｐゴシック" pitchFamily="34" charset="-128"/>
            </a:endParaRPr>
          </a:p>
        </p:txBody>
      </p:sp>
      <p:sp>
        <p:nvSpPr>
          <p:cNvPr id="6" name="Footer Placeholder 5"/>
          <p:cNvSpPr>
            <a:spLocks noGrp="1"/>
          </p:cNvSpPr>
          <p:nvPr>
            <p:ph type="ftr" sz="quarter" idx="11"/>
          </p:nvPr>
        </p:nvSpPr>
        <p:spPr>
          <a:xfrm>
            <a:off x="3124200" y="6356399"/>
            <a:ext cx="2895600" cy="365125"/>
          </a:xfrm>
          <a:prstGeom prst="rect">
            <a:avLst/>
          </a:prstGeom>
        </p:spPr>
        <p:txBody>
          <a:bodyPr lIns="91331" tIns="45666" rIns="91331" bIns="45666"/>
          <a:lstStyle/>
          <a:p>
            <a:pPr eaLnBrk="1" hangingPunct="1"/>
            <a:endParaRPr lang="en-US">
              <a:solidFill>
                <a:prstClr val="black"/>
              </a:solidFill>
              <a:latin typeface="Arial" pitchFamily="34" charset="0"/>
              <a:ea typeface="ＭＳ Ｐゴシック" pitchFamily="34" charset="-128"/>
            </a:endParaRPr>
          </a:p>
        </p:txBody>
      </p:sp>
      <p:sp>
        <p:nvSpPr>
          <p:cNvPr id="7" name="Slide Number Placeholder 6"/>
          <p:cNvSpPr>
            <a:spLocks noGrp="1"/>
          </p:cNvSpPr>
          <p:nvPr>
            <p:ph type="sldNum" sz="quarter" idx="12"/>
          </p:nvPr>
        </p:nvSpPr>
        <p:spPr/>
        <p:txBody>
          <a:bodyPr/>
          <a:lstStyle/>
          <a:p>
            <a:fld id="{33D804BE-5198-2946-A7CF-1560F12F4DF1}" type="slidenum">
              <a:rPr lang="en-US" smtClean="0">
                <a:solidFill>
                  <a:prstClr val="black"/>
                </a:solidFill>
              </a:rPr>
              <a:pPr/>
              <a:t>‹#›</a:t>
            </a:fld>
            <a:endParaRPr lang="en-US">
              <a:solidFill>
                <a:prstClr val="black"/>
              </a:solidFill>
            </a:endParaRPr>
          </a:p>
        </p:txBody>
      </p:sp>
    </p:spTree>
  </p:cSld>
  <p:clrMapOvr>
    <a:masterClrMapping/>
  </p:clrMapOvr>
  <p:timing>
    <p:tnLst>
      <p:par>
        <p:cTn xmlns:p14="http://schemas.microsoft.com/office/powerpoint/2010/main" id="1" dur="indefinite" restart="never" nodeType="tmRoot"/>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7" y="1535113"/>
            <a:ext cx="4040188" cy="639762"/>
          </a:xfrm>
        </p:spPr>
        <p:txBody>
          <a:bodyPr anchor="b"/>
          <a:lstStyle>
            <a:lvl1pPr marL="0" indent="0">
              <a:buNone/>
              <a:defRPr sz="2400" b="1"/>
            </a:lvl1pPr>
            <a:lvl2pPr marL="456655" indent="0">
              <a:buNone/>
              <a:defRPr sz="2000" b="1"/>
            </a:lvl2pPr>
            <a:lvl3pPr marL="913307" indent="0">
              <a:buNone/>
              <a:defRPr sz="1800" b="1"/>
            </a:lvl3pPr>
            <a:lvl4pPr marL="1369965" indent="0">
              <a:buNone/>
              <a:defRPr sz="1600" b="1"/>
            </a:lvl4pPr>
            <a:lvl5pPr marL="1826612" indent="0">
              <a:buNone/>
              <a:defRPr sz="1600" b="1"/>
            </a:lvl5pPr>
            <a:lvl6pPr marL="2283272" indent="0">
              <a:buNone/>
              <a:defRPr sz="1600" b="1"/>
            </a:lvl6pPr>
            <a:lvl7pPr marL="2739928" indent="0">
              <a:buNone/>
              <a:defRPr sz="1600" b="1"/>
            </a:lvl7pPr>
            <a:lvl8pPr marL="3196582" indent="0">
              <a:buNone/>
              <a:defRPr sz="1600" b="1"/>
            </a:lvl8pPr>
            <a:lvl9pPr marL="3653234"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7"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43" y="1535113"/>
            <a:ext cx="4041775" cy="639762"/>
          </a:xfrm>
        </p:spPr>
        <p:txBody>
          <a:bodyPr anchor="b"/>
          <a:lstStyle>
            <a:lvl1pPr marL="0" indent="0">
              <a:buNone/>
              <a:defRPr sz="2400" b="1"/>
            </a:lvl1pPr>
            <a:lvl2pPr marL="456655" indent="0">
              <a:buNone/>
              <a:defRPr sz="2000" b="1"/>
            </a:lvl2pPr>
            <a:lvl3pPr marL="913307" indent="0">
              <a:buNone/>
              <a:defRPr sz="1800" b="1"/>
            </a:lvl3pPr>
            <a:lvl4pPr marL="1369965" indent="0">
              <a:buNone/>
              <a:defRPr sz="1600" b="1"/>
            </a:lvl4pPr>
            <a:lvl5pPr marL="1826612" indent="0">
              <a:buNone/>
              <a:defRPr sz="1600" b="1"/>
            </a:lvl5pPr>
            <a:lvl6pPr marL="2283272" indent="0">
              <a:buNone/>
              <a:defRPr sz="1600" b="1"/>
            </a:lvl6pPr>
            <a:lvl7pPr marL="2739928" indent="0">
              <a:buNone/>
              <a:defRPr sz="1600" b="1"/>
            </a:lvl7pPr>
            <a:lvl8pPr marL="3196582" indent="0">
              <a:buNone/>
              <a:defRPr sz="1600" b="1"/>
            </a:lvl8pPr>
            <a:lvl9pPr marL="3653234"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4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457200" y="6356399"/>
            <a:ext cx="2133600" cy="365125"/>
          </a:xfrm>
          <a:prstGeom prst="rect">
            <a:avLst/>
          </a:prstGeom>
        </p:spPr>
        <p:txBody>
          <a:bodyPr lIns="91331" tIns="45666" rIns="91331" bIns="45666"/>
          <a:lstStyle/>
          <a:p>
            <a:pPr eaLnBrk="1" hangingPunct="1"/>
            <a:fld id="{4BECD77C-A60D-44E8-BEE3-BE9FFCDBBD8B}" type="datetime1">
              <a:rPr lang="en-US" smtClean="0">
                <a:solidFill>
                  <a:prstClr val="black"/>
                </a:solidFill>
                <a:latin typeface="Arial" pitchFamily="34" charset="0"/>
                <a:ea typeface="ＭＳ Ｐゴシック" pitchFamily="34" charset="-128"/>
              </a:rPr>
              <a:pPr eaLnBrk="1" hangingPunct="1"/>
              <a:t>6/21/16</a:t>
            </a:fld>
            <a:endParaRPr lang="en-US">
              <a:solidFill>
                <a:prstClr val="black"/>
              </a:solidFill>
              <a:latin typeface="Arial" pitchFamily="34" charset="0"/>
              <a:ea typeface="ＭＳ Ｐゴシック" pitchFamily="34" charset="-128"/>
            </a:endParaRPr>
          </a:p>
        </p:txBody>
      </p:sp>
      <p:sp>
        <p:nvSpPr>
          <p:cNvPr id="8" name="Footer Placeholder 7"/>
          <p:cNvSpPr>
            <a:spLocks noGrp="1"/>
          </p:cNvSpPr>
          <p:nvPr>
            <p:ph type="ftr" sz="quarter" idx="11"/>
          </p:nvPr>
        </p:nvSpPr>
        <p:spPr>
          <a:xfrm>
            <a:off x="3124200" y="6356399"/>
            <a:ext cx="2895600" cy="365125"/>
          </a:xfrm>
          <a:prstGeom prst="rect">
            <a:avLst/>
          </a:prstGeom>
        </p:spPr>
        <p:txBody>
          <a:bodyPr lIns="91331" tIns="45666" rIns="91331" bIns="45666"/>
          <a:lstStyle/>
          <a:p>
            <a:pPr eaLnBrk="1" hangingPunct="1"/>
            <a:endParaRPr lang="en-US">
              <a:solidFill>
                <a:prstClr val="black"/>
              </a:solidFill>
              <a:latin typeface="Arial" pitchFamily="34" charset="0"/>
              <a:ea typeface="ＭＳ Ｐゴシック" pitchFamily="34" charset="-128"/>
            </a:endParaRPr>
          </a:p>
        </p:txBody>
      </p:sp>
      <p:sp>
        <p:nvSpPr>
          <p:cNvPr id="9" name="Slide Number Placeholder 8"/>
          <p:cNvSpPr>
            <a:spLocks noGrp="1"/>
          </p:cNvSpPr>
          <p:nvPr>
            <p:ph type="sldNum" sz="quarter" idx="12"/>
          </p:nvPr>
        </p:nvSpPr>
        <p:spPr/>
        <p:txBody>
          <a:bodyPr/>
          <a:lstStyle/>
          <a:p>
            <a:fld id="{33D804BE-5198-2946-A7CF-1560F12F4DF1}" type="slidenum">
              <a:rPr lang="en-US" smtClean="0">
                <a:solidFill>
                  <a:prstClr val="black"/>
                </a:solidFill>
              </a:rPr>
              <a:pPr/>
              <a:t>‹#›</a:t>
            </a:fld>
            <a:endParaRPr lang="en-US">
              <a:solidFill>
                <a:prstClr val="black"/>
              </a:solidFill>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457200" y="6356399"/>
            <a:ext cx="2133600" cy="365125"/>
          </a:xfrm>
          <a:prstGeom prst="rect">
            <a:avLst/>
          </a:prstGeom>
        </p:spPr>
        <p:txBody>
          <a:bodyPr lIns="91331" tIns="45666" rIns="91331" bIns="45666"/>
          <a:lstStyle/>
          <a:p>
            <a:pPr eaLnBrk="1" hangingPunct="1"/>
            <a:fld id="{0460F80F-F272-4C32-A1A6-FDC3CE0B1812}" type="datetime1">
              <a:rPr lang="en-US" smtClean="0">
                <a:solidFill>
                  <a:prstClr val="black"/>
                </a:solidFill>
                <a:latin typeface="Arial" pitchFamily="34" charset="0"/>
                <a:ea typeface="ＭＳ Ｐゴシック" pitchFamily="34" charset="-128"/>
              </a:rPr>
              <a:pPr eaLnBrk="1" hangingPunct="1"/>
              <a:t>6/21/16</a:t>
            </a:fld>
            <a:endParaRPr lang="en-US">
              <a:solidFill>
                <a:prstClr val="black"/>
              </a:solidFill>
              <a:latin typeface="Arial" pitchFamily="34" charset="0"/>
              <a:ea typeface="ＭＳ Ｐゴシック" pitchFamily="34" charset="-128"/>
            </a:endParaRPr>
          </a:p>
        </p:txBody>
      </p:sp>
      <p:sp>
        <p:nvSpPr>
          <p:cNvPr id="4" name="Footer Placeholder 3"/>
          <p:cNvSpPr>
            <a:spLocks noGrp="1"/>
          </p:cNvSpPr>
          <p:nvPr>
            <p:ph type="ftr" sz="quarter" idx="11"/>
          </p:nvPr>
        </p:nvSpPr>
        <p:spPr>
          <a:xfrm>
            <a:off x="3124200" y="6356399"/>
            <a:ext cx="2895600" cy="365125"/>
          </a:xfrm>
          <a:prstGeom prst="rect">
            <a:avLst/>
          </a:prstGeom>
        </p:spPr>
        <p:txBody>
          <a:bodyPr lIns="91331" tIns="45666" rIns="91331" bIns="45666"/>
          <a:lstStyle/>
          <a:p>
            <a:pPr eaLnBrk="1" hangingPunct="1"/>
            <a:endParaRPr lang="en-US">
              <a:solidFill>
                <a:prstClr val="black"/>
              </a:solidFill>
              <a:latin typeface="Arial" pitchFamily="34" charset="0"/>
              <a:ea typeface="ＭＳ Ｐゴシック" pitchFamily="34" charset="-128"/>
            </a:endParaRPr>
          </a:p>
        </p:txBody>
      </p:sp>
      <p:sp>
        <p:nvSpPr>
          <p:cNvPr id="5" name="Slide Number Placeholder 4"/>
          <p:cNvSpPr>
            <a:spLocks noGrp="1"/>
          </p:cNvSpPr>
          <p:nvPr>
            <p:ph type="sldNum" sz="quarter" idx="12"/>
          </p:nvPr>
        </p:nvSpPr>
        <p:spPr/>
        <p:txBody>
          <a:bodyPr/>
          <a:lstStyle/>
          <a:p>
            <a:fld id="{33D804BE-5198-2946-A7CF-1560F12F4DF1}" type="slidenum">
              <a:rPr lang="en-US" smtClean="0">
                <a:solidFill>
                  <a:prstClr val="black"/>
                </a:solidFill>
              </a:rPr>
              <a:pPr/>
              <a:t>‹#›</a:t>
            </a:fld>
            <a:endParaRPr lang="en-US">
              <a:solidFill>
                <a:prstClr val="black"/>
              </a:solidFil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Content with Bulleted List">
    <p:spTree>
      <p:nvGrpSpPr>
        <p:cNvPr id="1" name=""/>
        <p:cNvGrpSpPr/>
        <p:nvPr/>
      </p:nvGrpSpPr>
      <p:grpSpPr>
        <a:xfrm>
          <a:off x="0" y="0"/>
          <a:ext cx="0" cy="0"/>
          <a:chOff x="0" y="0"/>
          <a:chExt cx="0" cy="0"/>
        </a:xfrm>
      </p:grpSpPr>
      <p:sp>
        <p:nvSpPr>
          <p:cNvPr id="3" name="Text Placeholder 2"/>
          <p:cNvSpPr>
            <a:spLocks noGrp="1"/>
          </p:cNvSpPr>
          <p:nvPr>
            <p:ph type="body" sz="quarter" idx="18" hasCustomPrompt="1"/>
          </p:nvPr>
        </p:nvSpPr>
        <p:spPr>
          <a:xfrm>
            <a:off x="4799314" y="1548193"/>
            <a:ext cx="4008438" cy="4744659"/>
          </a:xfrm>
          <a:prstGeom prst="rect">
            <a:avLst/>
          </a:prstGeom>
        </p:spPr>
        <p:txBody>
          <a:bodyPr vert="horz"/>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dirty="0" smtClean="0"/>
              <a:t>Click to add text</a:t>
            </a:r>
            <a:endParaRPr lang="en-US" dirty="0"/>
          </a:p>
        </p:txBody>
      </p:sp>
      <p:sp>
        <p:nvSpPr>
          <p:cNvPr id="5" name="Content Placeholder 4"/>
          <p:cNvSpPr>
            <a:spLocks noGrp="1"/>
          </p:cNvSpPr>
          <p:nvPr>
            <p:ph sz="quarter" idx="20" hasCustomPrompt="1"/>
          </p:nvPr>
        </p:nvSpPr>
        <p:spPr>
          <a:xfrm>
            <a:off x="341089" y="1548192"/>
            <a:ext cx="4023901" cy="4744659"/>
          </a:xfrm>
          <a:prstGeom prst="rect">
            <a:avLst/>
          </a:prstGeom>
        </p:spPr>
        <p:txBody>
          <a:bodyPr vert="horz"/>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dirty="0" smtClean="0"/>
              <a:t>Click to add content</a:t>
            </a:r>
            <a:endParaRPr lang="en-US" dirty="0"/>
          </a:p>
        </p:txBody>
      </p:sp>
      <p:sp>
        <p:nvSpPr>
          <p:cNvPr id="9" name="Text Placeholder 13"/>
          <p:cNvSpPr>
            <a:spLocks noGrp="1"/>
          </p:cNvSpPr>
          <p:nvPr>
            <p:ph type="body" sz="quarter" idx="14" hasCustomPrompt="1"/>
          </p:nvPr>
        </p:nvSpPr>
        <p:spPr>
          <a:xfrm>
            <a:off x="341088" y="887652"/>
            <a:ext cx="8573101" cy="467016"/>
          </a:xfrm>
          <a:prstGeom prst="rect">
            <a:avLst/>
          </a:prstGeom>
        </p:spPr>
        <p:txBody>
          <a:bodyPr vert="horz"/>
          <a:lstStyle>
            <a:lvl1pPr marL="0" indent="0">
              <a:buFontTx/>
              <a:buNone/>
              <a:defRPr sz="1800" baseline="0">
                <a:solidFill>
                  <a:srgbClr val="FFFFFF"/>
                </a:solidFill>
              </a:defRPr>
            </a:lvl1pPr>
            <a:lvl2pPr marL="457200" indent="0">
              <a:buFontTx/>
              <a:buNone/>
              <a:defRPr sz="2000"/>
            </a:lvl2pPr>
            <a:lvl3pPr marL="914400" indent="0">
              <a:buFontTx/>
              <a:buNone/>
              <a:defRPr sz="2000"/>
            </a:lvl3pPr>
            <a:lvl4pPr marL="1371600" indent="0">
              <a:buFontTx/>
              <a:buNone/>
              <a:defRPr sz="2000"/>
            </a:lvl4pPr>
            <a:lvl5pPr marL="1828800" indent="0">
              <a:buFontTx/>
              <a:buNone/>
              <a:defRPr sz="2000"/>
            </a:lvl5pPr>
          </a:lstStyle>
          <a:p>
            <a:pPr lvl="0"/>
            <a:r>
              <a:rPr lang="en-US" dirty="0" smtClean="0"/>
              <a:t>Click to Edit Subhead</a:t>
            </a:r>
            <a:endParaRPr lang="en-US" dirty="0"/>
          </a:p>
        </p:txBody>
      </p:sp>
      <p:sp>
        <p:nvSpPr>
          <p:cNvPr id="10" name="Title 1"/>
          <p:cNvSpPr>
            <a:spLocks noGrp="1"/>
          </p:cNvSpPr>
          <p:nvPr>
            <p:ph type="ctrTitle" hasCustomPrompt="1"/>
          </p:nvPr>
        </p:nvSpPr>
        <p:spPr>
          <a:xfrm>
            <a:off x="320979" y="325010"/>
            <a:ext cx="8593211" cy="627149"/>
          </a:xfrm>
          <a:prstGeom prst="rect">
            <a:avLst/>
          </a:prstGeom>
        </p:spPr>
        <p:txBody>
          <a:bodyPr anchor="t">
            <a:noAutofit/>
          </a:bodyPr>
          <a:lstStyle>
            <a:lvl1pPr algn="l">
              <a:defRPr sz="2400" b="1" i="0" cap="none">
                <a:solidFill>
                  <a:srgbClr val="FFFFFF"/>
                </a:solidFill>
                <a:latin typeface="Arial"/>
                <a:cs typeface="Arial"/>
              </a:defRPr>
            </a:lvl1pPr>
          </a:lstStyle>
          <a:p>
            <a:r>
              <a:rPr lang="en-US" dirty="0" smtClean="0"/>
              <a:t>Click to Edit Header</a:t>
            </a:r>
            <a:endParaRPr lang="en-US" dirty="0"/>
          </a:p>
        </p:txBody>
      </p:sp>
      <p:sp>
        <p:nvSpPr>
          <p:cNvPr id="15" name="Date Placeholder 3"/>
          <p:cNvSpPr>
            <a:spLocks noGrp="1"/>
          </p:cNvSpPr>
          <p:nvPr>
            <p:ph type="dt" sz="half" idx="2"/>
          </p:nvPr>
        </p:nvSpPr>
        <p:spPr>
          <a:xfrm>
            <a:off x="341087" y="6492876"/>
            <a:ext cx="1352550" cy="365125"/>
          </a:xfrm>
          <a:prstGeom prst="rect">
            <a:avLst/>
          </a:prstGeom>
        </p:spPr>
        <p:txBody>
          <a:bodyPr vert="horz" lIns="91440" tIns="45720" rIns="91440" bIns="45720" rtlCol="0" anchor="ctr"/>
          <a:lstStyle>
            <a:lvl1pPr algn="l">
              <a:defRPr sz="700">
                <a:solidFill>
                  <a:schemeClr val="bg1"/>
                </a:solidFill>
              </a:defRPr>
            </a:lvl1pPr>
          </a:lstStyle>
          <a:p>
            <a:pPr eaLnBrk="1" hangingPunct="1"/>
            <a:r>
              <a:rPr lang="en-US" smtClean="0">
                <a:solidFill>
                  <a:srgbClr val="FFFFFF"/>
                </a:solidFill>
                <a:ea typeface="ＭＳ Ｐゴシック" charset="-128"/>
              </a:rPr>
              <a:t>Date Goes Here</a:t>
            </a:r>
            <a:endParaRPr lang="en-US" dirty="0">
              <a:solidFill>
                <a:srgbClr val="FFFFFF"/>
              </a:solidFill>
              <a:ea typeface="ＭＳ Ｐゴシック" charset="-128"/>
            </a:endParaRPr>
          </a:p>
        </p:txBody>
      </p:sp>
      <p:sp>
        <p:nvSpPr>
          <p:cNvPr id="16" name="Footer Placeholder 4"/>
          <p:cNvSpPr>
            <a:spLocks noGrp="1"/>
          </p:cNvSpPr>
          <p:nvPr>
            <p:ph type="ftr" sz="quarter" idx="3"/>
          </p:nvPr>
        </p:nvSpPr>
        <p:spPr>
          <a:xfrm>
            <a:off x="1693637" y="6492876"/>
            <a:ext cx="5873448" cy="365125"/>
          </a:xfrm>
          <a:prstGeom prst="rect">
            <a:avLst/>
          </a:prstGeom>
        </p:spPr>
        <p:txBody>
          <a:bodyPr vert="horz" lIns="91440" tIns="45720" rIns="91440" bIns="45720" rtlCol="0" anchor="ctr"/>
          <a:lstStyle>
            <a:lvl1pPr algn="ctr">
              <a:defRPr sz="700">
                <a:solidFill>
                  <a:schemeClr val="bg1"/>
                </a:solidFill>
              </a:defRPr>
            </a:lvl1pPr>
          </a:lstStyle>
          <a:p>
            <a:r>
              <a:rPr lang="en-US" smtClean="0">
                <a:solidFill>
                  <a:srgbClr val="FFFFFF"/>
                </a:solidFill>
              </a:rPr>
              <a:t>Name of presentation or other info goes here</a:t>
            </a:r>
            <a:endParaRPr lang="en-US" dirty="0">
              <a:solidFill>
                <a:srgbClr val="FFFFFF"/>
              </a:solidFill>
            </a:endParaRPr>
          </a:p>
        </p:txBody>
      </p:sp>
      <p:sp>
        <p:nvSpPr>
          <p:cNvPr id="17" name="Slide Number Placeholder 5"/>
          <p:cNvSpPr>
            <a:spLocks noGrp="1"/>
          </p:cNvSpPr>
          <p:nvPr>
            <p:ph type="sldNum" sz="quarter" idx="4"/>
          </p:nvPr>
        </p:nvSpPr>
        <p:spPr>
          <a:xfrm>
            <a:off x="7567086" y="6492876"/>
            <a:ext cx="1267883" cy="365125"/>
          </a:xfrm>
          <a:prstGeom prst="rect">
            <a:avLst/>
          </a:prstGeom>
        </p:spPr>
        <p:txBody>
          <a:bodyPr vert="horz" lIns="91440" tIns="45720" rIns="91440" bIns="45720" rtlCol="0" anchor="ctr"/>
          <a:lstStyle>
            <a:lvl1pPr algn="r">
              <a:defRPr sz="700">
                <a:solidFill>
                  <a:schemeClr val="bg1"/>
                </a:solidFill>
              </a:defRPr>
            </a:lvl1pPr>
          </a:lstStyle>
          <a:p>
            <a:pPr eaLnBrk="1" hangingPunct="1"/>
            <a:fld id="{1BB0B505-5A34-8746-A5A9-793D5E51FFCB}" type="slidenum">
              <a:rPr lang="en-US" smtClean="0">
                <a:solidFill>
                  <a:srgbClr val="FFFFFF"/>
                </a:solidFill>
                <a:ea typeface="ＭＳ Ｐゴシック" charset="-128"/>
              </a:rPr>
              <a:pPr eaLnBrk="1" hangingPunct="1"/>
              <a:t>‹#›</a:t>
            </a:fld>
            <a:endParaRPr lang="en-US" dirty="0">
              <a:solidFill>
                <a:srgbClr val="FFFFFF"/>
              </a:solidFill>
              <a:ea typeface="ＭＳ Ｐゴシック" charset="-128"/>
            </a:endParaRPr>
          </a:p>
        </p:txBody>
      </p:sp>
    </p:spTree>
    <p:extLst>
      <p:ext uri="{BB962C8B-B14F-4D97-AF65-F5344CB8AC3E}">
        <p14:creationId xmlns:p14="http://schemas.microsoft.com/office/powerpoint/2010/main" val="226394653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99"/>
            <a:ext cx="2133600" cy="365125"/>
          </a:xfrm>
          <a:prstGeom prst="rect">
            <a:avLst/>
          </a:prstGeom>
        </p:spPr>
        <p:txBody>
          <a:bodyPr lIns="91331" tIns="45666" rIns="91331" bIns="45666"/>
          <a:lstStyle/>
          <a:p>
            <a:pPr eaLnBrk="1" hangingPunct="1"/>
            <a:fld id="{066B8168-E086-44A3-A3AE-2DE3143B0B0E}" type="datetime1">
              <a:rPr lang="en-US" smtClean="0">
                <a:solidFill>
                  <a:prstClr val="black"/>
                </a:solidFill>
                <a:latin typeface="Arial" pitchFamily="34" charset="0"/>
                <a:ea typeface="ＭＳ Ｐゴシック" pitchFamily="34" charset="-128"/>
              </a:rPr>
              <a:pPr eaLnBrk="1" hangingPunct="1"/>
              <a:t>6/21/16</a:t>
            </a:fld>
            <a:endParaRPr lang="en-US">
              <a:solidFill>
                <a:prstClr val="black"/>
              </a:solidFill>
              <a:latin typeface="Arial" pitchFamily="34" charset="0"/>
              <a:ea typeface="ＭＳ Ｐゴシック" pitchFamily="34" charset="-128"/>
            </a:endParaRPr>
          </a:p>
        </p:txBody>
      </p:sp>
      <p:sp>
        <p:nvSpPr>
          <p:cNvPr id="3" name="Footer Placeholder 2"/>
          <p:cNvSpPr>
            <a:spLocks noGrp="1"/>
          </p:cNvSpPr>
          <p:nvPr>
            <p:ph type="ftr" sz="quarter" idx="11"/>
          </p:nvPr>
        </p:nvSpPr>
        <p:spPr>
          <a:xfrm>
            <a:off x="3124200" y="6356399"/>
            <a:ext cx="2895600" cy="365125"/>
          </a:xfrm>
          <a:prstGeom prst="rect">
            <a:avLst/>
          </a:prstGeom>
        </p:spPr>
        <p:txBody>
          <a:bodyPr lIns="91331" tIns="45666" rIns="91331" bIns="45666"/>
          <a:lstStyle/>
          <a:p>
            <a:pPr eaLnBrk="1" hangingPunct="1"/>
            <a:endParaRPr lang="en-US">
              <a:solidFill>
                <a:prstClr val="black"/>
              </a:solidFill>
              <a:latin typeface="Arial" pitchFamily="34" charset="0"/>
              <a:ea typeface="ＭＳ Ｐゴシック" pitchFamily="34" charset="-128"/>
            </a:endParaRPr>
          </a:p>
        </p:txBody>
      </p:sp>
      <p:sp>
        <p:nvSpPr>
          <p:cNvPr id="4" name="Slide Number Placeholder 3"/>
          <p:cNvSpPr>
            <a:spLocks noGrp="1"/>
          </p:cNvSpPr>
          <p:nvPr>
            <p:ph type="sldNum" sz="quarter" idx="12"/>
          </p:nvPr>
        </p:nvSpPr>
        <p:spPr/>
        <p:txBody>
          <a:bodyPr/>
          <a:lstStyle/>
          <a:p>
            <a:fld id="{33D804BE-5198-2946-A7CF-1560F12F4DF1}" type="slidenum">
              <a:rPr lang="en-US" smtClean="0">
                <a:solidFill>
                  <a:prstClr val="black"/>
                </a:solidFill>
              </a:rPr>
              <a:pPr/>
              <a:t>‹#›</a:t>
            </a:fld>
            <a:endParaRPr lang="en-US">
              <a:solidFill>
                <a:prstClr val="black"/>
              </a:solidFill>
            </a:endParaRPr>
          </a:p>
        </p:txBody>
      </p:sp>
    </p:spTree>
  </p:cSld>
  <p:clrMapOvr>
    <a:masterClrMapping/>
  </p:clrMapOvr>
  <p:transition xmlns:p14="http://schemas.microsoft.com/office/powerpoint/2010/main">
    <p:wipe dir="d"/>
  </p:transition>
  <p:timing>
    <p:tnLst>
      <p:par>
        <p:cTn xmlns:p14="http://schemas.microsoft.com/office/powerpoint/2010/main" id="1" dur="indefinite" restart="never" nodeType="tmRoot"/>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34"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68" y="273099"/>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34" y="1435113"/>
            <a:ext cx="3008313" cy="4691063"/>
          </a:xfrm>
        </p:spPr>
        <p:txBody>
          <a:bodyPr/>
          <a:lstStyle>
            <a:lvl1pPr marL="0" indent="0">
              <a:buNone/>
              <a:defRPr sz="1400"/>
            </a:lvl1pPr>
            <a:lvl2pPr marL="456655" indent="0">
              <a:buNone/>
              <a:defRPr sz="1200"/>
            </a:lvl2pPr>
            <a:lvl3pPr marL="913307" indent="0">
              <a:buNone/>
              <a:defRPr sz="1000"/>
            </a:lvl3pPr>
            <a:lvl4pPr marL="1369965" indent="0">
              <a:buNone/>
              <a:defRPr sz="800"/>
            </a:lvl4pPr>
            <a:lvl5pPr marL="1826612" indent="0">
              <a:buNone/>
              <a:defRPr sz="800"/>
            </a:lvl5pPr>
            <a:lvl6pPr marL="2283272" indent="0">
              <a:buNone/>
              <a:defRPr sz="800"/>
            </a:lvl6pPr>
            <a:lvl7pPr marL="2739928" indent="0">
              <a:buNone/>
              <a:defRPr sz="800"/>
            </a:lvl7pPr>
            <a:lvl8pPr marL="3196582" indent="0">
              <a:buNone/>
              <a:defRPr sz="800"/>
            </a:lvl8pPr>
            <a:lvl9pPr marL="3653234" indent="0">
              <a:buNone/>
              <a:defRPr sz="800"/>
            </a:lvl9pPr>
          </a:lstStyle>
          <a:p>
            <a:pPr lvl="0"/>
            <a:r>
              <a:rPr lang="en-US" smtClean="0"/>
              <a:t>Click to edit Master text styles</a:t>
            </a:r>
          </a:p>
        </p:txBody>
      </p:sp>
      <p:sp>
        <p:nvSpPr>
          <p:cNvPr id="5" name="Date Placeholder 4"/>
          <p:cNvSpPr>
            <a:spLocks noGrp="1"/>
          </p:cNvSpPr>
          <p:nvPr>
            <p:ph type="dt" sz="half" idx="10"/>
          </p:nvPr>
        </p:nvSpPr>
        <p:spPr>
          <a:xfrm>
            <a:off x="457200" y="6356399"/>
            <a:ext cx="2133600" cy="365125"/>
          </a:xfrm>
          <a:prstGeom prst="rect">
            <a:avLst/>
          </a:prstGeom>
        </p:spPr>
        <p:txBody>
          <a:bodyPr lIns="91331" tIns="45666" rIns="91331" bIns="45666"/>
          <a:lstStyle/>
          <a:p>
            <a:pPr eaLnBrk="1" hangingPunct="1"/>
            <a:fld id="{D9D1FB71-D481-494B-9B47-CEA2E3AD73E0}" type="datetime1">
              <a:rPr lang="en-US" smtClean="0">
                <a:solidFill>
                  <a:prstClr val="black"/>
                </a:solidFill>
                <a:latin typeface="Arial" pitchFamily="34" charset="0"/>
                <a:ea typeface="ＭＳ Ｐゴシック" pitchFamily="34" charset="-128"/>
              </a:rPr>
              <a:pPr eaLnBrk="1" hangingPunct="1"/>
              <a:t>6/21/16</a:t>
            </a:fld>
            <a:endParaRPr lang="en-US">
              <a:solidFill>
                <a:prstClr val="black"/>
              </a:solidFill>
              <a:latin typeface="Arial" pitchFamily="34" charset="0"/>
              <a:ea typeface="ＭＳ Ｐゴシック" pitchFamily="34" charset="-128"/>
            </a:endParaRPr>
          </a:p>
        </p:txBody>
      </p:sp>
      <p:sp>
        <p:nvSpPr>
          <p:cNvPr id="6" name="Footer Placeholder 5"/>
          <p:cNvSpPr>
            <a:spLocks noGrp="1"/>
          </p:cNvSpPr>
          <p:nvPr>
            <p:ph type="ftr" sz="quarter" idx="11"/>
          </p:nvPr>
        </p:nvSpPr>
        <p:spPr>
          <a:xfrm>
            <a:off x="3124200" y="6356399"/>
            <a:ext cx="2895600" cy="365125"/>
          </a:xfrm>
          <a:prstGeom prst="rect">
            <a:avLst/>
          </a:prstGeom>
        </p:spPr>
        <p:txBody>
          <a:bodyPr lIns="91331" tIns="45666" rIns="91331" bIns="45666"/>
          <a:lstStyle/>
          <a:p>
            <a:pPr eaLnBrk="1" hangingPunct="1"/>
            <a:endParaRPr lang="en-US">
              <a:solidFill>
                <a:prstClr val="black"/>
              </a:solidFill>
              <a:latin typeface="Arial" pitchFamily="34" charset="0"/>
              <a:ea typeface="ＭＳ Ｐゴシック" pitchFamily="34" charset="-128"/>
            </a:endParaRPr>
          </a:p>
        </p:txBody>
      </p:sp>
      <p:sp>
        <p:nvSpPr>
          <p:cNvPr id="7" name="Slide Number Placeholder 6"/>
          <p:cNvSpPr>
            <a:spLocks noGrp="1"/>
          </p:cNvSpPr>
          <p:nvPr>
            <p:ph type="sldNum" sz="quarter" idx="12"/>
          </p:nvPr>
        </p:nvSpPr>
        <p:spPr/>
        <p:txBody>
          <a:bodyPr/>
          <a:lstStyle/>
          <a:p>
            <a:fld id="{33D804BE-5198-2946-A7CF-1560F12F4DF1}" type="slidenum">
              <a:rPr lang="en-US" smtClean="0">
                <a:solidFill>
                  <a:prstClr val="black"/>
                </a:solidFill>
              </a:rPr>
              <a:pPr/>
              <a:t>‹#›</a:t>
            </a:fld>
            <a:endParaRPr lang="en-US">
              <a:solidFill>
                <a:prstClr val="black"/>
              </a:solidFill>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655" indent="0">
              <a:buNone/>
              <a:defRPr sz="2800"/>
            </a:lvl2pPr>
            <a:lvl3pPr marL="913307" indent="0">
              <a:buNone/>
              <a:defRPr sz="2400"/>
            </a:lvl3pPr>
            <a:lvl4pPr marL="1369965" indent="0">
              <a:buNone/>
              <a:defRPr sz="2000"/>
            </a:lvl4pPr>
            <a:lvl5pPr marL="1826612" indent="0">
              <a:buNone/>
              <a:defRPr sz="2000"/>
            </a:lvl5pPr>
            <a:lvl6pPr marL="2283272" indent="0">
              <a:buNone/>
              <a:defRPr sz="2000"/>
            </a:lvl6pPr>
            <a:lvl7pPr marL="2739928" indent="0">
              <a:buNone/>
              <a:defRPr sz="2000"/>
            </a:lvl7pPr>
            <a:lvl8pPr marL="3196582" indent="0">
              <a:buNone/>
              <a:defRPr sz="2000"/>
            </a:lvl8pPr>
            <a:lvl9pPr marL="3653234" indent="0">
              <a:buNone/>
              <a:defRPr sz="2000"/>
            </a:lvl9pPr>
          </a:lstStyle>
          <a:p>
            <a:endParaRPr lang="en-US"/>
          </a:p>
        </p:txBody>
      </p:sp>
      <p:sp>
        <p:nvSpPr>
          <p:cNvPr id="4" name="Text Placeholder 3"/>
          <p:cNvSpPr>
            <a:spLocks noGrp="1"/>
          </p:cNvSpPr>
          <p:nvPr>
            <p:ph type="body" sz="half" idx="2"/>
          </p:nvPr>
        </p:nvSpPr>
        <p:spPr>
          <a:xfrm>
            <a:off x="1792288" y="5367356"/>
            <a:ext cx="5486400" cy="804863"/>
          </a:xfrm>
        </p:spPr>
        <p:txBody>
          <a:bodyPr/>
          <a:lstStyle>
            <a:lvl1pPr marL="0" indent="0">
              <a:buNone/>
              <a:defRPr sz="1400"/>
            </a:lvl1pPr>
            <a:lvl2pPr marL="456655" indent="0">
              <a:buNone/>
              <a:defRPr sz="1200"/>
            </a:lvl2pPr>
            <a:lvl3pPr marL="913307" indent="0">
              <a:buNone/>
              <a:defRPr sz="1000"/>
            </a:lvl3pPr>
            <a:lvl4pPr marL="1369965" indent="0">
              <a:buNone/>
              <a:defRPr sz="800"/>
            </a:lvl4pPr>
            <a:lvl5pPr marL="1826612" indent="0">
              <a:buNone/>
              <a:defRPr sz="800"/>
            </a:lvl5pPr>
            <a:lvl6pPr marL="2283272" indent="0">
              <a:buNone/>
              <a:defRPr sz="800"/>
            </a:lvl6pPr>
            <a:lvl7pPr marL="2739928" indent="0">
              <a:buNone/>
              <a:defRPr sz="800"/>
            </a:lvl7pPr>
            <a:lvl8pPr marL="3196582" indent="0">
              <a:buNone/>
              <a:defRPr sz="800"/>
            </a:lvl8pPr>
            <a:lvl9pPr marL="3653234" indent="0">
              <a:buNone/>
              <a:defRPr sz="800"/>
            </a:lvl9pPr>
          </a:lstStyle>
          <a:p>
            <a:pPr lvl="0"/>
            <a:r>
              <a:rPr lang="en-US" smtClean="0"/>
              <a:t>Click to edit Master text styles</a:t>
            </a:r>
          </a:p>
        </p:txBody>
      </p:sp>
      <p:sp>
        <p:nvSpPr>
          <p:cNvPr id="5" name="Date Placeholder 4"/>
          <p:cNvSpPr>
            <a:spLocks noGrp="1"/>
          </p:cNvSpPr>
          <p:nvPr>
            <p:ph type="dt" sz="half" idx="10"/>
          </p:nvPr>
        </p:nvSpPr>
        <p:spPr>
          <a:xfrm>
            <a:off x="457200" y="6356399"/>
            <a:ext cx="2133600" cy="365125"/>
          </a:xfrm>
          <a:prstGeom prst="rect">
            <a:avLst/>
          </a:prstGeom>
        </p:spPr>
        <p:txBody>
          <a:bodyPr lIns="91331" tIns="45666" rIns="91331" bIns="45666"/>
          <a:lstStyle/>
          <a:p>
            <a:pPr eaLnBrk="1" hangingPunct="1"/>
            <a:fld id="{35158214-8532-4CC5-A213-7DE667F7D800}" type="datetime1">
              <a:rPr lang="en-US" smtClean="0">
                <a:solidFill>
                  <a:prstClr val="black"/>
                </a:solidFill>
                <a:latin typeface="Arial" pitchFamily="34" charset="0"/>
                <a:ea typeface="ＭＳ Ｐゴシック" pitchFamily="34" charset="-128"/>
              </a:rPr>
              <a:pPr eaLnBrk="1" hangingPunct="1"/>
              <a:t>6/21/16</a:t>
            </a:fld>
            <a:endParaRPr lang="en-US">
              <a:solidFill>
                <a:prstClr val="black"/>
              </a:solidFill>
              <a:latin typeface="Arial" pitchFamily="34" charset="0"/>
              <a:ea typeface="ＭＳ Ｐゴシック" pitchFamily="34" charset="-128"/>
            </a:endParaRPr>
          </a:p>
        </p:txBody>
      </p:sp>
      <p:sp>
        <p:nvSpPr>
          <p:cNvPr id="6" name="Footer Placeholder 5"/>
          <p:cNvSpPr>
            <a:spLocks noGrp="1"/>
          </p:cNvSpPr>
          <p:nvPr>
            <p:ph type="ftr" sz="quarter" idx="11"/>
          </p:nvPr>
        </p:nvSpPr>
        <p:spPr>
          <a:xfrm>
            <a:off x="3124200" y="6356399"/>
            <a:ext cx="2895600" cy="365125"/>
          </a:xfrm>
          <a:prstGeom prst="rect">
            <a:avLst/>
          </a:prstGeom>
        </p:spPr>
        <p:txBody>
          <a:bodyPr lIns="91331" tIns="45666" rIns="91331" bIns="45666"/>
          <a:lstStyle/>
          <a:p>
            <a:pPr eaLnBrk="1" hangingPunct="1"/>
            <a:endParaRPr lang="en-US">
              <a:solidFill>
                <a:prstClr val="black"/>
              </a:solidFill>
              <a:latin typeface="Arial" pitchFamily="34" charset="0"/>
              <a:ea typeface="ＭＳ Ｐゴシック" pitchFamily="34" charset="-128"/>
            </a:endParaRPr>
          </a:p>
        </p:txBody>
      </p:sp>
      <p:sp>
        <p:nvSpPr>
          <p:cNvPr id="7" name="Slide Number Placeholder 6"/>
          <p:cNvSpPr>
            <a:spLocks noGrp="1"/>
          </p:cNvSpPr>
          <p:nvPr>
            <p:ph type="sldNum" sz="quarter" idx="12"/>
          </p:nvPr>
        </p:nvSpPr>
        <p:spPr/>
        <p:txBody>
          <a:bodyPr/>
          <a:lstStyle/>
          <a:p>
            <a:fld id="{33D804BE-5198-2946-A7CF-1560F12F4DF1}" type="slidenum">
              <a:rPr lang="en-US" smtClean="0">
                <a:solidFill>
                  <a:prstClr val="black"/>
                </a:solidFill>
              </a:rPr>
              <a:pPr/>
              <a:t>‹#›</a:t>
            </a:fld>
            <a:endParaRPr lang="en-US">
              <a:solidFill>
                <a:prstClr val="black"/>
              </a:solidFill>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99"/>
            <a:ext cx="2133600" cy="365125"/>
          </a:xfrm>
          <a:prstGeom prst="rect">
            <a:avLst/>
          </a:prstGeom>
        </p:spPr>
        <p:txBody>
          <a:bodyPr lIns="91331" tIns="45666" rIns="91331" bIns="45666"/>
          <a:lstStyle/>
          <a:p>
            <a:pPr eaLnBrk="1" hangingPunct="1"/>
            <a:fld id="{62088D4A-0D8A-4CB6-B2C4-BB12B4C2C75B}" type="datetime1">
              <a:rPr lang="en-US" smtClean="0">
                <a:solidFill>
                  <a:prstClr val="black"/>
                </a:solidFill>
                <a:latin typeface="Arial" pitchFamily="34" charset="0"/>
                <a:ea typeface="ＭＳ Ｐゴシック" pitchFamily="34" charset="-128"/>
              </a:rPr>
              <a:pPr eaLnBrk="1" hangingPunct="1"/>
              <a:t>6/21/16</a:t>
            </a:fld>
            <a:endParaRPr lang="en-US">
              <a:solidFill>
                <a:prstClr val="black"/>
              </a:solidFill>
              <a:latin typeface="Arial" pitchFamily="34" charset="0"/>
              <a:ea typeface="ＭＳ Ｐゴシック" pitchFamily="34" charset="-128"/>
            </a:endParaRPr>
          </a:p>
        </p:txBody>
      </p:sp>
      <p:sp>
        <p:nvSpPr>
          <p:cNvPr id="5" name="Footer Placeholder 4"/>
          <p:cNvSpPr>
            <a:spLocks noGrp="1"/>
          </p:cNvSpPr>
          <p:nvPr>
            <p:ph type="ftr" sz="quarter" idx="11"/>
          </p:nvPr>
        </p:nvSpPr>
        <p:spPr>
          <a:xfrm>
            <a:off x="3124200" y="6356399"/>
            <a:ext cx="2895600" cy="365125"/>
          </a:xfrm>
          <a:prstGeom prst="rect">
            <a:avLst/>
          </a:prstGeom>
        </p:spPr>
        <p:txBody>
          <a:bodyPr lIns="91331" tIns="45666" rIns="91331" bIns="45666"/>
          <a:lstStyle/>
          <a:p>
            <a:pPr eaLnBrk="1" hangingPunct="1"/>
            <a:endParaRPr lang="en-US">
              <a:solidFill>
                <a:prstClr val="black"/>
              </a:solidFill>
              <a:latin typeface="Arial" pitchFamily="34" charset="0"/>
              <a:ea typeface="ＭＳ Ｐゴシック" pitchFamily="34" charset="-128"/>
            </a:endParaRPr>
          </a:p>
        </p:txBody>
      </p:sp>
      <p:sp>
        <p:nvSpPr>
          <p:cNvPr id="6" name="Slide Number Placeholder 5"/>
          <p:cNvSpPr>
            <a:spLocks noGrp="1"/>
          </p:cNvSpPr>
          <p:nvPr>
            <p:ph type="sldNum" sz="quarter" idx="12"/>
          </p:nvPr>
        </p:nvSpPr>
        <p:spPr/>
        <p:txBody>
          <a:bodyPr/>
          <a:lstStyle/>
          <a:p>
            <a:fld id="{33D804BE-5198-2946-A7CF-1560F12F4DF1}" type="slidenum">
              <a:rPr lang="en-US" smtClean="0">
                <a:solidFill>
                  <a:prstClr val="black"/>
                </a:solidFill>
              </a:rPr>
              <a:pPr/>
              <a:t>‹#›</a:t>
            </a:fld>
            <a:endParaRPr lang="en-US">
              <a:solidFill>
                <a:prstClr val="black"/>
              </a:solidFill>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87"/>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87"/>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99"/>
            <a:ext cx="2133600" cy="365125"/>
          </a:xfrm>
          <a:prstGeom prst="rect">
            <a:avLst/>
          </a:prstGeom>
        </p:spPr>
        <p:txBody>
          <a:bodyPr lIns="91331" tIns="45666" rIns="91331" bIns="45666"/>
          <a:lstStyle/>
          <a:p>
            <a:pPr eaLnBrk="1" hangingPunct="1"/>
            <a:fld id="{EF770370-A8E8-4DBF-B8B2-9A2EFD3E7135}" type="datetime1">
              <a:rPr lang="en-US" smtClean="0">
                <a:solidFill>
                  <a:prstClr val="black"/>
                </a:solidFill>
                <a:latin typeface="Arial" pitchFamily="34" charset="0"/>
                <a:ea typeface="ＭＳ Ｐゴシック" pitchFamily="34" charset="-128"/>
              </a:rPr>
              <a:pPr eaLnBrk="1" hangingPunct="1"/>
              <a:t>6/21/16</a:t>
            </a:fld>
            <a:endParaRPr lang="en-US">
              <a:solidFill>
                <a:prstClr val="black"/>
              </a:solidFill>
              <a:latin typeface="Arial" pitchFamily="34" charset="0"/>
              <a:ea typeface="ＭＳ Ｐゴシック" pitchFamily="34" charset="-128"/>
            </a:endParaRPr>
          </a:p>
        </p:txBody>
      </p:sp>
      <p:sp>
        <p:nvSpPr>
          <p:cNvPr id="5" name="Footer Placeholder 4"/>
          <p:cNvSpPr>
            <a:spLocks noGrp="1"/>
          </p:cNvSpPr>
          <p:nvPr>
            <p:ph type="ftr" sz="quarter" idx="11"/>
          </p:nvPr>
        </p:nvSpPr>
        <p:spPr>
          <a:xfrm>
            <a:off x="3124200" y="6356399"/>
            <a:ext cx="2895600" cy="365125"/>
          </a:xfrm>
          <a:prstGeom prst="rect">
            <a:avLst/>
          </a:prstGeom>
        </p:spPr>
        <p:txBody>
          <a:bodyPr lIns="91331" tIns="45666" rIns="91331" bIns="45666"/>
          <a:lstStyle/>
          <a:p>
            <a:pPr eaLnBrk="1" hangingPunct="1"/>
            <a:endParaRPr lang="en-US">
              <a:solidFill>
                <a:prstClr val="black"/>
              </a:solidFill>
              <a:latin typeface="Arial" pitchFamily="34" charset="0"/>
              <a:ea typeface="ＭＳ Ｐゴシック" pitchFamily="34" charset="-128"/>
            </a:endParaRPr>
          </a:p>
        </p:txBody>
      </p:sp>
      <p:sp>
        <p:nvSpPr>
          <p:cNvPr id="6" name="Slide Number Placeholder 5"/>
          <p:cNvSpPr>
            <a:spLocks noGrp="1"/>
          </p:cNvSpPr>
          <p:nvPr>
            <p:ph type="sldNum" sz="quarter" idx="12"/>
          </p:nvPr>
        </p:nvSpPr>
        <p:spPr/>
        <p:txBody>
          <a:bodyPr/>
          <a:lstStyle/>
          <a:p>
            <a:fld id="{33D804BE-5198-2946-A7CF-1560F12F4DF1}" type="slidenum">
              <a:rPr lang="en-US" smtClean="0">
                <a:solidFill>
                  <a:prstClr val="black"/>
                </a:solidFill>
              </a:rPr>
              <a:pPr/>
              <a:t>‹#›</a:t>
            </a:fld>
            <a:endParaRPr lang="en-US">
              <a:solidFill>
                <a:prstClr val="black"/>
              </a:solidFill>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userDrawn="1">
  <p:cSld name="2_Title Slide">
    <p:spTree>
      <p:nvGrpSpPr>
        <p:cNvPr id="1" name=""/>
        <p:cNvGrpSpPr/>
        <p:nvPr/>
      </p:nvGrpSpPr>
      <p:grpSpPr>
        <a:xfrm>
          <a:off x="0" y="0"/>
          <a:ext cx="0" cy="0"/>
          <a:chOff x="0" y="0"/>
          <a:chExt cx="0" cy="0"/>
        </a:xfrm>
      </p:grpSpPr>
      <p:pic>
        <p:nvPicPr>
          <p:cNvPr id="6" name="Picture 5" descr="Budget Master.jpg"/>
          <p:cNvPicPr>
            <a:picLocks noChangeAspect="1"/>
          </p:cNvPicPr>
          <p:nvPr userDrawn="1"/>
        </p:nvPicPr>
        <p:blipFill>
          <a:blip r:embed="rId2"/>
          <a:stretch>
            <a:fillRect/>
          </a:stretch>
        </p:blipFill>
        <p:spPr>
          <a:xfrm>
            <a:off x="0" y="0"/>
            <a:ext cx="9144000" cy="6858000"/>
          </a:xfrm>
          <a:prstGeom prst="rect">
            <a:avLst/>
          </a:prstGeom>
        </p:spPr>
      </p:pic>
    </p:spTree>
  </p:cSld>
  <p:clrMapOvr>
    <a:masterClrMapping/>
  </p:clrMapOvr>
  <p:transition xmlns:p14="http://schemas.microsoft.com/office/powerpoint/2010/main">
    <p:wipe dir="d"/>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44"/>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6655" indent="0" algn="ctr">
              <a:buNone/>
              <a:defRPr>
                <a:solidFill>
                  <a:schemeClr val="tx1">
                    <a:tint val="75000"/>
                  </a:schemeClr>
                </a:solidFill>
              </a:defRPr>
            </a:lvl2pPr>
            <a:lvl3pPr marL="913307" indent="0" algn="ctr">
              <a:buNone/>
              <a:defRPr>
                <a:solidFill>
                  <a:schemeClr val="tx1">
                    <a:tint val="75000"/>
                  </a:schemeClr>
                </a:solidFill>
              </a:defRPr>
            </a:lvl3pPr>
            <a:lvl4pPr marL="1369965" indent="0" algn="ctr">
              <a:buNone/>
              <a:defRPr>
                <a:solidFill>
                  <a:schemeClr val="tx1">
                    <a:tint val="75000"/>
                  </a:schemeClr>
                </a:solidFill>
              </a:defRPr>
            </a:lvl4pPr>
            <a:lvl5pPr marL="1826612" indent="0" algn="ctr">
              <a:buNone/>
              <a:defRPr>
                <a:solidFill>
                  <a:schemeClr val="tx1">
                    <a:tint val="75000"/>
                  </a:schemeClr>
                </a:solidFill>
              </a:defRPr>
            </a:lvl5pPr>
            <a:lvl6pPr marL="2283272" indent="0" algn="ctr">
              <a:buNone/>
              <a:defRPr>
                <a:solidFill>
                  <a:schemeClr val="tx1">
                    <a:tint val="75000"/>
                  </a:schemeClr>
                </a:solidFill>
              </a:defRPr>
            </a:lvl6pPr>
            <a:lvl7pPr marL="2739928" indent="0" algn="ctr">
              <a:buNone/>
              <a:defRPr>
                <a:solidFill>
                  <a:schemeClr val="tx1">
                    <a:tint val="75000"/>
                  </a:schemeClr>
                </a:solidFill>
              </a:defRPr>
            </a:lvl7pPr>
            <a:lvl8pPr marL="3196582" indent="0" algn="ctr">
              <a:buNone/>
              <a:defRPr>
                <a:solidFill>
                  <a:schemeClr val="tx1">
                    <a:tint val="75000"/>
                  </a:schemeClr>
                </a:solidFill>
              </a:defRPr>
            </a:lvl8pPr>
            <a:lvl9pPr marL="3653234"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C8E70AE7-6CD3-4A43-A881-F6C811D82634}" type="datetime1">
              <a:rPr lang="en-US" smtClean="0">
                <a:solidFill>
                  <a:prstClr val="black">
                    <a:tint val="75000"/>
                  </a:prstClr>
                </a:solidFill>
                <a:latin typeface="Calibri"/>
              </a:rPr>
              <a:pPr>
                <a:defRPr/>
              </a:pPr>
              <a:t>6/21/16</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46A0CF7C-4407-4D0E-B0EB-E0E4487516CF}" type="slidenum">
              <a:rPr lang="en-US">
                <a:solidFill>
                  <a:prstClr val="black">
                    <a:tint val="75000"/>
                  </a:prstClr>
                </a:solidFill>
                <a:latin typeface="Calibri"/>
              </a:rPr>
              <a:pPr>
                <a:defRPr/>
              </a:pPr>
              <a:t>‹#›</a:t>
            </a:fld>
            <a:endParaRPr lang="en-US">
              <a:solidFill>
                <a:prstClr val="black">
                  <a:tint val="75000"/>
                </a:prstClr>
              </a:solidFill>
              <a:latin typeface="Calibri"/>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smtClean="0"/>
              <a:t>Click to edit Master title style</a:t>
            </a:r>
            <a:endParaRPr lang="en-US"/>
          </a:p>
        </p:txBody>
      </p:sp>
      <p:sp>
        <p:nvSpPr>
          <p:cNvPr id="3" name="Content Placeholder 2"/>
          <p:cNvSpPr>
            <a:spLocks noGrp="1"/>
          </p:cNvSpPr>
          <p:nvPr>
            <p:ph idx="1"/>
          </p:nvPr>
        </p:nvSpPr>
        <p:spPr>
          <a:xfrm>
            <a:off x="457200" y="1295401"/>
            <a:ext cx="8229600" cy="48307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05F960F9-1939-4F66-BE28-717DFC717360}" type="datetime1">
              <a:rPr lang="en-US" smtClean="0">
                <a:solidFill>
                  <a:prstClr val="black">
                    <a:tint val="75000"/>
                  </a:prstClr>
                </a:solidFill>
                <a:latin typeface="Calibri"/>
              </a:rPr>
              <a:pPr>
                <a:defRPr/>
              </a:pPr>
              <a:t>6/21/16</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9023DA1A-5FD6-47A0-B5CE-5E2AC0E23D91}" type="slidenum">
              <a:rPr lang="en-US">
                <a:solidFill>
                  <a:prstClr val="black">
                    <a:tint val="75000"/>
                  </a:prstClr>
                </a:solidFill>
                <a:latin typeface="Calibri"/>
              </a:rPr>
              <a:pPr>
                <a:defRPr/>
              </a:pPr>
              <a:t>‹#›</a:t>
            </a:fld>
            <a:endParaRPr lang="en-US">
              <a:solidFill>
                <a:prstClr val="black">
                  <a:tint val="75000"/>
                </a:prstClr>
              </a:solidFill>
              <a:latin typeface="Calibri"/>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8"/>
          </a:xfrm>
        </p:spPr>
        <p:txBody>
          <a:bodyPr anchor="b"/>
          <a:lstStyle>
            <a:lvl1pPr marL="0" indent="0">
              <a:buNone/>
              <a:defRPr sz="2000">
                <a:solidFill>
                  <a:schemeClr val="tx1">
                    <a:tint val="75000"/>
                  </a:schemeClr>
                </a:solidFill>
              </a:defRPr>
            </a:lvl1pPr>
            <a:lvl2pPr marL="456655" indent="0">
              <a:buNone/>
              <a:defRPr sz="1800">
                <a:solidFill>
                  <a:schemeClr val="tx1">
                    <a:tint val="75000"/>
                  </a:schemeClr>
                </a:solidFill>
              </a:defRPr>
            </a:lvl2pPr>
            <a:lvl3pPr marL="913307" indent="0">
              <a:buNone/>
              <a:defRPr sz="1600">
                <a:solidFill>
                  <a:schemeClr val="tx1">
                    <a:tint val="75000"/>
                  </a:schemeClr>
                </a:solidFill>
              </a:defRPr>
            </a:lvl3pPr>
            <a:lvl4pPr marL="1369965" indent="0">
              <a:buNone/>
              <a:defRPr sz="1400">
                <a:solidFill>
                  <a:schemeClr val="tx1">
                    <a:tint val="75000"/>
                  </a:schemeClr>
                </a:solidFill>
              </a:defRPr>
            </a:lvl4pPr>
            <a:lvl5pPr marL="1826612" indent="0">
              <a:buNone/>
              <a:defRPr sz="1400">
                <a:solidFill>
                  <a:schemeClr val="tx1">
                    <a:tint val="75000"/>
                  </a:schemeClr>
                </a:solidFill>
              </a:defRPr>
            </a:lvl5pPr>
            <a:lvl6pPr marL="2283272" indent="0">
              <a:buNone/>
              <a:defRPr sz="1400">
                <a:solidFill>
                  <a:schemeClr val="tx1">
                    <a:tint val="75000"/>
                  </a:schemeClr>
                </a:solidFill>
              </a:defRPr>
            </a:lvl6pPr>
            <a:lvl7pPr marL="2739928" indent="0">
              <a:buNone/>
              <a:defRPr sz="1400">
                <a:solidFill>
                  <a:schemeClr val="tx1">
                    <a:tint val="75000"/>
                  </a:schemeClr>
                </a:solidFill>
              </a:defRPr>
            </a:lvl7pPr>
            <a:lvl8pPr marL="3196582" indent="0">
              <a:buNone/>
              <a:defRPr sz="1400">
                <a:solidFill>
                  <a:schemeClr val="tx1">
                    <a:tint val="75000"/>
                  </a:schemeClr>
                </a:solidFill>
              </a:defRPr>
            </a:lvl8pPr>
            <a:lvl9pPr marL="3653234"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C1469371-042C-48C2-A0A2-3E57FC01E8CC}" type="datetime1">
              <a:rPr lang="en-US" smtClean="0">
                <a:solidFill>
                  <a:prstClr val="black">
                    <a:tint val="75000"/>
                  </a:prstClr>
                </a:solidFill>
                <a:latin typeface="Calibri"/>
              </a:rPr>
              <a:pPr>
                <a:defRPr/>
              </a:pPr>
              <a:t>6/21/16</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50FBDCEE-ED31-4042-B45B-01320EB1F387}" type="slidenum">
              <a:rPr lang="en-US">
                <a:solidFill>
                  <a:prstClr val="black">
                    <a:tint val="75000"/>
                  </a:prstClr>
                </a:solidFill>
                <a:latin typeface="Calibri"/>
              </a:rPr>
              <a:pPr>
                <a:defRPr/>
              </a:pPr>
              <a:t>‹#›</a:t>
            </a:fld>
            <a:endParaRPr lang="en-US">
              <a:solidFill>
                <a:prstClr val="black">
                  <a:tint val="75000"/>
                </a:prstClr>
              </a:solidFill>
              <a:latin typeface="Calibri"/>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95401"/>
            <a:ext cx="4038600" cy="48307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371601"/>
            <a:ext cx="4038600" cy="47545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Date Placeholder 3"/>
          <p:cNvSpPr>
            <a:spLocks noGrp="1"/>
          </p:cNvSpPr>
          <p:nvPr>
            <p:ph type="dt" sz="half" idx="10"/>
          </p:nvPr>
        </p:nvSpPr>
        <p:spPr/>
        <p:txBody>
          <a:bodyPr/>
          <a:lstStyle>
            <a:lvl1pPr>
              <a:defRPr/>
            </a:lvl1pPr>
          </a:lstStyle>
          <a:p>
            <a:pPr>
              <a:defRPr/>
            </a:pPr>
            <a:fld id="{FC0AF43D-2F1A-4C15-842A-BE70CFC3354E}" type="datetime1">
              <a:rPr lang="en-US" smtClean="0">
                <a:solidFill>
                  <a:prstClr val="black">
                    <a:tint val="75000"/>
                  </a:prstClr>
                </a:solidFill>
                <a:latin typeface="Calibri"/>
              </a:rPr>
              <a:pPr>
                <a:defRPr/>
              </a:pPr>
              <a:t>6/21/16</a:t>
            </a:fld>
            <a:endParaRPr lang="en-US">
              <a:solidFill>
                <a:prstClr val="black">
                  <a:tint val="75000"/>
                </a:prstClr>
              </a:solidFill>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722F10E1-CA0F-4989-9612-970EDD13DEC3}" type="slidenum">
              <a:rPr lang="en-US">
                <a:solidFill>
                  <a:prstClr val="black">
                    <a:tint val="75000"/>
                  </a:prstClr>
                </a:solidFill>
                <a:latin typeface="Calibri"/>
              </a:rPr>
              <a:pPr>
                <a:defRPr/>
              </a:pPr>
              <a:t>‹#›</a:t>
            </a:fld>
            <a:endParaRPr lang="en-US">
              <a:solidFill>
                <a:prstClr val="black">
                  <a:tint val="75000"/>
                </a:prstClr>
              </a:solidFill>
              <a:latin typeface="Calibri"/>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pic>
        <p:nvPicPr>
          <p:cNvPr id="1540098" name="Picture 2" descr="index"/>
          <p:cNvPicPr>
            <a:picLocks noChangeAspect="1" noChangeArrowheads="1"/>
          </p:cNvPicPr>
          <p:nvPr userDrawn="1"/>
        </p:nvPicPr>
        <p:blipFill>
          <a:blip r:embed="rId2" cstate="print"/>
          <a:srcRect/>
          <a:stretch>
            <a:fillRect/>
          </a:stretch>
        </p:blipFill>
        <p:spPr bwMode="auto">
          <a:xfrm>
            <a:off x="0" y="0"/>
            <a:ext cx="9145588" cy="6859588"/>
          </a:xfrm>
          <a:prstGeom prst="rect">
            <a:avLst/>
          </a:prstGeom>
          <a:noFill/>
        </p:spPr>
      </p:pic>
      <p:sp>
        <p:nvSpPr>
          <p:cNvPr id="1540099" name="Rectangle 3"/>
          <p:cNvSpPr>
            <a:spLocks noGrp="1" noChangeArrowheads="1"/>
          </p:cNvSpPr>
          <p:nvPr>
            <p:ph type="ctrTitle"/>
          </p:nvPr>
        </p:nvSpPr>
        <p:spPr>
          <a:xfrm>
            <a:off x="690563" y="5516563"/>
            <a:ext cx="6138862" cy="519112"/>
          </a:xfrm>
        </p:spPr>
        <p:txBody>
          <a:bodyPr anchor="t">
            <a:spAutoFit/>
          </a:bodyPr>
          <a:lstStyle>
            <a:lvl1pPr>
              <a:defRPr sz="3300"/>
            </a:lvl1pPr>
          </a:lstStyle>
          <a:p>
            <a:r>
              <a:rPr lang="en-US"/>
              <a:t>Click to edit Master title style</a:t>
            </a:r>
          </a:p>
        </p:txBody>
      </p:sp>
      <p:sp>
        <p:nvSpPr>
          <p:cNvPr id="1540100" name="Rectangle 4"/>
          <p:cNvSpPr>
            <a:spLocks noGrp="1" noChangeArrowheads="1"/>
          </p:cNvSpPr>
          <p:nvPr>
            <p:ph type="subTitle" idx="1"/>
          </p:nvPr>
        </p:nvSpPr>
        <p:spPr>
          <a:xfrm>
            <a:off x="695325" y="6075363"/>
            <a:ext cx="6137275" cy="325437"/>
          </a:xfrm>
        </p:spPr>
        <p:txBody>
          <a:bodyPr>
            <a:spAutoFit/>
          </a:bodyPr>
          <a:lstStyle>
            <a:lvl1pPr marL="0" indent="0">
              <a:defRPr sz="1800">
                <a:solidFill>
                  <a:schemeClr val="bg1"/>
                </a:solidFill>
              </a:defRPr>
            </a:lvl1pPr>
          </a:lstStyle>
          <a:p>
            <a:r>
              <a:rPr lang="en-US"/>
              <a:t>Click to edit Master subtitle style</a:t>
            </a:r>
          </a:p>
        </p:txBody>
      </p:sp>
    </p:spTree>
  </p:cSld>
  <p:clrMapOvr>
    <a:masterClrMapping/>
  </p:clrMapOvr>
  <p:transition xmlns:p14="http://schemas.microsoft.com/office/powerpoint/2010/main"/>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7" y="1219200"/>
            <a:ext cx="4040188" cy="639762"/>
          </a:xfrm>
        </p:spPr>
        <p:txBody>
          <a:bodyPr anchor="b"/>
          <a:lstStyle>
            <a:lvl1pPr marL="0" indent="0">
              <a:buNone/>
              <a:defRPr sz="2400" b="1"/>
            </a:lvl1pPr>
            <a:lvl2pPr marL="456655" indent="0">
              <a:buNone/>
              <a:defRPr sz="2000" b="1"/>
            </a:lvl2pPr>
            <a:lvl3pPr marL="913307" indent="0">
              <a:buNone/>
              <a:defRPr sz="1800" b="1"/>
            </a:lvl3pPr>
            <a:lvl4pPr marL="1369965" indent="0">
              <a:buNone/>
              <a:defRPr sz="1600" b="1"/>
            </a:lvl4pPr>
            <a:lvl5pPr marL="1826612" indent="0">
              <a:buNone/>
              <a:defRPr sz="1600" b="1"/>
            </a:lvl5pPr>
            <a:lvl6pPr marL="2283272" indent="0">
              <a:buNone/>
              <a:defRPr sz="1600" b="1"/>
            </a:lvl6pPr>
            <a:lvl7pPr marL="2739928" indent="0">
              <a:buNone/>
              <a:defRPr sz="1600" b="1"/>
            </a:lvl7pPr>
            <a:lvl8pPr marL="3196582" indent="0">
              <a:buNone/>
              <a:defRPr sz="1600" b="1"/>
            </a:lvl8pPr>
            <a:lvl9pPr marL="3653234"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7" y="1828801"/>
            <a:ext cx="4040188" cy="42973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4645025" y="1219200"/>
            <a:ext cx="4041775" cy="639762"/>
          </a:xfrm>
        </p:spPr>
        <p:txBody>
          <a:bodyPr anchor="b"/>
          <a:lstStyle>
            <a:lvl1pPr marL="0" indent="0">
              <a:buNone/>
              <a:defRPr sz="2400" b="1"/>
            </a:lvl1pPr>
            <a:lvl2pPr marL="456655" indent="0">
              <a:buNone/>
              <a:defRPr sz="2000" b="1"/>
            </a:lvl2pPr>
            <a:lvl3pPr marL="913307" indent="0">
              <a:buNone/>
              <a:defRPr sz="1800" b="1"/>
            </a:lvl3pPr>
            <a:lvl4pPr marL="1369965" indent="0">
              <a:buNone/>
              <a:defRPr sz="1600" b="1"/>
            </a:lvl4pPr>
            <a:lvl5pPr marL="1826612" indent="0">
              <a:buNone/>
              <a:defRPr sz="1600" b="1"/>
            </a:lvl5pPr>
            <a:lvl6pPr marL="2283272" indent="0">
              <a:buNone/>
              <a:defRPr sz="1600" b="1"/>
            </a:lvl6pPr>
            <a:lvl7pPr marL="2739928" indent="0">
              <a:buNone/>
              <a:defRPr sz="1600" b="1"/>
            </a:lvl7pPr>
            <a:lvl8pPr marL="3196582" indent="0">
              <a:buNone/>
              <a:defRPr sz="1600" b="1"/>
            </a:lvl8pPr>
            <a:lvl9pPr marL="3653234"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1828801"/>
            <a:ext cx="4041775" cy="42973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Date Placeholder 3"/>
          <p:cNvSpPr>
            <a:spLocks noGrp="1"/>
          </p:cNvSpPr>
          <p:nvPr>
            <p:ph type="dt" sz="half" idx="10"/>
          </p:nvPr>
        </p:nvSpPr>
        <p:spPr/>
        <p:txBody>
          <a:bodyPr/>
          <a:lstStyle>
            <a:lvl1pPr>
              <a:defRPr/>
            </a:lvl1pPr>
          </a:lstStyle>
          <a:p>
            <a:pPr>
              <a:defRPr/>
            </a:pPr>
            <a:fld id="{01D4DFE8-E03A-4963-AA3B-A5477BE92545}" type="datetime1">
              <a:rPr lang="en-US" smtClean="0">
                <a:solidFill>
                  <a:prstClr val="black">
                    <a:tint val="75000"/>
                  </a:prstClr>
                </a:solidFill>
                <a:latin typeface="Calibri"/>
              </a:rPr>
              <a:pPr>
                <a:defRPr/>
              </a:pPr>
              <a:t>6/21/16</a:t>
            </a:fld>
            <a:endParaRPr lang="en-US">
              <a:solidFill>
                <a:prstClr val="black">
                  <a:tint val="75000"/>
                </a:prstClr>
              </a:solidFill>
              <a:latin typeface="Calibri"/>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9" name="Slide Number Placeholder 5"/>
          <p:cNvSpPr>
            <a:spLocks noGrp="1"/>
          </p:cNvSpPr>
          <p:nvPr>
            <p:ph type="sldNum" sz="quarter" idx="12"/>
          </p:nvPr>
        </p:nvSpPr>
        <p:spPr/>
        <p:txBody>
          <a:bodyPr/>
          <a:lstStyle>
            <a:lvl1pPr>
              <a:defRPr/>
            </a:lvl1pPr>
          </a:lstStyle>
          <a:p>
            <a:pPr>
              <a:defRPr/>
            </a:pPr>
            <a:fld id="{1995BA37-F7B8-471E-893C-6987FB30C4BB}" type="slidenum">
              <a:rPr lang="en-US">
                <a:solidFill>
                  <a:prstClr val="black">
                    <a:tint val="75000"/>
                  </a:prstClr>
                </a:solidFill>
                <a:latin typeface="Calibri"/>
              </a:rPr>
              <a:pPr>
                <a:defRPr/>
              </a:pPr>
              <a:t>‹#›</a:t>
            </a:fld>
            <a:endParaRPr lang="en-US">
              <a:solidFill>
                <a:prstClr val="black">
                  <a:tint val="75000"/>
                </a:prstClr>
              </a:solidFill>
              <a:latin typeface="Calibri"/>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8AD16350-86C6-4860-A57C-43731015BF84}" type="datetime1">
              <a:rPr lang="en-US" smtClean="0">
                <a:solidFill>
                  <a:prstClr val="black">
                    <a:tint val="75000"/>
                  </a:prstClr>
                </a:solidFill>
                <a:latin typeface="Calibri"/>
              </a:rPr>
              <a:pPr>
                <a:defRPr/>
              </a:pPr>
              <a:t>6/21/16</a:t>
            </a:fld>
            <a:endParaRPr lang="en-US">
              <a:solidFill>
                <a:prstClr val="black">
                  <a:tint val="75000"/>
                </a:prstClr>
              </a:solidFill>
              <a:latin typeface="Calibri"/>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5" name="Slide Number Placeholder 5"/>
          <p:cNvSpPr>
            <a:spLocks noGrp="1"/>
          </p:cNvSpPr>
          <p:nvPr>
            <p:ph type="sldNum" sz="quarter" idx="12"/>
          </p:nvPr>
        </p:nvSpPr>
        <p:spPr/>
        <p:txBody>
          <a:bodyPr/>
          <a:lstStyle>
            <a:lvl1pPr>
              <a:defRPr/>
            </a:lvl1pPr>
          </a:lstStyle>
          <a:p>
            <a:pPr>
              <a:defRPr/>
            </a:pPr>
            <a:fld id="{1911328A-B4DA-4AB5-AB26-7D8D041B4961}" type="slidenum">
              <a:rPr lang="en-US">
                <a:solidFill>
                  <a:prstClr val="black">
                    <a:tint val="75000"/>
                  </a:prstClr>
                </a:solidFill>
                <a:latin typeface="Calibri"/>
              </a:rPr>
              <a:pPr>
                <a:defRPr/>
              </a:pPr>
              <a:t>‹#›</a:t>
            </a:fld>
            <a:endParaRPr lang="en-US">
              <a:solidFill>
                <a:prstClr val="black">
                  <a:tint val="75000"/>
                </a:prstClr>
              </a:solidFill>
              <a:latin typeface="Calibri"/>
            </a:endParaRPr>
          </a:p>
        </p:txBody>
      </p:sp>
    </p:spTree>
  </p:cSld>
  <p:clrMapOvr>
    <a:masterClrMapping/>
  </p:clrMapOvr>
  <p:timing>
    <p:tnLst>
      <p:par>
        <p:cTn xmlns:p14="http://schemas.microsoft.com/office/powerpoint/2010/main" id="1" dur="indefinite" restart="never" nodeType="tmRoot"/>
      </p:par>
    </p:tnLst>
  </p:timing>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FCB9310D-DB2F-4A84-85CC-EB85D8DAC269}" type="datetime1">
              <a:rPr lang="en-US" smtClean="0">
                <a:solidFill>
                  <a:prstClr val="black">
                    <a:tint val="75000"/>
                  </a:prstClr>
                </a:solidFill>
                <a:latin typeface="Calibri"/>
              </a:rPr>
              <a:pPr>
                <a:defRPr/>
              </a:pPr>
              <a:t>6/21/16</a:t>
            </a:fld>
            <a:endParaRPr lang="en-US">
              <a:solidFill>
                <a:prstClr val="black">
                  <a:tint val="75000"/>
                </a:prstClr>
              </a:solidFill>
              <a:latin typeface="Calibri"/>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4" name="Slide Number Placeholder 5"/>
          <p:cNvSpPr>
            <a:spLocks noGrp="1"/>
          </p:cNvSpPr>
          <p:nvPr>
            <p:ph type="sldNum" sz="quarter" idx="12"/>
          </p:nvPr>
        </p:nvSpPr>
        <p:spPr/>
        <p:txBody>
          <a:bodyPr/>
          <a:lstStyle>
            <a:lvl1pPr>
              <a:defRPr/>
            </a:lvl1pPr>
          </a:lstStyle>
          <a:p>
            <a:pPr>
              <a:defRPr/>
            </a:pPr>
            <a:fld id="{D90AB538-9597-46CB-B7AB-6493FAA33760}" type="slidenum">
              <a:rPr lang="en-US">
                <a:solidFill>
                  <a:prstClr val="black">
                    <a:tint val="75000"/>
                  </a:prstClr>
                </a:solidFill>
                <a:latin typeface="Calibri"/>
              </a:rPr>
              <a:pPr>
                <a:defRPr/>
              </a:pPr>
              <a:t>‹#›</a:t>
            </a:fld>
            <a:endParaRPr lang="en-US">
              <a:solidFill>
                <a:prstClr val="black">
                  <a:tint val="75000"/>
                </a:prstClr>
              </a:solidFill>
              <a:latin typeface="Calibri"/>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9"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68" y="273069"/>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19" y="1435113"/>
            <a:ext cx="3008313" cy="4691063"/>
          </a:xfrm>
        </p:spPr>
        <p:txBody>
          <a:bodyPr/>
          <a:lstStyle>
            <a:lvl1pPr marL="0" indent="0">
              <a:buNone/>
              <a:defRPr sz="1400"/>
            </a:lvl1pPr>
            <a:lvl2pPr marL="456655" indent="0">
              <a:buNone/>
              <a:defRPr sz="1200"/>
            </a:lvl2pPr>
            <a:lvl3pPr marL="913307" indent="0">
              <a:buNone/>
              <a:defRPr sz="1000"/>
            </a:lvl3pPr>
            <a:lvl4pPr marL="1369965" indent="0">
              <a:buNone/>
              <a:defRPr sz="800"/>
            </a:lvl4pPr>
            <a:lvl5pPr marL="1826612" indent="0">
              <a:buNone/>
              <a:defRPr sz="800"/>
            </a:lvl5pPr>
            <a:lvl6pPr marL="2283272" indent="0">
              <a:buNone/>
              <a:defRPr sz="800"/>
            </a:lvl6pPr>
            <a:lvl7pPr marL="2739928" indent="0">
              <a:buNone/>
              <a:defRPr sz="800"/>
            </a:lvl7pPr>
            <a:lvl8pPr marL="3196582" indent="0">
              <a:buNone/>
              <a:defRPr sz="800"/>
            </a:lvl8pPr>
            <a:lvl9pPr marL="3653234" indent="0">
              <a:buNone/>
              <a:defRPr sz="8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37D460DD-32A9-4FA2-9BF7-0B9750B1C5E0}" type="datetime1">
              <a:rPr lang="en-US" smtClean="0">
                <a:solidFill>
                  <a:prstClr val="black">
                    <a:tint val="75000"/>
                  </a:prstClr>
                </a:solidFill>
                <a:latin typeface="Calibri"/>
              </a:rPr>
              <a:pPr>
                <a:defRPr/>
              </a:pPr>
              <a:t>6/21/16</a:t>
            </a:fld>
            <a:endParaRPr lang="en-US">
              <a:solidFill>
                <a:prstClr val="black">
                  <a:tint val="75000"/>
                </a:prstClr>
              </a:solidFill>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8B594B71-C2F3-47F6-85F0-B0019E3157AC}" type="slidenum">
              <a:rPr lang="en-US">
                <a:solidFill>
                  <a:prstClr val="black">
                    <a:tint val="75000"/>
                  </a:prstClr>
                </a:solidFill>
                <a:latin typeface="Calibri"/>
              </a:rPr>
              <a:pPr>
                <a:defRPr/>
              </a:pPr>
              <a:t>‹#›</a:t>
            </a:fld>
            <a:endParaRPr lang="en-US">
              <a:solidFill>
                <a:prstClr val="black">
                  <a:tint val="75000"/>
                </a:prstClr>
              </a:solidFill>
              <a:latin typeface="Calibri"/>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6655" indent="0">
              <a:buNone/>
              <a:defRPr sz="2800"/>
            </a:lvl2pPr>
            <a:lvl3pPr marL="913307" indent="0">
              <a:buNone/>
              <a:defRPr sz="2400"/>
            </a:lvl3pPr>
            <a:lvl4pPr marL="1369965" indent="0">
              <a:buNone/>
              <a:defRPr sz="2000"/>
            </a:lvl4pPr>
            <a:lvl5pPr marL="1826612" indent="0">
              <a:buNone/>
              <a:defRPr sz="2000"/>
            </a:lvl5pPr>
            <a:lvl6pPr marL="2283272" indent="0">
              <a:buNone/>
              <a:defRPr sz="2000"/>
            </a:lvl6pPr>
            <a:lvl7pPr marL="2739928" indent="0">
              <a:buNone/>
              <a:defRPr sz="2000"/>
            </a:lvl7pPr>
            <a:lvl8pPr marL="3196582" indent="0">
              <a:buNone/>
              <a:defRPr sz="2000"/>
            </a:lvl8pPr>
            <a:lvl9pPr marL="3653234" indent="0">
              <a:buNone/>
              <a:defRPr sz="2000"/>
            </a:lvl9pPr>
          </a:lstStyle>
          <a:p>
            <a:pPr lvl="0"/>
            <a:endParaRPr lang="en-US" noProof="0"/>
          </a:p>
        </p:txBody>
      </p:sp>
      <p:sp>
        <p:nvSpPr>
          <p:cNvPr id="4" name="Text Placeholder 3"/>
          <p:cNvSpPr>
            <a:spLocks noGrp="1"/>
          </p:cNvSpPr>
          <p:nvPr>
            <p:ph type="body" sz="half" idx="2"/>
          </p:nvPr>
        </p:nvSpPr>
        <p:spPr>
          <a:xfrm>
            <a:off x="1792288" y="5367356"/>
            <a:ext cx="5486400" cy="804863"/>
          </a:xfrm>
        </p:spPr>
        <p:txBody>
          <a:bodyPr/>
          <a:lstStyle>
            <a:lvl1pPr marL="0" indent="0">
              <a:buNone/>
              <a:defRPr sz="1400"/>
            </a:lvl1pPr>
            <a:lvl2pPr marL="456655" indent="0">
              <a:buNone/>
              <a:defRPr sz="1200"/>
            </a:lvl2pPr>
            <a:lvl3pPr marL="913307" indent="0">
              <a:buNone/>
              <a:defRPr sz="1000"/>
            </a:lvl3pPr>
            <a:lvl4pPr marL="1369965" indent="0">
              <a:buNone/>
              <a:defRPr sz="800"/>
            </a:lvl4pPr>
            <a:lvl5pPr marL="1826612" indent="0">
              <a:buNone/>
              <a:defRPr sz="800"/>
            </a:lvl5pPr>
            <a:lvl6pPr marL="2283272" indent="0">
              <a:buNone/>
              <a:defRPr sz="800"/>
            </a:lvl6pPr>
            <a:lvl7pPr marL="2739928" indent="0">
              <a:buNone/>
              <a:defRPr sz="800"/>
            </a:lvl7pPr>
            <a:lvl8pPr marL="3196582" indent="0">
              <a:buNone/>
              <a:defRPr sz="800"/>
            </a:lvl8pPr>
            <a:lvl9pPr marL="3653234" indent="0">
              <a:buNone/>
              <a:defRPr sz="8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7BE85378-EAE1-4618-86EE-8F8B2264F670}" type="datetime1">
              <a:rPr lang="en-US" smtClean="0">
                <a:solidFill>
                  <a:prstClr val="black">
                    <a:tint val="75000"/>
                  </a:prstClr>
                </a:solidFill>
                <a:latin typeface="Calibri"/>
              </a:rPr>
              <a:pPr>
                <a:defRPr/>
              </a:pPr>
              <a:t>6/21/16</a:t>
            </a:fld>
            <a:endParaRPr lang="en-US">
              <a:solidFill>
                <a:prstClr val="black">
                  <a:tint val="75000"/>
                </a:prstClr>
              </a:solidFill>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56174AA6-E0B0-4984-B5CA-539BFFEDCEC5}" type="slidenum">
              <a:rPr lang="en-US">
                <a:solidFill>
                  <a:prstClr val="black">
                    <a:tint val="75000"/>
                  </a:prstClr>
                </a:solidFill>
                <a:latin typeface="Calibri"/>
              </a:rPr>
              <a:pPr>
                <a:defRPr/>
              </a:pPr>
              <a:t>‹#›</a:t>
            </a:fld>
            <a:endParaRPr lang="en-US">
              <a:solidFill>
                <a:prstClr val="black">
                  <a:tint val="75000"/>
                </a:prstClr>
              </a:solidFill>
              <a:latin typeface="Calibri"/>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295401"/>
            <a:ext cx="8229600" cy="48307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C873C9E6-8723-4D67-B6D7-7C2BEB61EA82}" type="datetime1">
              <a:rPr lang="en-US" smtClean="0">
                <a:solidFill>
                  <a:prstClr val="black">
                    <a:tint val="75000"/>
                  </a:prstClr>
                </a:solidFill>
                <a:latin typeface="Calibri"/>
              </a:rPr>
              <a:pPr>
                <a:defRPr/>
              </a:pPr>
              <a:t>6/21/16</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A2331238-8833-44F6-A621-FF339D2F3A17}" type="slidenum">
              <a:rPr lang="en-US">
                <a:solidFill>
                  <a:prstClr val="black">
                    <a:tint val="75000"/>
                  </a:prstClr>
                </a:solidFill>
                <a:latin typeface="Calibri"/>
              </a:rPr>
              <a:pPr>
                <a:defRPr/>
              </a:pPr>
              <a:t>‹#›</a:t>
            </a:fld>
            <a:endParaRPr lang="en-US">
              <a:solidFill>
                <a:prstClr val="black">
                  <a:tint val="75000"/>
                </a:prstClr>
              </a:solidFill>
              <a:latin typeface="Calibri"/>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57"/>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57"/>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920A9BEB-6D6B-4DDB-9D9D-4F2F3364C640}" type="datetime1">
              <a:rPr lang="en-US" smtClean="0">
                <a:solidFill>
                  <a:prstClr val="black">
                    <a:tint val="75000"/>
                  </a:prstClr>
                </a:solidFill>
                <a:latin typeface="Calibri"/>
              </a:rPr>
              <a:pPr>
                <a:defRPr/>
              </a:pPr>
              <a:t>6/21/16</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35251BD1-F0A7-48EC-9299-DBCB6DB93043}" type="slidenum">
              <a:rPr lang="en-US">
                <a:solidFill>
                  <a:prstClr val="black">
                    <a:tint val="75000"/>
                  </a:prstClr>
                </a:solidFill>
                <a:latin typeface="Calibri"/>
              </a:rPr>
              <a:pPr>
                <a:defRPr/>
              </a:pPr>
              <a:t>‹#›</a:t>
            </a:fld>
            <a:endParaRPr lang="en-US">
              <a:solidFill>
                <a:prstClr val="black">
                  <a:tint val="75000"/>
                </a:prstClr>
              </a:solidFill>
              <a:latin typeface="Calibri"/>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44"/>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6655" indent="0" algn="ctr">
              <a:buNone/>
              <a:defRPr/>
            </a:lvl2pPr>
            <a:lvl3pPr marL="913307" indent="0" algn="ctr">
              <a:buNone/>
              <a:defRPr/>
            </a:lvl3pPr>
            <a:lvl4pPr marL="1369965" indent="0" algn="ctr">
              <a:buNone/>
              <a:defRPr/>
            </a:lvl4pPr>
            <a:lvl5pPr marL="1826612" indent="0" algn="ctr">
              <a:buNone/>
              <a:defRPr/>
            </a:lvl5pPr>
            <a:lvl6pPr marL="2283272" indent="0" algn="ctr">
              <a:buNone/>
              <a:defRPr/>
            </a:lvl6pPr>
            <a:lvl7pPr marL="2739928" indent="0" algn="ctr">
              <a:buNone/>
              <a:defRPr/>
            </a:lvl7pPr>
            <a:lvl8pPr marL="3196582" indent="0" algn="ctr">
              <a:buNone/>
              <a:defRPr/>
            </a:lvl8pPr>
            <a:lvl9pPr marL="3653234" indent="0" algn="ctr">
              <a:buNone/>
              <a:defRPr/>
            </a:lvl9pPr>
          </a:lstStyle>
          <a:p>
            <a:r>
              <a:rPr lang="en-US" smtClean="0"/>
              <a:t>Click to edit Master subtitle style</a:t>
            </a:r>
            <a:endParaRPr lang="en-US"/>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8"/>
          </a:xfrm>
        </p:spPr>
        <p:txBody>
          <a:bodyPr anchor="b"/>
          <a:lstStyle>
            <a:lvl1pPr marL="0" indent="0">
              <a:buNone/>
              <a:defRPr sz="2000"/>
            </a:lvl1pPr>
            <a:lvl2pPr marL="456655" indent="0">
              <a:buNone/>
              <a:defRPr sz="1800"/>
            </a:lvl2pPr>
            <a:lvl3pPr marL="913307" indent="0">
              <a:buNone/>
              <a:defRPr sz="1600"/>
            </a:lvl3pPr>
            <a:lvl4pPr marL="1369965" indent="0">
              <a:buNone/>
              <a:defRPr sz="1400"/>
            </a:lvl4pPr>
            <a:lvl5pPr marL="1826612" indent="0">
              <a:buNone/>
              <a:defRPr sz="1400"/>
            </a:lvl5pPr>
            <a:lvl6pPr marL="2283272" indent="0">
              <a:buNone/>
              <a:defRPr sz="1400"/>
            </a:lvl6pPr>
            <a:lvl7pPr marL="2739928" indent="0">
              <a:buNone/>
              <a:defRPr sz="1400"/>
            </a:lvl7pPr>
            <a:lvl8pPr marL="3196582" indent="0">
              <a:buNone/>
              <a:defRPr sz="1400"/>
            </a:lvl8pPr>
            <a:lvl9pPr marL="3653234" indent="0">
              <a:buNone/>
              <a:defRPr sz="1400"/>
            </a:lvl9pPr>
          </a:lstStyle>
          <a:p>
            <a:pPr lvl="0"/>
            <a:r>
              <a:rPr lang="en-US" smtClean="0"/>
              <a:t>Click to edit Master text styles</a:t>
            </a:r>
          </a:p>
        </p:txBody>
      </p:sp>
      <p:sp>
        <p:nvSpPr>
          <p:cNvPr id="4" name="Rectangle 6"/>
          <p:cNvSpPr>
            <a:spLocks noGrp="1" noChangeArrowheads="1"/>
          </p:cNvSpPr>
          <p:nvPr>
            <p:ph type="dt" sz="half" idx="10"/>
          </p:nvPr>
        </p:nvSpPr>
        <p:spPr>
          <a:xfrm>
            <a:off x="6951663" y="6653217"/>
            <a:ext cx="2005012" cy="204788"/>
          </a:xfrm>
          <a:prstGeom prst="rect">
            <a:avLst/>
          </a:prstGeom>
          <a:ln/>
        </p:spPr>
        <p:txBody>
          <a:bodyPr lIns="91331" tIns="45666" rIns="91331" bIns="45666"/>
          <a:lstStyle>
            <a:lvl1pPr>
              <a:defRPr/>
            </a:lvl1pPr>
          </a:lstStyle>
          <a:p>
            <a:pPr eaLnBrk="1" hangingPunct="1">
              <a:defRPr/>
            </a:pPr>
            <a:endParaRPr lang="en-US" sz="2400">
              <a:solidFill>
                <a:srgbClr val="000000"/>
              </a:solidFill>
              <a:latin typeface="Arial" pitchFamily="34" charset="0"/>
              <a:ea typeface="ヒラギノ角ゴ Pro W3" charset="-128"/>
            </a:endParaRPr>
          </a:p>
        </p:txBody>
      </p:sp>
      <p:sp>
        <p:nvSpPr>
          <p:cNvPr id="5" name="Rectangle 7"/>
          <p:cNvSpPr>
            <a:spLocks noGrp="1" noChangeArrowheads="1"/>
          </p:cNvSpPr>
          <p:nvPr>
            <p:ph type="ftr" sz="quarter" idx="11"/>
          </p:nvPr>
        </p:nvSpPr>
        <p:spPr>
          <a:xfrm>
            <a:off x="3048000" y="6613545"/>
            <a:ext cx="3048000" cy="244475"/>
          </a:xfrm>
          <a:prstGeom prst="rect">
            <a:avLst/>
          </a:prstGeom>
          <a:ln/>
        </p:spPr>
        <p:txBody>
          <a:bodyPr lIns="91331" tIns="45666" rIns="91331" bIns="45666"/>
          <a:lstStyle>
            <a:lvl1pPr>
              <a:defRPr/>
            </a:lvl1pPr>
          </a:lstStyle>
          <a:p>
            <a:pPr eaLnBrk="1" hangingPunct="1">
              <a:defRPr/>
            </a:pPr>
            <a:endParaRPr lang="en-US" sz="2400">
              <a:solidFill>
                <a:srgbClr val="000000"/>
              </a:solidFill>
              <a:latin typeface="Arial" pitchFamily="34" charset="0"/>
              <a:ea typeface="ヒラギノ角ゴ Pro W3" charset="-128"/>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789E00E-EADA-564F-BBF1-09FD21901AA6}" type="datetime1">
              <a:rPr lang="en-US" smtClean="0">
                <a:solidFill>
                  <a:prstClr val="black">
                    <a:tint val="75000"/>
                  </a:prstClr>
                </a:solidFill>
              </a:rPr>
              <a:pPr/>
              <a:t>6/21/16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E98BD91B-368C-C443-8B24-A308A17CFF0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0326739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11" y="1066800"/>
            <a:ext cx="4229100" cy="5334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11" y="1066800"/>
            <a:ext cx="4229100" cy="5334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6"/>
          <p:cNvSpPr>
            <a:spLocks noGrp="1" noChangeArrowheads="1"/>
          </p:cNvSpPr>
          <p:nvPr>
            <p:ph type="dt" sz="half" idx="10"/>
          </p:nvPr>
        </p:nvSpPr>
        <p:spPr>
          <a:xfrm>
            <a:off x="6951663" y="6653217"/>
            <a:ext cx="2005012" cy="204788"/>
          </a:xfrm>
          <a:prstGeom prst="rect">
            <a:avLst/>
          </a:prstGeom>
          <a:ln/>
        </p:spPr>
        <p:txBody>
          <a:bodyPr lIns="91331" tIns="45666" rIns="91331" bIns="45666"/>
          <a:lstStyle>
            <a:lvl1pPr>
              <a:defRPr/>
            </a:lvl1pPr>
          </a:lstStyle>
          <a:p>
            <a:pPr eaLnBrk="1" hangingPunct="1">
              <a:defRPr/>
            </a:pPr>
            <a:endParaRPr lang="en-US" sz="2400">
              <a:solidFill>
                <a:srgbClr val="000000"/>
              </a:solidFill>
              <a:latin typeface="Arial" pitchFamily="34" charset="0"/>
              <a:ea typeface="ヒラギノ角ゴ Pro W3" charset="-128"/>
            </a:endParaRPr>
          </a:p>
        </p:txBody>
      </p:sp>
      <p:sp>
        <p:nvSpPr>
          <p:cNvPr id="6" name="Rectangle 7"/>
          <p:cNvSpPr>
            <a:spLocks noGrp="1" noChangeArrowheads="1"/>
          </p:cNvSpPr>
          <p:nvPr>
            <p:ph type="ftr" sz="quarter" idx="11"/>
          </p:nvPr>
        </p:nvSpPr>
        <p:spPr>
          <a:xfrm>
            <a:off x="3048000" y="6613545"/>
            <a:ext cx="3048000" cy="244475"/>
          </a:xfrm>
          <a:prstGeom prst="rect">
            <a:avLst/>
          </a:prstGeom>
          <a:ln/>
        </p:spPr>
        <p:txBody>
          <a:bodyPr lIns="91331" tIns="45666" rIns="91331" bIns="45666"/>
          <a:lstStyle>
            <a:lvl1pPr>
              <a:defRPr/>
            </a:lvl1pPr>
          </a:lstStyle>
          <a:p>
            <a:pPr eaLnBrk="1" hangingPunct="1">
              <a:defRPr/>
            </a:pPr>
            <a:endParaRPr lang="en-US" sz="2400">
              <a:solidFill>
                <a:srgbClr val="000000"/>
              </a:solidFill>
              <a:latin typeface="Arial" pitchFamily="34" charset="0"/>
              <a:ea typeface="ヒラギノ角ゴ Pro W3" charset="-128"/>
            </a:endParaRP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7" y="1535113"/>
            <a:ext cx="4040188" cy="639762"/>
          </a:xfrm>
        </p:spPr>
        <p:txBody>
          <a:bodyPr anchor="b"/>
          <a:lstStyle>
            <a:lvl1pPr marL="0" indent="0">
              <a:buNone/>
              <a:defRPr sz="2400" b="1"/>
            </a:lvl1pPr>
            <a:lvl2pPr marL="456655" indent="0">
              <a:buNone/>
              <a:defRPr sz="2000" b="1"/>
            </a:lvl2pPr>
            <a:lvl3pPr marL="913307" indent="0">
              <a:buNone/>
              <a:defRPr sz="1800" b="1"/>
            </a:lvl3pPr>
            <a:lvl4pPr marL="1369965" indent="0">
              <a:buNone/>
              <a:defRPr sz="1600" b="1"/>
            </a:lvl4pPr>
            <a:lvl5pPr marL="1826612" indent="0">
              <a:buNone/>
              <a:defRPr sz="1600" b="1"/>
            </a:lvl5pPr>
            <a:lvl6pPr marL="2283272" indent="0">
              <a:buNone/>
              <a:defRPr sz="1600" b="1"/>
            </a:lvl6pPr>
            <a:lvl7pPr marL="2739928" indent="0">
              <a:buNone/>
              <a:defRPr sz="1600" b="1"/>
            </a:lvl7pPr>
            <a:lvl8pPr marL="3196582" indent="0">
              <a:buNone/>
              <a:defRPr sz="1600" b="1"/>
            </a:lvl8pPr>
            <a:lvl9pPr marL="3653234"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7"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6655" indent="0">
              <a:buNone/>
              <a:defRPr sz="2000" b="1"/>
            </a:lvl2pPr>
            <a:lvl3pPr marL="913307" indent="0">
              <a:buNone/>
              <a:defRPr sz="1800" b="1"/>
            </a:lvl3pPr>
            <a:lvl4pPr marL="1369965" indent="0">
              <a:buNone/>
              <a:defRPr sz="1600" b="1"/>
            </a:lvl4pPr>
            <a:lvl5pPr marL="1826612" indent="0">
              <a:buNone/>
              <a:defRPr sz="1600" b="1"/>
            </a:lvl5pPr>
            <a:lvl6pPr marL="2283272" indent="0">
              <a:buNone/>
              <a:defRPr sz="1600" b="1"/>
            </a:lvl6pPr>
            <a:lvl7pPr marL="2739928" indent="0">
              <a:buNone/>
              <a:defRPr sz="1600" b="1"/>
            </a:lvl7pPr>
            <a:lvl8pPr marL="3196582" indent="0">
              <a:buNone/>
              <a:defRPr sz="1600" b="1"/>
            </a:lvl8pPr>
            <a:lvl9pPr marL="3653234"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noChangeArrowheads="1"/>
          </p:cNvSpPr>
          <p:nvPr>
            <p:ph type="dt" sz="half" idx="10"/>
          </p:nvPr>
        </p:nvSpPr>
        <p:spPr>
          <a:xfrm>
            <a:off x="6951663" y="6653217"/>
            <a:ext cx="2005012" cy="204788"/>
          </a:xfrm>
          <a:prstGeom prst="rect">
            <a:avLst/>
          </a:prstGeom>
          <a:ln/>
        </p:spPr>
        <p:txBody>
          <a:bodyPr lIns="91331" tIns="45666" rIns="91331" bIns="45666"/>
          <a:lstStyle>
            <a:lvl1pPr>
              <a:defRPr/>
            </a:lvl1pPr>
          </a:lstStyle>
          <a:p>
            <a:pPr eaLnBrk="1" hangingPunct="1">
              <a:defRPr/>
            </a:pPr>
            <a:endParaRPr lang="en-US" sz="2400">
              <a:solidFill>
                <a:srgbClr val="000000"/>
              </a:solidFill>
              <a:latin typeface="Arial" pitchFamily="34" charset="0"/>
              <a:ea typeface="ヒラギノ角ゴ Pro W3" charset="-128"/>
            </a:endParaRPr>
          </a:p>
        </p:txBody>
      </p:sp>
      <p:sp>
        <p:nvSpPr>
          <p:cNvPr id="8" name="Footer Placeholder 7"/>
          <p:cNvSpPr>
            <a:spLocks noGrp="1" noChangeArrowheads="1"/>
          </p:cNvSpPr>
          <p:nvPr>
            <p:ph type="ftr" sz="quarter" idx="11"/>
          </p:nvPr>
        </p:nvSpPr>
        <p:spPr>
          <a:xfrm>
            <a:off x="3048000" y="6613545"/>
            <a:ext cx="3048000" cy="244475"/>
          </a:xfrm>
          <a:prstGeom prst="rect">
            <a:avLst/>
          </a:prstGeom>
          <a:ln/>
        </p:spPr>
        <p:txBody>
          <a:bodyPr lIns="91331" tIns="45666" rIns="91331" bIns="45666"/>
          <a:lstStyle>
            <a:lvl1pPr>
              <a:defRPr/>
            </a:lvl1pPr>
          </a:lstStyle>
          <a:p>
            <a:pPr eaLnBrk="1" hangingPunct="1">
              <a:defRPr/>
            </a:pPr>
            <a:endParaRPr lang="en-US" sz="2400">
              <a:solidFill>
                <a:srgbClr val="000000"/>
              </a:solidFill>
              <a:latin typeface="Arial" pitchFamily="34" charset="0"/>
              <a:ea typeface="ヒラギノ角ゴ Pro W3" charset="-128"/>
            </a:endParaRPr>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4" name="Rectangle 7"/>
          <p:cNvSpPr>
            <a:spLocks noGrp="1" noChangeArrowheads="1"/>
          </p:cNvSpPr>
          <p:nvPr>
            <p:ph type="ftr" sz="quarter" idx="11"/>
          </p:nvPr>
        </p:nvSpPr>
        <p:spPr>
          <a:xfrm>
            <a:off x="6125817" y="6600982"/>
            <a:ext cx="3048000" cy="244475"/>
          </a:xfrm>
          <a:prstGeom prst="rect">
            <a:avLst/>
          </a:prstGeom>
          <a:ln/>
        </p:spPr>
        <p:txBody>
          <a:bodyPr lIns="91331" tIns="45666" rIns="91331" bIns="45666"/>
          <a:lstStyle>
            <a:lvl1pPr algn="r">
              <a:defRPr/>
            </a:lvl1pPr>
          </a:lstStyle>
          <a:p>
            <a:pPr eaLnBrk="1" hangingPunct="1">
              <a:defRPr/>
            </a:pPr>
            <a:endParaRPr lang="en-US" sz="2400">
              <a:solidFill>
                <a:srgbClr val="000000"/>
              </a:solidFill>
              <a:latin typeface="Arial" pitchFamily="34" charset="0"/>
              <a:ea typeface="ヒラギノ角ゴ Pro W3" charset="-128"/>
            </a:endParaRPr>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9"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68" y="273069"/>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19" y="1435113"/>
            <a:ext cx="3008313" cy="4691063"/>
          </a:xfrm>
        </p:spPr>
        <p:txBody>
          <a:bodyPr/>
          <a:lstStyle>
            <a:lvl1pPr marL="0" indent="0">
              <a:buNone/>
              <a:defRPr sz="1400"/>
            </a:lvl1pPr>
            <a:lvl2pPr marL="456655" indent="0">
              <a:buNone/>
              <a:defRPr sz="1200"/>
            </a:lvl2pPr>
            <a:lvl3pPr marL="913307" indent="0">
              <a:buNone/>
              <a:defRPr sz="1000"/>
            </a:lvl3pPr>
            <a:lvl4pPr marL="1369965" indent="0">
              <a:buNone/>
              <a:defRPr sz="800"/>
            </a:lvl4pPr>
            <a:lvl5pPr marL="1826612" indent="0">
              <a:buNone/>
              <a:defRPr sz="800"/>
            </a:lvl5pPr>
            <a:lvl6pPr marL="2283272" indent="0">
              <a:buNone/>
              <a:defRPr sz="800"/>
            </a:lvl6pPr>
            <a:lvl7pPr marL="2739928" indent="0">
              <a:buNone/>
              <a:defRPr sz="800"/>
            </a:lvl7pPr>
            <a:lvl8pPr marL="3196582" indent="0">
              <a:buNone/>
              <a:defRPr sz="800"/>
            </a:lvl8pPr>
            <a:lvl9pPr marL="3653234" indent="0">
              <a:buNone/>
              <a:defRPr sz="800"/>
            </a:lvl9pPr>
          </a:lstStyle>
          <a:p>
            <a:pPr lvl="0"/>
            <a:r>
              <a:rPr lang="en-US" smtClean="0"/>
              <a:t>Click to edit Master text styles</a:t>
            </a:r>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655" indent="0">
              <a:buNone/>
              <a:defRPr sz="2800"/>
            </a:lvl2pPr>
            <a:lvl3pPr marL="913307" indent="0">
              <a:buNone/>
              <a:defRPr sz="2400"/>
            </a:lvl3pPr>
            <a:lvl4pPr marL="1369965" indent="0">
              <a:buNone/>
              <a:defRPr sz="2000"/>
            </a:lvl4pPr>
            <a:lvl5pPr marL="1826612" indent="0">
              <a:buNone/>
              <a:defRPr sz="2000"/>
            </a:lvl5pPr>
            <a:lvl6pPr marL="2283272" indent="0">
              <a:buNone/>
              <a:defRPr sz="2000"/>
            </a:lvl6pPr>
            <a:lvl7pPr marL="2739928" indent="0">
              <a:buNone/>
              <a:defRPr sz="2000"/>
            </a:lvl7pPr>
            <a:lvl8pPr marL="3196582" indent="0">
              <a:buNone/>
              <a:defRPr sz="2000"/>
            </a:lvl8pPr>
            <a:lvl9pPr marL="3653234" indent="0">
              <a:buNone/>
              <a:defRPr sz="2000"/>
            </a:lvl9pPr>
          </a:lstStyle>
          <a:p>
            <a:pPr lvl="0"/>
            <a:endParaRPr lang="en-US" noProof="0" smtClean="0"/>
          </a:p>
        </p:txBody>
      </p:sp>
      <p:sp>
        <p:nvSpPr>
          <p:cNvPr id="4" name="Text Placeholder 3"/>
          <p:cNvSpPr>
            <a:spLocks noGrp="1"/>
          </p:cNvSpPr>
          <p:nvPr>
            <p:ph type="body" sz="half" idx="2"/>
          </p:nvPr>
        </p:nvSpPr>
        <p:spPr>
          <a:xfrm>
            <a:off x="1792288" y="5367356"/>
            <a:ext cx="5486400" cy="804863"/>
          </a:xfrm>
        </p:spPr>
        <p:txBody>
          <a:bodyPr/>
          <a:lstStyle>
            <a:lvl1pPr marL="0" indent="0">
              <a:buNone/>
              <a:defRPr sz="1400"/>
            </a:lvl1pPr>
            <a:lvl2pPr marL="456655" indent="0">
              <a:buNone/>
              <a:defRPr sz="1200"/>
            </a:lvl2pPr>
            <a:lvl3pPr marL="913307" indent="0">
              <a:buNone/>
              <a:defRPr sz="1000"/>
            </a:lvl3pPr>
            <a:lvl4pPr marL="1369965" indent="0">
              <a:buNone/>
              <a:defRPr sz="800"/>
            </a:lvl4pPr>
            <a:lvl5pPr marL="1826612" indent="0">
              <a:buNone/>
              <a:defRPr sz="800"/>
            </a:lvl5pPr>
            <a:lvl6pPr marL="2283272" indent="0">
              <a:buNone/>
              <a:defRPr sz="800"/>
            </a:lvl6pPr>
            <a:lvl7pPr marL="2739928" indent="0">
              <a:buNone/>
              <a:defRPr sz="800"/>
            </a:lvl7pPr>
            <a:lvl8pPr marL="3196582" indent="0">
              <a:buNone/>
              <a:defRPr sz="800"/>
            </a:lvl8pPr>
            <a:lvl9pPr marL="3653234" indent="0">
              <a:buNone/>
              <a:defRPr sz="800"/>
            </a:lvl9pPr>
          </a:lstStyle>
          <a:p>
            <a:pPr lvl="0"/>
            <a:r>
              <a:rPr lang="en-US" smtClean="0"/>
              <a:t>Click to edit Master text styles</a:t>
            </a:r>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49" y="152400"/>
            <a:ext cx="2152651" cy="6248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18" y="152400"/>
            <a:ext cx="6305551" cy="6248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cSld name="2_Title and Content">
    <p:spTree>
      <p:nvGrpSpPr>
        <p:cNvPr id="1" name=""/>
        <p:cNvGrpSpPr/>
        <p:nvPr/>
      </p:nvGrpSpPr>
      <p:grpSpPr>
        <a:xfrm>
          <a:off x="0" y="0"/>
          <a:ext cx="0" cy="0"/>
          <a:chOff x="0" y="0"/>
          <a:chExt cx="0" cy="0"/>
        </a:xfrm>
      </p:grpSpPr>
      <p:sp>
        <p:nvSpPr>
          <p:cNvPr id="5" name="Content Placeholder 2"/>
          <p:cNvSpPr>
            <a:spLocks noGrp="1"/>
          </p:cNvSpPr>
          <p:nvPr>
            <p:ph idx="10"/>
          </p:nvPr>
        </p:nvSpPr>
        <p:spPr>
          <a:xfrm>
            <a:off x="0" y="762000"/>
            <a:ext cx="9144000" cy="5410200"/>
          </a:xfrm>
        </p:spPr>
        <p:txBody>
          <a:bodyPr/>
          <a:lstStyle>
            <a:lvl1pPr>
              <a:spcBef>
                <a:spcPts val="300"/>
              </a:spcBef>
              <a:buSzPct val="100000"/>
              <a:buFont typeface="Arial" pitchFamily="34" charset="0"/>
              <a:buChar char="•"/>
              <a:defRPr sz="2400"/>
            </a:lvl1pPr>
            <a:lvl2pPr>
              <a:spcBef>
                <a:spcPts val="300"/>
              </a:spcBef>
              <a:defRPr sz="2200"/>
            </a:lvl2pPr>
            <a:lvl3pPr>
              <a:spcBef>
                <a:spcPts val="300"/>
              </a:spcBef>
              <a:defRPr sz="2000"/>
            </a:lvl3pPr>
            <a:lvl4pPr>
              <a:spcBef>
                <a:spcPts val="200"/>
              </a:spcBef>
              <a:defRPr sz="1800"/>
            </a:lvl4pPr>
            <a:lvl5pPr>
              <a:spcBef>
                <a:spcPts val="300"/>
              </a:spcBef>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11" name="Text Placeholder 10"/>
          <p:cNvSpPr>
            <a:spLocks noGrp="1"/>
          </p:cNvSpPr>
          <p:nvPr>
            <p:ph type="body" sz="quarter" idx="12"/>
          </p:nvPr>
        </p:nvSpPr>
        <p:spPr>
          <a:xfrm>
            <a:off x="533400" y="6248400"/>
            <a:ext cx="8613648" cy="304800"/>
          </a:xfrm>
        </p:spPr>
        <p:txBody>
          <a:bodyPr anchor="ctr"/>
          <a:lstStyle>
            <a:lvl1pPr>
              <a:buNone/>
              <a:defRPr lang="en-US" sz="1800" b="1" kern="1200" noProof="0" dirty="0" smtClean="0">
                <a:solidFill>
                  <a:schemeClr val="bg1"/>
                </a:solidFill>
                <a:latin typeface="Arial" charset="0"/>
                <a:ea typeface="+mn-ea"/>
                <a:cs typeface="+mn-cs"/>
              </a:defRPr>
            </a:lvl1pPr>
            <a:lvl2pPr>
              <a:buNone/>
              <a:defRPr sz="1800"/>
            </a:lvl2pPr>
            <a:lvl3pPr>
              <a:buNone/>
              <a:defRPr sz="1800"/>
            </a:lvl3pPr>
            <a:lvl4pPr>
              <a:buNone/>
              <a:defRPr sz="2000"/>
            </a:lvl4pPr>
            <a:lvl5pPr>
              <a:buNone/>
              <a:defRPr sz="1800"/>
            </a:lvl5pPr>
          </a:lstStyle>
          <a:p>
            <a:pPr lvl="0"/>
            <a:r>
              <a:rPr lang="en-US" smtClean="0"/>
              <a:t>Click to edit Master text styles</a:t>
            </a:r>
          </a:p>
        </p:txBody>
      </p:sp>
      <p:sp>
        <p:nvSpPr>
          <p:cNvPr id="6" name="Title 5"/>
          <p:cNvSpPr>
            <a:spLocks noGrp="1"/>
          </p:cNvSpPr>
          <p:nvPr>
            <p:ph type="title"/>
          </p:nvPr>
        </p:nvSpPr>
        <p:spPr/>
        <p:txBody>
          <a:bodyPr>
            <a:normAutofit/>
          </a:bodyPr>
          <a:lstStyle>
            <a:lvl1pPr>
              <a:defRPr sz="3200"/>
            </a:lvl1pPr>
          </a:lstStyle>
          <a:p>
            <a:r>
              <a:rPr lang="en-US" smtClean="0"/>
              <a:t>Click to edit Master title style</a:t>
            </a:r>
            <a:endParaRPr lang="en-US" dirty="0"/>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userDrawn="1">
  <p:cSld name="2_Blank">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smtClean="0"/>
              <a:t>Click to edit Master title style</a:t>
            </a:r>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9"/>
          <p:cNvSpPr>
            <a:spLocks noGrp="1" noChangeArrowheads="1"/>
          </p:cNvSpPr>
          <p:nvPr>
            <p:ph type="ftr" sz="quarter" idx="11"/>
          </p:nvPr>
        </p:nvSpPr>
        <p:spPr>
          <a:ln/>
        </p:spPr>
        <p:txBody>
          <a:bodyPr/>
          <a:lstStyle>
            <a:lvl1pPr>
              <a:defRPr/>
            </a:lvl1pPr>
          </a:lstStyle>
          <a:p>
            <a:pPr>
              <a:defRPr/>
            </a:pPr>
            <a:fld id="{982D74FA-F0E1-F945-B657-B2CFFF6A6411}" type="slidenum">
              <a:rPr lang="en-US">
                <a:solidFill>
                  <a:srgbClr val="3333CC"/>
                </a:solidFill>
              </a:rPr>
              <a:pPr>
                <a:defRPr/>
              </a:pPr>
              <a:t>‹#›</a:t>
            </a:fld>
            <a:endParaRPr lang="en-US">
              <a:solidFill>
                <a:srgbClr val="3333CC"/>
              </a:solidFill>
            </a:endParaRPr>
          </a:p>
        </p:txBody>
      </p:sp>
    </p:spTree>
    <p:extLst>
      <p:ext uri="{BB962C8B-B14F-4D97-AF65-F5344CB8AC3E}">
        <p14:creationId xmlns:p14="http://schemas.microsoft.com/office/powerpoint/2010/main" val="2135484688"/>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5" name="Slide Number Placeholder 5"/>
          <p:cNvSpPr txBox="1">
            <a:spLocks/>
          </p:cNvSpPr>
          <p:nvPr userDrawn="1"/>
        </p:nvSpPr>
        <p:spPr>
          <a:xfrm>
            <a:off x="6932613" y="6627813"/>
            <a:ext cx="2133600" cy="228600"/>
          </a:xfrm>
          <a:prstGeom prst="rect">
            <a:avLst/>
          </a:prstGeom>
        </p:spPr>
        <p:txBody>
          <a:bodyPr lIns="91331" tIns="45666" rIns="91331" bIns="45666" anchor="ctr">
            <a:prstTxWarp prst="textNoShape">
              <a:avLst/>
            </a:prstTxWarp>
          </a:bodyPr>
          <a:lstStyle/>
          <a:p>
            <a:pPr algn="r" eaLnBrk="1" hangingPunct="1">
              <a:defRPr/>
            </a:pPr>
            <a:fld id="{17F8D5CB-F081-0044-A0CB-882F132F8FAA}" type="slidenum">
              <a:rPr lang="en-US" sz="1000">
                <a:solidFill>
                  <a:srgbClr val="000000"/>
                </a:solidFill>
                <a:latin typeface="Calibri" charset="0"/>
                <a:ea typeface="ヒラギノ角ゴ Pro W3" charset="-128"/>
                <a:cs typeface="ヒラギノ角ゴ Pro W3" charset="-128"/>
              </a:rPr>
              <a:pPr algn="r" eaLnBrk="1" hangingPunct="1">
                <a:defRPr/>
              </a:pPr>
              <a:t>‹#›</a:t>
            </a:fld>
            <a:endParaRPr lang="en-US" sz="1000" dirty="0">
              <a:solidFill>
                <a:srgbClr val="000000"/>
              </a:solidFill>
              <a:latin typeface="Calibri" charset="0"/>
              <a:ea typeface="ヒラギノ角ゴ Pro W3" charset="-128"/>
              <a:cs typeface="ヒラギノ角ゴ Pro W3" charset="-128"/>
            </a:endParaRPr>
          </a:p>
        </p:txBody>
      </p:sp>
      <p:sp>
        <p:nvSpPr>
          <p:cNvPr id="3" name="Content Placeholder 2"/>
          <p:cNvSpPr>
            <a:spLocks noGrp="1"/>
          </p:cNvSpPr>
          <p:nvPr>
            <p:ph idx="1"/>
          </p:nvPr>
        </p:nvSpPr>
        <p:spPr>
          <a:xfrm>
            <a:off x="76200" y="1143000"/>
            <a:ext cx="8991600" cy="5410200"/>
          </a:xfrm>
          <a:prstGeom prst="rect">
            <a:avLst/>
          </a:prstGeom>
        </p:spPr>
        <p:txBody>
          <a:bodyPr/>
          <a:lstStyle>
            <a:lvl1pPr>
              <a:buClrTx/>
              <a:defRPr>
                <a:latin typeface="Arial"/>
                <a:cs typeface="Arial"/>
              </a:defRPr>
            </a:lvl1pPr>
            <a:lvl2pPr>
              <a:buClrTx/>
              <a:defRPr>
                <a:latin typeface="Arial"/>
                <a:cs typeface="Arial"/>
              </a:defRPr>
            </a:lvl2pPr>
            <a:lvl3pPr>
              <a:buClrTx/>
              <a:defRPr>
                <a:latin typeface="Arial"/>
                <a:cs typeface="Arial"/>
              </a:defRPr>
            </a:lvl3pPr>
            <a:lvl4pPr>
              <a:buClrTx/>
              <a:defRPr>
                <a:latin typeface="Arial"/>
                <a:cs typeface="Arial"/>
              </a:defRPr>
            </a:lvl4pPr>
            <a:lvl5pPr>
              <a:buClrTx/>
              <a:defRPr>
                <a:latin typeface="Arial"/>
                <a:cs typeface="Aria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Title Placeholder 10"/>
          <p:cNvSpPr>
            <a:spLocks noGrp="1"/>
          </p:cNvSpPr>
          <p:nvPr>
            <p:ph type="title"/>
          </p:nvPr>
        </p:nvSpPr>
        <p:spPr>
          <a:xfrm>
            <a:off x="1221745" y="196747"/>
            <a:ext cx="6679411" cy="646331"/>
          </a:xfrm>
          <a:prstGeom prst="rect">
            <a:avLst/>
          </a:prstGeom>
        </p:spPr>
        <p:txBody>
          <a:bodyPr rtlCol="0">
            <a:noAutofit/>
          </a:bodyPr>
          <a:lstStyle>
            <a:lvl1pPr>
              <a:defRPr sz="3200">
                <a:latin typeface="Arial"/>
                <a:cs typeface="Arial"/>
              </a:defRPr>
            </a:lvl1pPr>
          </a:lstStyle>
          <a:p>
            <a:r>
              <a:rPr lang="en-US" dirty="0" smtClean="0"/>
              <a:t>Click to edit Master title style</a:t>
            </a:r>
            <a:endParaRPr lang="en-US" dirty="0"/>
          </a:p>
        </p:txBody>
      </p:sp>
    </p:spTree>
    <p:extLst>
      <p:ext uri="{BB962C8B-B14F-4D97-AF65-F5344CB8AC3E}">
        <p14:creationId xmlns:p14="http://schemas.microsoft.com/office/powerpoint/2010/main" val="1136004144"/>
      </p:ext>
    </p:extLst>
  </p:cSld>
  <p:clrMapOvr>
    <a:masterClrMapping/>
  </p:clrMapOvr>
  <p:timing>
    <p:tnLst>
      <p:par>
        <p:cTn xmlns:p14="http://schemas.microsoft.com/office/powerpoint/2010/main" id="1" dur="indefinite" restart="never" nodeType="tmRoot"/>
      </p:par>
    </p:tnLst>
  </p:timing>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userDrawn="1">
  <p:cSld name="2_Title Slide">
    <p:spTree>
      <p:nvGrpSpPr>
        <p:cNvPr id="1" name=""/>
        <p:cNvGrpSpPr/>
        <p:nvPr/>
      </p:nvGrpSpPr>
      <p:grpSpPr>
        <a:xfrm>
          <a:off x="0" y="0"/>
          <a:ext cx="0" cy="0"/>
          <a:chOff x="0" y="0"/>
          <a:chExt cx="0" cy="0"/>
        </a:xfrm>
      </p:grpSpPr>
      <p:sp>
        <p:nvSpPr>
          <p:cNvPr id="4" name="Line 5"/>
          <p:cNvSpPr>
            <a:spLocks noChangeShapeType="1"/>
          </p:cNvSpPr>
          <p:nvPr/>
        </p:nvSpPr>
        <p:spPr bwMode="auto">
          <a:xfrm>
            <a:off x="65191" y="1061357"/>
            <a:ext cx="9018671" cy="0"/>
          </a:xfrm>
          <a:prstGeom prst="line">
            <a:avLst/>
          </a:prstGeom>
          <a:noFill/>
          <a:ln w="38100" cmpd="dbl">
            <a:solidFill>
              <a:schemeClr val="tx1"/>
            </a:solidFill>
            <a:round/>
            <a:headEnd/>
            <a:tailEnd/>
          </a:ln>
          <a:extLst>
            <a:ext uri="{909E8E84-426E-40dd-AFC4-6F175D3DCCD1}">
              <a14:hiddenFill xmlns:a14="http://schemas.microsoft.com/office/drawing/2010/main">
                <a:noFill/>
              </a14:hiddenFill>
            </a:ext>
          </a:extLst>
        </p:spPr>
        <p:txBody>
          <a:bodyPr wrap="none" lIns="96860" tIns="48430" rIns="96860" bIns="48430" anchor="ctr"/>
          <a:lstStyle/>
          <a:p>
            <a:pPr eaLnBrk="1" hangingPunct="1"/>
            <a:endParaRPr lang="en-US" sz="2400">
              <a:solidFill>
                <a:srgbClr val="000000"/>
              </a:solidFill>
              <a:latin typeface="Arial" pitchFamily="34" charset="0"/>
              <a:ea typeface="ヒラギノ角ゴ Pro W3" charset="-128"/>
            </a:endParaRPr>
          </a:p>
        </p:txBody>
      </p:sp>
      <p:graphicFrame>
        <p:nvGraphicFramePr>
          <p:cNvPr id="8" name="Object 2"/>
          <p:cNvGraphicFramePr>
            <a:graphicFrameLocks noChangeAspect="1"/>
          </p:cNvGraphicFramePr>
          <p:nvPr userDrawn="1"/>
        </p:nvGraphicFramePr>
        <p:xfrm>
          <a:off x="3" y="0"/>
          <a:ext cx="721895" cy="666750"/>
        </p:xfrm>
        <a:graphic>
          <a:graphicData uri="http://schemas.openxmlformats.org/presentationml/2006/ole">
            <mc:AlternateContent xmlns:mc="http://schemas.openxmlformats.org/markup-compatibility/2006">
              <mc:Choice xmlns:v="urn:schemas-microsoft-com:vml" Requires="v">
                <p:oleObj spid="_x0000_s132151" name="Photo Editor Photo" r:id="rId3" imgW="1523810" imgH="1380952" progId="">
                  <p:embed/>
                </p:oleObj>
              </mc:Choice>
              <mc:Fallback>
                <p:oleObj name="Photo Editor Photo" r:id="rId3" imgW="1523810" imgH="1380952" progId="">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 y="0"/>
                        <a:ext cx="721895" cy="666750"/>
                      </a:xfrm>
                      <a:prstGeom prst="rect">
                        <a:avLst/>
                      </a:prstGeom>
                      <a:noFill/>
                      <a:ln>
                        <a:noFill/>
                      </a:ln>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sp>
        <p:nvSpPr>
          <p:cNvPr id="5" name="Title 1"/>
          <p:cNvSpPr>
            <a:spLocks noGrp="1"/>
          </p:cNvSpPr>
          <p:nvPr>
            <p:ph type="title"/>
          </p:nvPr>
        </p:nvSpPr>
        <p:spPr>
          <a:xfrm>
            <a:off x="2628900" y="7938"/>
            <a:ext cx="6067425" cy="1143000"/>
          </a:xfrm>
          <a:prstGeom prst="rect">
            <a:avLst/>
          </a:prstGeom>
        </p:spPr>
        <p:txBody>
          <a:bodyPr lIns="91319" tIns="45660" rIns="91319" bIns="45660"/>
          <a:lstStyle/>
          <a:p>
            <a:r>
              <a:rPr lang="en-US" dirty="0" smtClean="0"/>
              <a:t>Click to edit Master title style</a:t>
            </a:r>
            <a:endParaRPr lang="en-US" dirty="0"/>
          </a:p>
        </p:txBody>
      </p:sp>
      <p:sp>
        <p:nvSpPr>
          <p:cNvPr id="6" name="Content Placeholder 2"/>
          <p:cNvSpPr>
            <a:spLocks noGrp="1"/>
          </p:cNvSpPr>
          <p:nvPr>
            <p:ph idx="1"/>
          </p:nvPr>
        </p:nvSpPr>
        <p:spPr>
          <a:xfrm>
            <a:off x="457200" y="1600201"/>
            <a:ext cx="8229600" cy="4525963"/>
          </a:xfrm>
          <a:prstGeom prst="rect">
            <a:avLst/>
          </a:prstGeom>
        </p:spPr>
        <p:txBody>
          <a:bodyPr lIns="91319" tIns="45660" rIns="91319" bIns="4566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0" name="Date Placeholder 3"/>
          <p:cNvSpPr>
            <a:spLocks noGrp="1"/>
          </p:cNvSpPr>
          <p:nvPr>
            <p:ph type="dt" sz="half" idx="10"/>
          </p:nvPr>
        </p:nvSpPr>
        <p:spPr>
          <a:xfrm>
            <a:off x="457879" y="6356237"/>
            <a:ext cx="2132263" cy="365691"/>
          </a:xfrm>
          <a:prstGeom prst="rect">
            <a:avLst/>
          </a:prstGeom>
        </p:spPr>
        <p:txBody>
          <a:bodyPr lIns="91331" tIns="45666" rIns="91331" bIns="45666"/>
          <a:lstStyle>
            <a:lvl1pPr defTabSz="456594" fontAlgn="auto">
              <a:spcBef>
                <a:spcPts val="0"/>
              </a:spcBef>
              <a:spcAft>
                <a:spcPts val="0"/>
              </a:spcAft>
              <a:defRPr sz="1800" b="0">
                <a:solidFill>
                  <a:prstClr val="black"/>
                </a:solidFill>
                <a:latin typeface="Calibri"/>
              </a:defRPr>
            </a:lvl1pPr>
          </a:lstStyle>
          <a:p>
            <a:pPr eaLnBrk="1" hangingPunct="1">
              <a:defRPr/>
            </a:pPr>
            <a:endParaRPr lang="en-US">
              <a:ea typeface="ヒラギノ角ゴ Pro W3" charset="-128"/>
            </a:endParaRPr>
          </a:p>
        </p:txBody>
      </p:sp>
      <p:sp>
        <p:nvSpPr>
          <p:cNvPr id="11" name="Footer Placeholder 4"/>
          <p:cNvSpPr>
            <a:spLocks noGrp="1"/>
          </p:cNvSpPr>
          <p:nvPr>
            <p:ph type="ftr" sz="quarter" idx="11"/>
          </p:nvPr>
        </p:nvSpPr>
        <p:spPr>
          <a:xfrm>
            <a:off x="3124879" y="6356237"/>
            <a:ext cx="2894263" cy="365691"/>
          </a:xfrm>
          <a:prstGeom prst="rect">
            <a:avLst/>
          </a:prstGeom>
        </p:spPr>
        <p:txBody>
          <a:bodyPr lIns="91331" tIns="45666" rIns="91331" bIns="45666"/>
          <a:lstStyle>
            <a:lvl1pPr defTabSz="456594" fontAlgn="auto">
              <a:spcBef>
                <a:spcPts val="0"/>
              </a:spcBef>
              <a:spcAft>
                <a:spcPts val="0"/>
              </a:spcAft>
              <a:defRPr sz="1800" b="0">
                <a:solidFill>
                  <a:prstClr val="black"/>
                </a:solidFill>
                <a:latin typeface="Calibri"/>
              </a:defRPr>
            </a:lvl1pPr>
          </a:lstStyle>
          <a:p>
            <a:pPr eaLnBrk="1" hangingPunct="1">
              <a:defRPr/>
            </a:pPr>
            <a:endParaRPr lang="en-US">
              <a:ea typeface="ヒラギノ角ゴ Pro W3" charset="-128"/>
            </a:endParaRPr>
          </a:p>
        </p:txBody>
      </p:sp>
      <p:sp>
        <p:nvSpPr>
          <p:cNvPr id="12" name="Slide Number Placeholder 5"/>
          <p:cNvSpPr>
            <a:spLocks noGrp="1"/>
          </p:cNvSpPr>
          <p:nvPr>
            <p:ph type="sldNum" sz="quarter" idx="12"/>
          </p:nvPr>
        </p:nvSpPr>
        <p:spPr>
          <a:xfrm>
            <a:off x="6553879" y="6356237"/>
            <a:ext cx="2132263" cy="365691"/>
          </a:xfrm>
          <a:prstGeom prst="rect">
            <a:avLst/>
          </a:prstGeom>
        </p:spPr>
        <p:txBody>
          <a:bodyPr lIns="91331" tIns="45666" rIns="91331" bIns="45666"/>
          <a:lstStyle>
            <a:lvl1pPr defTabSz="456594" fontAlgn="auto">
              <a:spcBef>
                <a:spcPts val="0"/>
              </a:spcBef>
              <a:spcAft>
                <a:spcPts val="0"/>
              </a:spcAft>
              <a:defRPr sz="1800" b="0">
                <a:solidFill>
                  <a:prstClr val="black"/>
                </a:solidFill>
                <a:latin typeface="Calibri"/>
              </a:defRPr>
            </a:lvl1pPr>
          </a:lstStyle>
          <a:p>
            <a:pPr eaLnBrk="1" hangingPunct="1">
              <a:defRPr/>
            </a:pPr>
            <a:fld id="{9A2B93D3-BCD4-E244-95FE-67FB5DB1BE9A}" type="slidenum">
              <a:rPr lang="en-US">
                <a:ea typeface="ヒラギノ角ゴ Pro W3" charset="-128"/>
              </a:rPr>
              <a:pPr eaLnBrk="1" hangingPunct="1">
                <a:defRPr/>
              </a:pPr>
              <a:t>‹#›</a:t>
            </a:fld>
            <a:endParaRPr lang="en-US" dirty="0">
              <a:ea typeface="ヒラギノ角ゴ Pro W3" charset="-128"/>
            </a:endParaRPr>
          </a:p>
        </p:txBody>
      </p:sp>
    </p:spTree>
    <p:extLst>
      <p:ext uri="{BB962C8B-B14F-4D97-AF65-F5344CB8AC3E}">
        <p14:creationId xmlns:p14="http://schemas.microsoft.com/office/powerpoint/2010/main" val="410928017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userDrawn="1">
  <p:cSld name="3_Title Slide">
    <p:spTree>
      <p:nvGrpSpPr>
        <p:cNvPr id="1" name=""/>
        <p:cNvGrpSpPr/>
        <p:nvPr/>
      </p:nvGrpSpPr>
      <p:grpSpPr>
        <a:xfrm>
          <a:off x="0" y="0"/>
          <a:ext cx="0" cy="0"/>
          <a:chOff x="0" y="0"/>
          <a:chExt cx="0" cy="0"/>
        </a:xfrm>
      </p:grpSpPr>
      <p:sp>
        <p:nvSpPr>
          <p:cNvPr id="4" name="Line 5"/>
          <p:cNvSpPr>
            <a:spLocks noChangeShapeType="1"/>
          </p:cNvSpPr>
          <p:nvPr/>
        </p:nvSpPr>
        <p:spPr bwMode="auto">
          <a:xfrm>
            <a:off x="65191" y="1061357"/>
            <a:ext cx="9018671" cy="0"/>
          </a:xfrm>
          <a:prstGeom prst="line">
            <a:avLst/>
          </a:prstGeom>
          <a:noFill/>
          <a:ln w="38100" cmpd="dbl">
            <a:solidFill>
              <a:schemeClr val="tx1"/>
            </a:solidFill>
            <a:round/>
            <a:headEnd/>
            <a:tailEnd/>
          </a:ln>
          <a:extLst>
            <a:ext uri="{909E8E84-426E-40dd-AFC4-6F175D3DCCD1}">
              <a14:hiddenFill xmlns:a14="http://schemas.microsoft.com/office/drawing/2010/main">
                <a:noFill/>
              </a14:hiddenFill>
            </a:ext>
          </a:extLst>
        </p:spPr>
        <p:txBody>
          <a:bodyPr wrap="none" lIns="96860" tIns="48430" rIns="96860" bIns="48430" anchor="ctr"/>
          <a:lstStyle/>
          <a:p>
            <a:pPr eaLnBrk="1" hangingPunct="1"/>
            <a:endParaRPr lang="en-US" sz="2400">
              <a:solidFill>
                <a:srgbClr val="000000"/>
              </a:solidFill>
              <a:latin typeface="Arial" pitchFamily="34" charset="0"/>
              <a:ea typeface="ヒラギノ角ゴ Pro W3" charset="-128"/>
            </a:endParaRPr>
          </a:p>
        </p:txBody>
      </p:sp>
      <p:graphicFrame>
        <p:nvGraphicFramePr>
          <p:cNvPr id="8" name="Object 2"/>
          <p:cNvGraphicFramePr>
            <a:graphicFrameLocks noChangeAspect="1"/>
          </p:cNvGraphicFramePr>
          <p:nvPr userDrawn="1">
            <p:extLst>
              <p:ext uri="{D42A27DB-BD31-4B8C-83A1-F6EECF244321}">
                <p14:modId xmlns:p14="http://schemas.microsoft.com/office/powerpoint/2010/main" val="3969021935"/>
              </p:ext>
            </p:extLst>
          </p:nvPr>
        </p:nvGraphicFramePr>
        <p:xfrm>
          <a:off x="0" y="-1"/>
          <a:ext cx="990600" cy="914929"/>
        </p:xfrm>
        <a:graphic>
          <a:graphicData uri="http://schemas.openxmlformats.org/presentationml/2006/ole">
            <mc:AlternateContent xmlns:mc="http://schemas.openxmlformats.org/markup-compatibility/2006">
              <mc:Choice xmlns:v="urn:schemas-microsoft-com:vml" Requires="v">
                <p:oleObj spid="_x0000_s133175" name="Photo Editor Photo" r:id="rId3" imgW="1523810" imgH="1380952" progId="">
                  <p:embed/>
                </p:oleObj>
              </mc:Choice>
              <mc:Fallback>
                <p:oleObj name="Photo Editor Photo" r:id="rId3" imgW="1523810" imgH="1380952" progId="">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
                        <a:ext cx="990600" cy="914929"/>
                      </a:xfrm>
                      <a:prstGeom prst="rect">
                        <a:avLst/>
                      </a:prstGeom>
                      <a:noFill/>
                      <a:ln>
                        <a:noFill/>
                      </a:ln>
                      <a:extLst/>
                    </p:spPr>
                  </p:pic>
                </p:oleObj>
              </mc:Fallback>
            </mc:AlternateContent>
          </a:graphicData>
        </a:graphic>
      </p:graphicFrame>
      <p:sp>
        <p:nvSpPr>
          <p:cNvPr id="5" name="Title 1"/>
          <p:cNvSpPr>
            <a:spLocks noGrp="1"/>
          </p:cNvSpPr>
          <p:nvPr>
            <p:ph type="title"/>
          </p:nvPr>
        </p:nvSpPr>
        <p:spPr>
          <a:xfrm>
            <a:off x="2628900" y="7938"/>
            <a:ext cx="6067425" cy="1143000"/>
          </a:xfrm>
          <a:prstGeom prst="rect">
            <a:avLst/>
          </a:prstGeom>
        </p:spPr>
        <p:txBody>
          <a:bodyPr lIns="91319" tIns="45660" rIns="91319" bIns="45660"/>
          <a:lstStyle/>
          <a:p>
            <a:r>
              <a:rPr lang="en-US" smtClean="0"/>
              <a:t>Click to edit Master title style</a:t>
            </a:r>
            <a:endParaRPr lang="en-US"/>
          </a:p>
        </p:txBody>
      </p:sp>
      <p:sp>
        <p:nvSpPr>
          <p:cNvPr id="6" name="Content Placeholder 2"/>
          <p:cNvSpPr>
            <a:spLocks noGrp="1"/>
          </p:cNvSpPr>
          <p:nvPr>
            <p:ph idx="1"/>
          </p:nvPr>
        </p:nvSpPr>
        <p:spPr>
          <a:xfrm>
            <a:off x="457200" y="1600201"/>
            <a:ext cx="8229600" cy="4525963"/>
          </a:xfrm>
          <a:prstGeom prst="rect">
            <a:avLst/>
          </a:prstGeom>
        </p:spPr>
        <p:txBody>
          <a:bodyPr lIns="91319" tIns="45660" rIns="91319" bIns="4566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0" name="Date Placeholder 3"/>
          <p:cNvSpPr>
            <a:spLocks noGrp="1"/>
          </p:cNvSpPr>
          <p:nvPr>
            <p:ph type="dt" sz="half" idx="10"/>
          </p:nvPr>
        </p:nvSpPr>
        <p:spPr>
          <a:xfrm>
            <a:off x="457879" y="6356237"/>
            <a:ext cx="2132263" cy="365691"/>
          </a:xfrm>
          <a:prstGeom prst="rect">
            <a:avLst/>
          </a:prstGeom>
        </p:spPr>
        <p:txBody>
          <a:bodyPr lIns="91331" tIns="45666" rIns="91331" bIns="45666"/>
          <a:lstStyle>
            <a:lvl1pPr defTabSz="456594" fontAlgn="auto">
              <a:spcBef>
                <a:spcPts val="0"/>
              </a:spcBef>
              <a:spcAft>
                <a:spcPts val="0"/>
              </a:spcAft>
              <a:defRPr sz="1800" b="0">
                <a:solidFill>
                  <a:prstClr val="black"/>
                </a:solidFill>
                <a:latin typeface="Calibri"/>
              </a:defRPr>
            </a:lvl1pPr>
          </a:lstStyle>
          <a:p>
            <a:pPr eaLnBrk="1" hangingPunct="1">
              <a:defRPr/>
            </a:pPr>
            <a:endParaRPr lang="en-US">
              <a:ea typeface="ヒラギノ角ゴ Pro W3" charset="-128"/>
            </a:endParaRPr>
          </a:p>
        </p:txBody>
      </p:sp>
      <p:sp>
        <p:nvSpPr>
          <p:cNvPr id="11" name="Footer Placeholder 4"/>
          <p:cNvSpPr>
            <a:spLocks noGrp="1"/>
          </p:cNvSpPr>
          <p:nvPr>
            <p:ph type="ftr" sz="quarter" idx="11"/>
          </p:nvPr>
        </p:nvSpPr>
        <p:spPr>
          <a:xfrm>
            <a:off x="3124879" y="6356237"/>
            <a:ext cx="2894263" cy="365691"/>
          </a:xfrm>
          <a:prstGeom prst="rect">
            <a:avLst/>
          </a:prstGeom>
        </p:spPr>
        <p:txBody>
          <a:bodyPr lIns="91331" tIns="45666" rIns="91331" bIns="45666"/>
          <a:lstStyle>
            <a:lvl1pPr defTabSz="456594" fontAlgn="auto">
              <a:spcBef>
                <a:spcPts val="0"/>
              </a:spcBef>
              <a:spcAft>
                <a:spcPts val="0"/>
              </a:spcAft>
              <a:defRPr sz="1800" b="0">
                <a:solidFill>
                  <a:prstClr val="black"/>
                </a:solidFill>
                <a:latin typeface="Calibri"/>
              </a:defRPr>
            </a:lvl1pPr>
          </a:lstStyle>
          <a:p>
            <a:pPr eaLnBrk="1" hangingPunct="1">
              <a:defRPr/>
            </a:pPr>
            <a:endParaRPr lang="en-US">
              <a:ea typeface="ヒラギノ角ゴ Pro W3" charset="-128"/>
            </a:endParaRPr>
          </a:p>
        </p:txBody>
      </p:sp>
      <p:sp>
        <p:nvSpPr>
          <p:cNvPr id="12" name="Slide Number Placeholder 5"/>
          <p:cNvSpPr>
            <a:spLocks noGrp="1"/>
          </p:cNvSpPr>
          <p:nvPr>
            <p:ph type="sldNum" sz="quarter" idx="12"/>
          </p:nvPr>
        </p:nvSpPr>
        <p:spPr>
          <a:xfrm>
            <a:off x="6553879" y="6356237"/>
            <a:ext cx="2132263" cy="365691"/>
          </a:xfrm>
          <a:prstGeom prst="rect">
            <a:avLst/>
          </a:prstGeom>
        </p:spPr>
        <p:txBody>
          <a:bodyPr lIns="91331" tIns="45666" rIns="91331" bIns="45666"/>
          <a:lstStyle>
            <a:lvl1pPr defTabSz="456594" fontAlgn="auto">
              <a:spcBef>
                <a:spcPts val="0"/>
              </a:spcBef>
              <a:spcAft>
                <a:spcPts val="0"/>
              </a:spcAft>
              <a:defRPr sz="1800" b="0">
                <a:solidFill>
                  <a:prstClr val="black"/>
                </a:solidFill>
                <a:latin typeface="Calibri"/>
              </a:defRPr>
            </a:lvl1pPr>
          </a:lstStyle>
          <a:p>
            <a:pPr eaLnBrk="1" hangingPunct="1">
              <a:defRPr/>
            </a:pPr>
            <a:fld id="{9A2B93D3-BCD4-E244-95FE-67FB5DB1BE9A}" type="slidenum">
              <a:rPr lang="en-US">
                <a:ea typeface="ヒラギノ角ゴ Pro W3" charset="-128"/>
              </a:rPr>
              <a:pPr eaLnBrk="1" hangingPunct="1">
                <a:defRPr/>
              </a:pPr>
              <a:t>‹#›</a:t>
            </a:fld>
            <a:endParaRPr lang="en-US" dirty="0">
              <a:ea typeface="ヒラギノ角ゴ Pro W3" charset="-128"/>
            </a:endParaRPr>
          </a:p>
        </p:txBody>
      </p:sp>
    </p:spTree>
    <p:extLst>
      <p:ext uri="{BB962C8B-B14F-4D97-AF65-F5344CB8AC3E}">
        <p14:creationId xmlns:p14="http://schemas.microsoft.com/office/powerpoint/2010/main" val="410928017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userDrawn="1">
  <p:cSld name="2_Title Only">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a:xfrm>
            <a:off x="8534400" y="6418072"/>
            <a:ext cx="381000" cy="365125"/>
          </a:xfrm>
          <a:prstGeom prst="rect">
            <a:avLst/>
          </a:prstGeom>
        </p:spPr>
        <p:txBody>
          <a:bodyPr vert="horz" wrap="square" lIns="91331" tIns="45666" rIns="91331" bIns="45666" numCol="1" anchor="t" anchorCtr="0" compatLnSpc="1">
            <a:prstTxWarp prst="textNoShape">
              <a:avLst/>
            </a:prstTxWarp>
          </a:bodyPr>
          <a:lstStyle>
            <a:lvl1pPr>
              <a:defRPr sz="1100">
                <a:solidFill>
                  <a:schemeClr val="tx1"/>
                </a:solidFill>
                <a:latin typeface="Arial" pitchFamily="34" charset="0"/>
                <a:cs typeface="Arial" pitchFamily="34" charset="0"/>
              </a:defRPr>
            </a:lvl1pPr>
          </a:lstStyle>
          <a:p>
            <a:pPr eaLnBrk="1" hangingPunct="1">
              <a:defRPr/>
            </a:pPr>
            <a:fld id="{199A22D7-0E7A-4EAA-B3C9-BDB341E3F769}" type="slidenum">
              <a:rPr lang="en-US" smtClean="0">
                <a:solidFill>
                  <a:prstClr val="black"/>
                </a:solidFill>
                <a:ea typeface="ヒラギノ角ゴ Pro W3" charset="-128"/>
              </a:rPr>
              <a:pPr eaLnBrk="1" hangingPunct="1">
                <a:defRPr/>
              </a:pPr>
              <a:t>‹#›</a:t>
            </a:fld>
            <a:endParaRPr lang="en-US" dirty="0">
              <a:solidFill>
                <a:prstClr val="black"/>
              </a:solidFill>
              <a:ea typeface="ヒラギノ角ゴ Pro W3" charset="-128"/>
            </a:endParaRPr>
          </a:p>
        </p:txBody>
      </p:sp>
    </p:spTree>
    <p:extLst>
      <p:ext uri="{BB962C8B-B14F-4D97-AF65-F5344CB8AC3E}">
        <p14:creationId xmlns:p14="http://schemas.microsoft.com/office/powerpoint/2010/main" val="410428764"/>
      </p:ext>
    </p:extLst>
  </p:cSld>
  <p:clrMapOvr>
    <a:masterClrMapping/>
  </p:clrMapOvr>
  <p:timing>
    <p:tnLst>
      <p:par>
        <p:cTn xmlns:p14="http://schemas.microsoft.com/office/powerpoint/2010/main" id="1" dur="indefinite" restart="never" nodeType="tmRoot"/>
      </p:par>
    </p:tnLst>
  </p:timing>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preserve="1" userDrawn="1">
  <p:cSld name="1_Title Slide">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18288"/>
            <a:ext cx="9144000" cy="6665976"/>
          </a:xfrm>
          <a:prstGeom prst="rect">
            <a:avLst/>
          </a:prstGeom>
        </p:spPr>
      </p:pic>
      <p:sp>
        <p:nvSpPr>
          <p:cNvPr id="8" name="Rectangle 2"/>
          <p:cNvSpPr>
            <a:spLocks noGrp="1" noChangeArrowheads="1"/>
          </p:cNvSpPr>
          <p:nvPr>
            <p:ph type="ctrTitle" hasCustomPrompt="1"/>
          </p:nvPr>
        </p:nvSpPr>
        <p:spPr>
          <a:xfrm>
            <a:off x="4572000" y="943411"/>
            <a:ext cx="4331874" cy="1200329"/>
          </a:xfrm>
        </p:spPr>
        <p:txBody>
          <a:bodyPr>
            <a:spAutoFit/>
          </a:bodyPr>
          <a:lstStyle>
            <a:lvl1pPr algn="r">
              <a:lnSpc>
                <a:spcPct val="100000"/>
              </a:lnSpc>
              <a:defRPr lang="en-US" sz="2600" b="1" kern="1200" baseline="0" dirty="0" smtClean="0">
                <a:solidFill>
                  <a:schemeClr val="bg1"/>
                </a:solidFill>
                <a:effectLst/>
                <a:latin typeface="Arial" charset="0"/>
                <a:ea typeface="ＭＳ Ｐゴシック" pitchFamily="31" charset="-128"/>
                <a:cs typeface="Tahoma" pitchFamily="34" charset="0"/>
              </a:defRPr>
            </a:lvl1pPr>
          </a:lstStyle>
          <a:p>
            <a:r>
              <a:rPr lang="en-US" dirty="0" smtClean="0"/>
              <a:t>00</a:t>
            </a:r>
            <a:br>
              <a:rPr lang="en-US" dirty="0" smtClean="0"/>
            </a:br>
            <a:r>
              <a:rPr lang="en-US" dirty="0" smtClean="0"/>
              <a:t>Click to Edit Master Title Style</a:t>
            </a:r>
            <a:endParaRPr lang="en-US" dirty="0"/>
          </a:p>
        </p:txBody>
      </p:sp>
      <p:sp>
        <p:nvSpPr>
          <p:cNvPr id="9" name="Rectangle 3"/>
          <p:cNvSpPr>
            <a:spLocks noGrp="1" noChangeArrowheads="1"/>
          </p:cNvSpPr>
          <p:nvPr>
            <p:ph type="subTitle" idx="1" hasCustomPrompt="1"/>
          </p:nvPr>
        </p:nvSpPr>
        <p:spPr>
          <a:xfrm>
            <a:off x="4567237" y="2340769"/>
            <a:ext cx="4336637" cy="276999"/>
          </a:xfrm>
        </p:spPr>
        <p:txBody>
          <a:bodyPr>
            <a:spAutoFit/>
          </a:bodyPr>
          <a:lstStyle>
            <a:lvl1pPr marL="0" indent="0" algn="r">
              <a:spcBef>
                <a:spcPts val="0"/>
              </a:spcBef>
              <a:spcAft>
                <a:spcPts val="0"/>
              </a:spcAft>
              <a:buFontTx/>
              <a:buNone/>
              <a:defRPr lang="en-US" sz="1800" kern="1200" baseline="0" dirty="0" smtClean="0">
                <a:solidFill>
                  <a:schemeClr val="bg1"/>
                </a:solidFill>
                <a:effectLst/>
                <a:latin typeface="Arial" charset="0"/>
                <a:ea typeface="ＭＳ Ｐゴシック" pitchFamily="31" charset="-128"/>
                <a:cs typeface="Tahoma" pitchFamily="34" charset="0"/>
              </a:defRPr>
            </a:lvl1pPr>
          </a:lstStyle>
          <a:p>
            <a:r>
              <a:rPr lang="en-US" dirty="0" smtClean="0"/>
              <a:t>Click to Edit Master Subtitle Style</a:t>
            </a:r>
          </a:p>
        </p:txBody>
      </p:sp>
      <p:sp>
        <p:nvSpPr>
          <p:cNvPr id="10" name="Rectangle 15"/>
          <p:cNvSpPr>
            <a:spLocks noChangeArrowheads="1"/>
          </p:cNvSpPr>
          <p:nvPr userDrawn="1"/>
        </p:nvSpPr>
        <p:spPr bwMode="auto">
          <a:xfrm>
            <a:off x="0" y="6629132"/>
            <a:ext cx="9144000" cy="256032"/>
          </a:xfrm>
          <a:prstGeom prst="rect">
            <a:avLst/>
          </a:prstGeom>
          <a:noFill/>
          <a:ln w="9525">
            <a:noFill/>
            <a:miter lim="800000"/>
            <a:headEnd/>
            <a:tailEnd/>
          </a:ln>
          <a:effectLst/>
        </p:spPr>
        <p:txBody>
          <a:bodyPr lIns="0" tIns="0" rIns="0" bIns="0" anchor="ctr"/>
          <a:lstStyle/>
          <a:p>
            <a:pPr algn="ctr">
              <a:defRPr/>
            </a:pPr>
            <a:r>
              <a:rPr lang="en-US" sz="900" spc="-20" dirty="0">
                <a:solidFill>
                  <a:srgbClr val="FF0000"/>
                </a:solidFill>
                <a:latin typeface="Arial Narrow" pitchFamily="34" charset="0"/>
                <a:ea typeface="ＭＳ Ｐゴシック" charset="0"/>
                <a:cs typeface="ＭＳ Ｐゴシック" charset="0"/>
              </a:rPr>
              <a:t>Not for Public Release or Redistribution. The technical data in this document is controlled under the U.S. Export Regulations; release to foreign persons may require an export authorization</a:t>
            </a:r>
            <a:r>
              <a:rPr lang="en-US" sz="900" spc="-20" dirty="0" smtClean="0">
                <a:solidFill>
                  <a:srgbClr val="FF0000"/>
                </a:solidFill>
                <a:latin typeface="Arial Narrow" pitchFamily="34" charset="0"/>
                <a:ea typeface="ＭＳ Ｐゴシック" pitchFamily="31" charset="-128"/>
                <a:cs typeface="Times New Roman" pitchFamily="18" charset="0"/>
              </a:rPr>
              <a:t>.</a:t>
            </a:r>
            <a:endParaRPr lang="en-US" sz="900" spc="-20" dirty="0">
              <a:solidFill>
                <a:srgbClr val="FF0000"/>
              </a:solidFill>
              <a:latin typeface="Arial Narrow" pitchFamily="34" charset="0"/>
              <a:ea typeface="ＭＳ Ｐゴシック" pitchFamily="31" charset="-128"/>
              <a:cs typeface="Times New Roman" pitchFamily="18" charset="0"/>
            </a:endParaRPr>
          </a:p>
        </p:txBody>
      </p:sp>
    </p:spTree>
    <p:extLst>
      <p:ext uri="{BB962C8B-B14F-4D97-AF65-F5344CB8AC3E}">
        <p14:creationId xmlns:p14="http://schemas.microsoft.com/office/powerpoint/2010/main" val="1096897226"/>
      </p:ext>
    </p:extLst>
  </p:cSld>
  <p:clrMapOvr>
    <a:masterClrMapping/>
  </p:clrMapOvr>
  <p:timing>
    <p:tnLst>
      <p:par>
        <p:cTn xmlns:p14="http://schemas.microsoft.com/office/powerpoint/2010/main" id="1" dur="indefinite" restart="never" nodeType="tmRoot"/>
      </p:par>
    </p:tnLst>
  </p:timing>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447038210"/>
      </p:ext>
    </p:extLst>
  </p:cSld>
  <p:clrMapOvr>
    <a:masterClrMapping/>
  </p:clrMapOvr>
  <p:timing>
    <p:tnLst>
      <p:par>
        <p:cTn xmlns:p14="http://schemas.microsoft.com/office/powerpoint/2010/main" id="1" dur="indefinite" restart="never" nodeType="tmRoot"/>
      </p:par>
    </p:tnLst>
  </p:timing>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Title and Graphic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1"/>
            </a:lvl1pPr>
          </a:lstStyle>
          <a:p>
            <a:r>
              <a:rPr lang="en-US" dirty="0" smtClean="0"/>
              <a:t>Click to Edit Master Title Style</a:t>
            </a:r>
            <a:endParaRPr lang="en-US" dirty="0"/>
          </a:p>
        </p:txBody>
      </p:sp>
      <p:sp>
        <p:nvSpPr>
          <p:cNvPr id="4" name="Rectangle 9"/>
          <p:cNvSpPr>
            <a:spLocks noGrp="1" noChangeArrowheads="1"/>
          </p:cNvSpPr>
          <p:nvPr>
            <p:ph type="ftr" sz="quarter" idx="11"/>
          </p:nvPr>
        </p:nvSpPr>
        <p:spPr>
          <a:xfrm>
            <a:off x="2121513" y="6560245"/>
            <a:ext cx="4896212" cy="256480"/>
          </a:xfrm>
          <a:prstGeom prst="rect">
            <a:avLst/>
          </a:prstGeom>
          <a:ln/>
        </p:spPr>
        <p:txBody>
          <a:bodyPr/>
          <a:lstStyle>
            <a:lvl1pPr>
              <a:lnSpc>
                <a:spcPts val="1000"/>
              </a:lnSpc>
              <a:defRPr/>
            </a:lvl1pPr>
          </a:lstStyle>
          <a:p>
            <a:pPr>
              <a:defRPr/>
            </a:pPr>
            <a:r>
              <a:rPr lang="en-US" dirty="0" smtClean="0"/>
              <a:t>Not for Public Release or Redistribution. The technical data in this document is controlled under the U.S. Export Regulations; release to foreign persons may require an export authorization.</a:t>
            </a:r>
            <a:endParaRPr lang="en-US" dirty="0"/>
          </a:p>
        </p:txBody>
      </p:sp>
      <p:sp>
        <p:nvSpPr>
          <p:cNvPr id="5" name="Rectangle 10"/>
          <p:cNvSpPr>
            <a:spLocks noGrp="1" noChangeArrowheads="1"/>
          </p:cNvSpPr>
          <p:nvPr>
            <p:ph type="sldNum" sz="quarter" idx="12"/>
          </p:nvPr>
        </p:nvSpPr>
        <p:spPr>
          <a:xfrm>
            <a:off x="8394859" y="6642686"/>
            <a:ext cx="509429" cy="169277"/>
          </a:xfrm>
          <a:ln/>
        </p:spPr>
        <p:txBody>
          <a:bodyPr/>
          <a:lstStyle>
            <a:lvl1pPr>
              <a:defRPr/>
            </a:lvl1pPr>
          </a:lstStyle>
          <a:p>
            <a:pPr>
              <a:defRPr/>
            </a:pPr>
            <a:r>
              <a:rPr lang="en-US" dirty="0" smtClean="0">
                <a:solidFill>
                  <a:srgbClr val="000000"/>
                </a:solidFill>
              </a:rPr>
              <a:t>BHK-</a:t>
            </a:r>
            <a:fld id="{CB0E4D9C-06C8-46BC-8F7E-91F89E52937E}"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898080458"/>
      </p:ext>
    </p:extLst>
  </p:cSld>
  <p:clrMapOvr>
    <a:masterClrMapping/>
  </p:clrMapOvr>
  <p:timing>
    <p:tnLst>
      <p:par>
        <p:cTn xmlns:p14="http://schemas.microsoft.com/office/powerpoint/2010/main" id="1" dur="indefinite" restart="never" nodeType="tmRoot"/>
      </p:par>
    </p:tnLst>
  </p:timing>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preserve="1" userDrawn="1">
  <p:cSld name="1_Backup">
    <p:spTree>
      <p:nvGrpSpPr>
        <p:cNvPr id="1" name=""/>
        <p:cNvGrpSpPr/>
        <p:nvPr/>
      </p:nvGrpSpPr>
      <p:grpSpPr>
        <a:xfrm>
          <a:off x="0" y="0"/>
          <a:ext cx="0" cy="0"/>
          <a:chOff x="0" y="0"/>
          <a:chExt cx="0" cy="0"/>
        </a:xfrm>
      </p:grpSpPr>
      <p:sp>
        <p:nvSpPr>
          <p:cNvPr id="6" name="Line 11"/>
          <p:cNvSpPr>
            <a:spLocks noChangeShapeType="1"/>
          </p:cNvSpPr>
          <p:nvPr userDrawn="1"/>
        </p:nvSpPr>
        <p:spPr bwMode="auto">
          <a:xfrm>
            <a:off x="236538" y="6508750"/>
            <a:ext cx="86868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eaLnBrk="1" hangingPunct="1"/>
            <a:endParaRPr lang="en-US" sz="1800" dirty="0">
              <a:solidFill>
                <a:srgbClr val="000000"/>
              </a:solidFill>
              <a:ea typeface="ＭＳ Ｐゴシック" charset="0"/>
              <a:cs typeface="ＭＳ Ｐゴシック" charset="0"/>
            </a:endParaRPr>
          </a:p>
        </p:txBody>
      </p:sp>
      <p:sp>
        <p:nvSpPr>
          <p:cNvPr id="7" name="Content Placeholder 2"/>
          <p:cNvSpPr>
            <a:spLocks noGrp="1"/>
          </p:cNvSpPr>
          <p:nvPr>
            <p:ph idx="1"/>
          </p:nvPr>
        </p:nvSpPr>
        <p:spPr>
          <a:xfrm>
            <a:off x="228600" y="3771900"/>
            <a:ext cx="8686800" cy="2674938"/>
          </a:xfrm>
        </p:spPr>
        <p:txBody>
          <a:bodyPr/>
          <a:lstStyle>
            <a:lvl1pPr>
              <a:defRPr sz="2000" baseline="0"/>
            </a:lvl1pPr>
            <a:lvl2pPr>
              <a:defRPr sz="1800"/>
            </a:lvl2pPr>
            <a:lvl3pPr>
              <a:defRPr sz="1700" baseline="0"/>
            </a:lvl3pPr>
            <a:lvl4pPr>
              <a:defRPr sz="1600"/>
            </a:lvl4pPr>
            <a:lvl5pPr>
              <a:defRPr sz="15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Rectangle 10"/>
          <p:cNvSpPr>
            <a:spLocks noGrp="1" noChangeArrowheads="1"/>
          </p:cNvSpPr>
          <p:nvPr>
            <p:ph type="sldNum" sz="quarter" idx="12"/>
          </p:nvPr>
        </p:nvSpPr>
        <p:spPr>
          <a:xfrm>
            <a:off x="8394859" y="6642686"/>
            <a:ext cx="509429" cy="169277"/>
          </a:xfrm>
        </p:spPr>
        <p:txBody>
          <a:bodyPr/>
          <a:lstStyle>
            <a:lvl1pPr algn="r">
              <a:defRPr sz="1100" smtClean="0"/>
            </a:lvl1pPr>
          </a:lstStyle>
          <a:p>
            <a:pPr>
              <a:defRPr/>
            </a:pPr>
            <a:r>
              <a:rPr lang="en-US" dirty="0">
                <a:solidFill>
                  <a:srgbClr val="000000"/>
                </a:solidFill>
              </a:rPr>
              <a:t>BHK-</a:t>
            </a:r>
            <a:fld id="{066BCBE6-169B-4810-82BB-E286D9737925}" type="slidenum">
              <a:rPr lang="en-US">
                <a:solidFill>
                  <a:srgbClr val="000000"/>
                </a:solidFill>
              </a:rPr>
              <a:pPr>
                <a:defRPr/>
              </a:pPr>
              <a:t>‹#›</a:t>
            </a:fld>
            <a:endParaRPr lang="en-US" dirty="0">
              <a:solidFill>
                <a:srgbClr val="000000"/>
              </a:solidFill>
            </a:endParaRPr>
          </a:p>
        </p:txBody>
      </p:sp>
      <p:sp>
        <p:nvSpPr>
          <p:cNvPr id="11" name="Rectangle 9"/>
          <p:cNvSpPr>
            <a:spLocks noGrp="1" noChangeArrowheads="1"/>
          </p:cNvSpPr>
          <p:nvPr>
            <p:ph type="ftr" sz="quarter" idx="11"/>
          </p:nvPr>
        </p:nvSpPr>
        <p:spPr>
          <a:xfrm>
            <a:off x="2121513" y="6560245"/>
            <a:ext cx="4896212" cy="256480"/>
          </a:xfrm>
          <a:prstGeom prst="rect">
            <a:avLst/>
          </a:prstGeom>
          <a:ln/>
        </p:spPr>
        <p:txBody>
          <a:bodyPr/>
          <a:lstStyle>
            <a:lvl1pPr>
              <a:lnSpc>
                <a:spcPts val="1000"/>
              </a:lnSpc>
              <a:defRPr/>
            </a:lvl1pPr>
          </a:lstStyle>
          <a:p>
            <a:pPr>
              <a:defRPr/>
            </a:pPr>
            <a:r>
              <a:rPr lang="en-US" dirty="0" smtClean="0"/>
              <a:t>Not for Public Release or Redistribution. The technical data in this document is controlled under the U.S. Export Regulations; release to foreign persons may require an export authorization.</a:t>
            </a:r>
            <a:endParaRPr lang="en-US" dirty="0"/>
          </a:p>
        </p:txBody>
      </p:sp>
      <p:sp>
        <p:nvSpPr>
          <p:cNvPr id="17" name="Text Box 10"/>
          <p:cNvSpPr txBox="1">
            <a:spLocks noChangeArrowheads="1"/>
          </p:cNvSpPr>
          <p:nvPr userDrawn="1"/>
        </p:nvSpPr>
        <p:spPr bwMode="auto">
          <a:xfrm>
            <a:off x="152400" y="801688"/>
            <a:ext cx="8839200" cy="214312"/>
          </a:xfrm>
          <a:prstGeom prst="rect">
            <a:avLst/>
          </a:prstGeom>
          <a:gradFill rotWithShape="0">
            <a:gsLst>
              <a:gs pos="0">
                <a:srgbClr val="8488C4"/>
              </a:gs>
              <a:gs pos="53000">
                <a:srgbClr val="D4DEFF"/>
              </a:gs>
              <a:gs pos="83000">
                <a:srgbClr val="D4DEFF"/>
              </a:gs>
              <a:gs pos="100000">
                <a:srgbClr val="96AB94"/>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endParaRPr lang="en-US" sz="800" b="1" dirty="0">
              <a:solidFill>
                <a:srgbClr val="FFFFFF"/>
              </a:solidFill>
              <a:ea typeface="ＭＳ Ｐゴシック"/>
              <a:cs typeface="ＭＳ Ｐゴシック"/>
            </a:endParaRPr>
          </a:p>
        </p:txBody>
      </p:sp>
      <p:sp>
        <p:nvSpPr>
          <p:cNvPr id="3" name="TextBox 2"/>
          <p:cNvSpPr txBox="1"/>
          <p:nvPr userDrawn="1"/>
        </p:nvSpPr>
        <p:spPr>
          <a:xfrm>
            <a:off x="227013" y="3234520"/>
            <a:ext cx="8686800" cy="369332"/>
          </a:xfrm>
          <a:prstGeom prst="rect">
            <a:avLst/>
          </a:prstGeom>
          <a:noFill/>
        </p:spPr>
        <p:txBody>
          <a:bodyPr wrap="square" lIns="0" tIns="0" rIns="0" bIns="0" rtlCol="0">
            <a:noAutofit/>
          </a:bodyPr>
          <a:lstStyle/>
          <a:p>
            <a:pPr algn="ctr" eaLnBrk="1" hangingPunct="1"/>
            <a:r>
              <a:rPr lang="en-US" sz="2200" b="1" dirty="0" smtClean="0">
                <a:solidFill>
                  <a:srgbClr val="000000"/>
                </a:solidFill>
                <a:ea typeface="ＭＳ Ｐゴシック" charset="0"/>
                <a:cs typeface="ＭＳ Ｐゴシック" charset="0"/>
              </a:rPr>
              <a:t>Backup</a:t>
            </a:r>
            <a:endParaRPr lang="en-US" sz="2200" b="1" dirty="0">
              <a:solidFill>
                <a:srgbClr val="000000"/>
              </a:solidFill>
              <a:ea typeface="ＭＳ Ｐゴシック" charset="0"/>
              <a:cs typeface="ＭＳ Ｐゴシック" charset="0"/>
            </a:endParaRPr>
          </a:p>
        </p:txBody>
      </p:sp>
      <p:pic>
        <p:nvPicPr>
          <p:cNvPr id="16" name="Picture 1" descr="image001"/>
          <p:cNvPicPr>
            <a:picLocks noChangeAspect="1" noChangeArrowheads="1"/>
          </p:cNvPicPr>
          <p:nvPr userDrawn="1"/>
        </p:nvPicPr>
        <p:blipFill>
          <a:blip r:embed="rId2" cstate="screen">
            <a:clrChange>
              <a:clrFrom>
                <a:srgbClr val="000000">
                  <a:alpha val="0"/>
                </a:srgbClr>
              </a:clrFrom>
              <a:clrTo>
                <a:srgbClr val="000000">
                  <a:alpha val="0"/>
                </a:srgbClr>
              </a:clrTo>
            </a:clrChange>
            <a:extLst>
              <a:ext uri="{28A0092B-C50C-407E-A947-70E740481C1C}">
                <a14:useLocalDpi xmlns:a14="http://schemas.microsoft.com/office/drawing/2010/main"/>
              </a:ext>
            </a:extLst>
          </a:blip>
          <a:srcRect/>
          <a:stretch>
            <a:fillRect/>
          </a:stretch>
        </p:blipFill>
        <p:spPr bwMode="auto">
          <a:xfrm>
            <a:off x="92120" y="1200"/>
            <a:ext cx="927100" cy="1006475"/>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9" name="Group 18"/>
          <p:cNvGrpSpPr/>
          <p:nvPr userDrawn="1"/>
        </p:nvGrpSpPr>
        <p:grpSpPr>
          <a:xfrm>
            <a:off x="7039534" y="90488"/>
            <a:ext cx="2006192" cy="576072"/>
            <a:chOff x="58582" y="90488"/>
            <a:chExt cx="2006192" cy="576072"/>
          </a:xfrm>
        </p:grpSpPr>
        <p:pic>
          <p:nvPicPr>
            <p:cNvPr id="20" name="Picture 24" descr="nasa_logo(80x66)"/>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58582" y="90488"/>
              <a:ext cx="696270" cy="5760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Rectangle 17"/>
            <p:cNvSpPr>
              <a:spLocks noChangeArrowheads="1"/>
            </p:cNvSpPr>
            <p:nvPr userDrawn="1"/>
          </p:nvSpPr>
          <p:spPr bwMode="auto">
            <a:xfrm>
              <a:off x="758326" y="295615"/>
              <a:ext cx="1306448" cy="230832"/>
            </a:xfrm>
            <a:prstGeom prst="rect">
              <a:avLst/>
            </a:prstGeom>
            <a:noFill/>
            <a:ln w="9525">
              <a:noFill/>
              <a:miter lim="800000"/>
              <a:headEnd/>
              <a:tailEnd/>
            </a:ln>
            <a:effectLst/>
          </p:spPr>
          <p:txBody>
            <a:bodyPr wrap="none" lIns="0" tIns="0" rIns="0" bIns="0">
              <a:spAutoFit/>
            </a:bodyPr>
            <a:lstStyle/>
            <a:p>
              <a:pPr>
                <a:defRPr/>
              </a:pPr>
              <a:r>
                <a:rPr lang="en-US" sz="800" b="1" dirty="0" smtClean="0">
                  <a:solidFill>
                    <a:srgbClr val="000000"/>
                  </a:solidFill>
                  <a:ea typeface="ＭＳ Ｐゴシック" charset="-128"/>
                  <a:cs typeface="ＭＳ Ｐゴシック" charset="-128"/>
                </a:rPr>
                <a:t>Jet </a:t>
              </a:r>
              <a:r>
                <a:rPr lang="en-US" sz="800" b="1" dirty="0">
                  <a:solidFill>
                    <a:srgbClr val="000000"/>
                  </a:solidFill>
                  <a:ea typeface="ＭＳ Ｐゴシック" charset="-128"/>
                  <a:cs typeface="ＭＳ Ｐゴシック" charset="-128"/>
                </a:rPr>
                <a:t>Propulsion Laboratory</a:t>
              </a:r>
            </a:p>
            <a:p>
              <a:pPr>
                <a:defRPr/>
              </a:pPr>
              <a:r>
                <a:rPr lang="en-US" sz="650" dirty="0">
                  <a:solidFill>
                    <a:srgbClr val="000000"/>
                  </a:solidFill>
                  <a:ea typeface="ＭＳ Ｐゴシック" charset="-128"/>
                  <a:cs typeface="ＭＳ Ｐゴシック" charset="-128"/>
                </a:rPr>
                <a:t>California Institute of </a:t>
              </a:r>
              <a:r>
                <a:rPr lang="en-US" sz="650" dirty="0" smtClean="0">
                  <a:solidFill>
                    <a:srgbClr val="000000"/>
                  </a:solidFill>
                  <a:ea typeface="ＭＳ Ｐゴシック" charset="-128"/>
                  <a:cs typeface="ＭＳ Ｐゴシック" charset="-128"/>
                </a:rPr>
                <a:t>Technology</a:t>
              </a:r>
              <a:endParaRPr lang="en-US" sz="650" dirty="0">
                <a:solidFill>
                  <a:srgbClr val="000000"/>
                </a:solidFill>
                <a:ea typeface="ＭＳ Ｐゴシック" charset="-128"/>
                <a:cs typeface="ＭＳ Ｐゴシック" charset="-128"/>
              </a:endParaRPr>
            </a:p>
          </p:txBody>
        </p:sp>
      </p:grpSp>
      <p:sp>
        <p:nvSpPr>
          <p:cNvPr id="13" name="Rectangle 13"/>
          <p:cNvSpPr>
            <a:spLocks noChangeArrowheads="1"/>
          </p:cNvSpPr>
          <p:nvPr userDrawn="1"/>
        </p:nvSpPr>
        <p:spPr bwMode="auto">
          <a:xfrm>
            <a:off x="2758802" y="55181"/>
            <a:ext cx="3604189" cy="153888"/>
          </a:xfrm>
          <a:prstGeom prst="rect">
            <a:avLst/>
          </a:prstGeom>
          <a:noFill/>
          <a:ln w="9525">
            <a:noFill/>
            <a:miter lim="800000"/>
            <a:headEnd/>
            <a:tailEnd/>
          </a:ln>
          <a:effectLst/>
        </p:spPr>
        <p:txBody>
          <a:bodyPr wrap="none" lIns="0" tIns="0" rIns="0" bIns="0">
            <a:spAutoFit/>
          </a:bodyPr>
          <a:lstStyle/>
          <a:p>
            <a:pPr algn="ctr"/>
            <a:r>
              <a:rPr lang="en-US" sz="1000" dirty="0" smtClean="0">
                <a:solidFill>
                  <a:srgbClr val="000000"/>
                </a:solidFill>
                <a:latin typeface="Arial"/>
                <a:ea typeface="ＭＳ Ｐゴシック" pitchFamily="31" charset="-128"/>
                <a:cs typeface="Tahoma" pitchFamily="34" charset="0"/>
              </a:rPr>
              <a:t>NASA Earth Science Division Director Briefing on HPA Anomaly</a:t>
            </a:r>
            <a:endParaRPr lang="en-US" sz="1000" dirty="0">
              <a:solidFill>
                <a:srgbClr val="000000"/>
              </a:solidFill>
              <a:latin typeface="Arial"/>
              <a:ea typeface="ＭＳ Ｐゴシック" pitchFamily="31" charset="-128"/>
              <a:cs typeface="Tahoma" pitchFamily="34" charset="0"/>
            </a:endParaRPr>
          </a:p>
        </p:txBody>
      </p:sp>
    </p:spTree>
    <p:extLst>
      <p:ext uri="{BB962C8B-B14F-4D97-AF65-F5344CB8AC3E}">
        <p14:creationId xmlns:p14="http://schemas.microsoft.com/office/powerpoint/2010/main" val="471193642"/>
      </p:ext>
    </p:extLst>
  </p:cSld>
  <p:clrMapOvr>
    <a:masterClrMapping/>
  </p:clrMapOvr>
  <p:timing>
    <p:tnLst>
      <p:par>
        <p:cTn xmlns:p14="http://schemas.microsoft.com/office/powerpoint/2010/main" id="1" dur="indefinite" restart="never" nodeType="tmRoot"/>
      </p:par>
    </p:tnLst>
  </p:timing>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preserve="1" userDrawn="1">
  <p:cSld name="Subsection Header">
    <p:spTree>
      <p:nvGrpSpPr>
        <p:cNvPr id="1" name=""/>
        <p:cNvGrpSpPr/>
        <p:nvPr/>
      </p:nvGrpSpPr>
      <p:grpSpPr>
        <a:xfrm>
          <a:off x="0" y="0"/>
          <a:ext cx="0" cy="0"/>
          <a:chOff x="0" y="0"/>
          <a:chExt cx="0" cy="0"/>
        </a:xfrm>
      </p:grpSpPr>
      <p:sp>
        <p:nvSpPr>
          <p:cNvPr id="4" name="TextBox 12"/>
          <p:cNvSpPr txBox="1">
            <a:spLocks noChangeArrowheads="1"/>
          </p:cNvSpPr>
          <p:nvPr userDrawn="1"/>
        </p:nvSpPr>
        <p:spPr bwMode="auto">
          <a:xfrm>
            <a:off x="0" y="1252538"/>
            <a:ext cx="9144000"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spcBef>
                <a:spcPts val="0"/>
              </a:spcBef>
            </a:pPr>
            <a:r>
              <a:rPr lang="en-US" dirty="0">
                <a:solidFill>
                  <a:srgbClr val="000000"/>
                </a:solidFill>
                <a:ea typeface="ＭＳ Ｐゴシック"/>
                <a:cs typeface="Tahoma" pitchFamily="34" charset="0"/>
              </a:rPr>
              <a:t>Soil Moisture Active </a:t>
            </a:r>
            <a:r>
              <a:rPr lang="en-US" dirty="0" smtClean="0">
                <a:solidFill>
                  <a:srgbClr val="000000"/>
                </a:solidFill>
                <a:ea typeface="ＭＳ Ｐゴシック"/>
                <a:cs typeface="Tahoma" pitchFamily="34" charset="0"/>
              </a:rPr>
              <a:t>Passive</a:t>
            </a:r>
          </a:p>
          <a:p>
            <a:pPr algn="ctr">
              <a:spcBef>
                <a:spcPts val="0"/>
              </a:spcBef>
            </a:pPr>
            <a:r>
              <a:rPr lang="en-US" sz="4000" dirty="0" smtClean="0">
                <a:solidFill>
                  <a:srgbClr val="000000"/>
                </a:solidFill>
                <a:ea typeface="ＭＳ Ｐゴシック"/>
                <a:cs typeface="Tahoma" pitchFamily="34" charset="0"/>
              </a:rPr>
              <a:t>SMAP</a:t>
            </a:r>
          </a:p>
          <a:p>
            <a:pPr algn="ctr">
              <a:spcBef>
                <a:spcPts val="0"/>
              </a:spcBef>
            </a:pPr>
            <a:r>
              <a:rPr lang="en-US" sz="2400" dirty="0" smtClean="0">
                <a:solidFill>
                  <a:srgbClr val="000000"/>
                </a:solidFill>
                <a:ea typeface="ＭＳ Ｐゴシック"/>
                <a:cs typeface="Tahoma" pitchFamily="34" charset="0"/>
              </a:rPr>
              <a:t>Mission</a:t>
            </a:r>
            <a:endParaRPr lang="en-US" sz="2400" dirty="0">
              <a:solidFill>
                <a:srgbClr val="000000"/>
              </a:solidFill>
              <a:ea typeface="ＭＳ Ｐゴシック"/>
              <a:cs typeface="Tahoma" pitchFamily="34" charset="0"/>
            </a:endParaRPr>
          </a:p>
        </p:txBody>
      </p:sp>
      <p:sp>
        <p:nvSpPr>
          <p:cNvPr id="9" name="Line 11"/>
          <p:cNvSpPr>
            <a:spLocks noChangeShapeType="1"/>
          </p:cNvSpPr>
          <p:nvPr userDrawn="1"/>
        </p:nvSpPr>
        <p:spPr bwMode="auto">
          <a:xfrm>
            <a:off x="236538" y="6508750"/>
            <a:ext cx="86868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eaLnBrk="1" hangingPunct="1"/>
            <a:endParaRPr lang="en-US" sz="1800" dirty="0">
              <a:solidFill>
                <a:srgbClr val="000000"/>
              </a:solidFill>
              <a:ea typeface="ＭＳ Ｐゴシック" charset="0"/>
              <a:cs typeface="ＭＳ Ｐゴシック" charset="0"/>
            </a:endParaRPr>
          </a:p>
        </p:txBody>
      </p:sp>
      <p:sp>
        <p:nvSpPr>
          <p:cNvPr id="7" name="Rectangle 2"/>
          <p:cNvSpPr>
            <a:spLocks noGrp="1" noChangeArrowheads="1"/>
          </p:cNvSpPr>
          <p:nvPr>
            <p:ph type="ctrTitle" hasCustomPrompt="1"/>
          </p:nvPr>
        </p:nvSpPr>
        <p:spPr>
          <a:xfrm>
            <a:off x="227013" y="3172968"/>
            <a:ext cx="8683624" cy="850392"/>
          </a:xfrm>
        </p:spPr>
        <p:txBody>
          <a:bodyPr anchor="b" anchorCtr="0">
            <a:noAutofit/>
          </a:bodyPr>
          <a:lstStyle>
            <a:lvl1pPr algn="ctr">
              <a:lnSpc>
                <a:spcPct val="100000"/>
              </a:lnSpc>
              <a:defRPr lang="en-US" sz="2400" b="0" kern="1200" baseline="0" dirty="0" smtClean="0">
                <a:solidFill>
                  <a:schemeClr val="tx1"/>
                </a:solidFill>
                <a:effectLst/>
                <a:latin typeface="+mj-lt"/>
                <a:ea typeface="ＭＳ Ｐゴシック" pitchFamily="31" charset="-128"/>
                <a:cs typeface="Tahoma" pitchFamily="34" charset="0"/>
              </a:defRPr>
            </a:lvl1pPr>
          </a:lstStyle>
          <a:p>
            <a:r>
              <a:rPr lang="en-US" sz="2600" dirty="0" smtClean="0"/>
              <a:t>[00A</a:t>
            </a:r>
            <a:br>
              <a:rPr lang="en-US" sz="2600" dirty="0" smtClean="0"/>
            </a:br>
            <a:r>
              <a:rPr lang="en-US" sz="2600" dirty="0" smtClean="0"/>
              <a:t>Subsection Title on One Line]</a:t>
            </a:r>
            <a:endParaRPr lang="en-US" sz="2600" dirty="0"/>
          </a:p>
        </p:txBody>
      </p:sp>
      <p:sp>
        <p:nvSpPr>
          <p:cNvPr id="8" name="Rectangle 3"/>
          <p:cNvSpPr>
            <a:spLocks noGrp="1" noChangeArrowheads="1"/>
          </p:cNvSpPr>
          <p:nvPr>
            <p:ph type="subTitle" idx="1" hasCustomPrompt="1"/>
          </p:nvPr>
        </p:nvSpPr>
        <p:spPr>
          <a:xfrm>
            <a:off x="2872823" y="4403827"/>
            <a:ext cx="3398366" cy="276999"/>
          </a:xfrm>
        </p:spPr>
        <p:txBody>
          <a:bodyPr wrap="none">
            <a:spAutoFit/>
          </a:bodyPr>
          <a:lstStyle>
            <a:lvl1pPr marL="0" indent="0" algn="ctr">
              <a:buFontTx/>
              <a:buNone/>
              <a:defRPr sz="1800" b="0">
                <a:solidFill>
                  <a:schemeClr val="tx1"/>
                </a:solidFill>
                <a:effectLst/>
              </a:defRPr>
            </a:lvl1pPr>
          </a:lstStyle>
          <a:p>
            <a:r>
              <a:rPr lang="en-US" dirty="0" smtClean="0"/>
              <a:t>Click to Edit Master Subtitle Style</a:t>
            </a:r>
            <a:endParaRPr lang="en-US" dirty="0"/>
          </a:p>
        </p:txBody>
      </p:sp>
      <p:sp>
        <p:nvSpPr>
          <p:cNvPr id="11" name="Rectangle 10"/>
          <p:cNvSpPr>
            <a:spLocks noGrp="1" noChangeArrowheads="1"/>
          </p:cNvSpPr>
          <p:nvPr>
            <p:ph type="sldNum" sz="quarter" idx="11"/>
          </p:nvPr>
        </p:nvSpPr>
        <p:spPr>
          <a:xfrm>
            <a:off x="8394859" y="6642686"/>
            <a:ext cx="509429" cy="169277"/>
          </a:xfrm>
        </p:spPr>
        <p:txBody>
          <a:bodyPr/>
          <a:lstStyle>
            <a:lvl1pPr algn="r">
              <a:defRPr sz="1100" smtClean="0"/>
            </a:lvl1pPr>
          </a:lstStyle>
          <a:p>
            <a:pPr>
              <a:defRPr/>
            </a:pPr>
            <a:r>
              <a:rPr lang="en-US" dirty="0">
                <a:solidFill>
                  <a:srgbClr val="000000"/>
                </a:solidFill>
              </a:rPr>
              <a:t>BHK-</a:t>
            </a:r>
            <a:fld id="{502E6F0E-00AC-4140-A358-B2CA07CF9AD8}" type="slidenum">
              <a:rPr lang="en-US">
                <a:solidFill>
                  <a:srgbClr val="000000"/>
                </a:solidFill>
              </a:rPr>
              <a:pPr>
                <a:defRPr/>
              </a:pPr>
              <a:t>‹#›</a:t>
            </a:fld>
            <a:endParaRPr lang="en-US" dirty="0">
              <a:solidFill>
                <a:srgbClr val="000000"/>
              </a:solidFill>
            </a:endParaRPr>
          </a:p>
        </p:txBody>
      </p:sp>
      <p:sp>
        <p:nvSpPr>
          <p:cNvPr id="13" name="Rectangle 9"/>
          <p:cNvSpPr>
            <a:spLocks noGrp="1" noChangeArrowheads="1"/>
          </p:cNvSpPr>
          <p:nvPr>
            <p:ph type="ftr" sz="quarter" idx="12"/>
          </p:nvPr>
        </p:nvSpPr>
        <p:spPr>
          <a:xfrm>
            <a:off x="2121513" y="6560245"/>
            <a:ext cx="4896212" cy="256480"/>
          </a:xfrm>
          <a:prstGeom prst="rect">
            <a:avLst/>
          </a:prstGeom>
          <a:ln/>
        </p:spPr>
        <p:txBody>
          <a:bodyPr/>
          <a:lstStyle>
            <a:lvl1pPr>
              <a:lnSpc>
                <a:spcPts val="1000"/>
              </a:lnSpc>
              <a:defRPr/>
            </a:lvl1pPr>
          </a:lstStyle>
          <a:p>
            <a:pPr>
              <a:defRPr/>
            </a:pPr>
            <a:r>
              <a:rPr lang="en-US" dirty="0" smtClean="0"/>
              <a:t>Not for Public Release or Redistribution. The technical data in this document is controlled under the U.S. Export Regulations; release to foreign persons may require an export authorization.</a:t>
            </a:r>
            <a:endParaRPr lang="en-US" dirty="0"/>
          </a:p>
        </p:txBody>
      </p:sp>
      <p:sp>
        <p:nvSpPr>
          <p:cNvPr id="19" name="Text Box 10"/>
          <p:cNvSpPr txBox="1">
            <a:spLocks noChangeArrowheads="1"/>
          </p:cNvSpPr>
          <p:nvPr userDrawn="1"/>
        </p:nvSpPr>
        <p:spPr bwMode="auto">
          <a:xfrm>
            <a:off x="152400" y="801688"/>
            <a:ext cx="8839200" cy="214312"/>
          </a:xfrm>
          <a:prstGeom prst="rect">
            <a:avLst/>
          </a:prstGeom>
          <a:gradFill rotWithShape="0">
            <a:gsLst>
              <a:gs pos="0">
                <a:srgbClr val="8488C4"/>
              </a:gs>
              <a:gs pos="53000">
                <a:srgbClr val="D4DEFF"/>
              </a:gs>
              <a:gs pos="83000">
                <a:srgbClr val="D4DEFF"/>
              </a:gs>
              <a:gs pos="100000">
                <a:srgbClr val="96AB94"/>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endParaRPr lang="en-US" sz="800" b="1" dirty="0">
              <a:solidFill>
                <a:srgbClr val="FFFFFF"/>
              </a:solidFill>
              <a:ea typeface="ＭＳ Ｐゴシック"/>
              <a:cs typeface="ＭＳ Ｐゴシック"/>
            </a:endParaRPr>
          </a:p>
        </p:txBody>
      </p:sp>
      <p:pic>
        <p:nvPicPr>
          <p:cNvPr id="17" name="Picture 1" descr="image001"/>
          <p:cNvPicPr>
            <a:picLocks noChangeAspect="1" noChangeArrowheads="1"/>
          </p:cNvPicPr>
          <p:nvPr userDrawn="1"/>
        </p:nvPicPr>
        <p:blipFill>
          <a:blip r:embed="rId2" cstate="screen">
            <a:clrChange>
              <a:clrFrom>
                <a:srgbClr val="000000">
                  <a:alpha val="0"/>
                </a:srgbClr>
              </a:clrFrom>
              <a:clrTo>
                <a:srgbClr val="000000">
                  <a:alpha val="0"/>
                </a:srgbClr>
              </a:clrTo>
            </a:clrChange>
            <a:extLst>
              <a:ext uri="{28A0092B-C50C-407E-A947-70E740481C1C}">
                <a14:useLocalDpi xmlns:a14="http://schemas.microsoft.com/office/drawing/2010/main"/>
              </a:ext>
            </a:extLst>
          </a:blip>
          <a:srcRect/>
          <a:stretch>
            <a:fillRect/>
          </a:stretch>
        </p:blipFill>
        <p:spPr bwMode="auto">
          <a:xfrm>
            <a:off x="92120" y="1200"/>
            <a:ext cx="927100" cy="1006475"/>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8" name="Group 17"/>
          <p:cNvGrpSpPr/>
          <p:nvPr userDrawn="1"/>
        </p:nvGrpSpPr>
        <p:grpSpPr>
          <a:xfrm>
            <a:off x="7039534" y="90488"/>
            <a:ext cx="2006192" cy="576072"/>
            <a:chOff x="58582" y="90488"/>
            <a:chExt cx="2006192" cy="576072"/>
          </a:xfrm>
        </p:grpSpPr>
        <p:pic>
          <p:nvPicPr>
            <p:cNvPr id="21" name="Picture 24" descr="nasa_logo(80x66)"/>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58582" y="90488"/>
              <a:ext cx="696270" cy="5760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Rectangle 17"/>
            <p:cNvSpPr>
              <a:spLocks noChangeArrowheads="1"/>
            </p:cNvSpPr>
            <p:nvPr userDrawn="1"/>
          </p:nvSpPr>
          <p:spPr bwMode="auto">
            <a:xfrm>
              <a:off x="758326" y="295615"/>
              <a:ext cx="1306448" cy="230832"/>
            </a:xfrm>
            <a:prstGeom prst="rect">
              <a:avLst/>
            </a:prstGeom>
            <a:noFill/>
            <a:ln w="9525">
              <a:noFill/>
              <a:miter lim="800000"/>
              <a:headEnd/>
              <a:tailEnd/>
            </a:ln>
            <a:effectLst/>
          </p:spPr>
          <p:txBody>
            <a:bodyPr wrap="none" lIns="0" tIns="0" rIns="0" bIns="0">
              <a:spAutoFit/>
            </a:bodyPr>
            <a:lstStyle/>
            <a:p>
              <a:pPr>
                <a:defRPr/>
              </a:pPr>
              <a:r>
                <a:rPr lang="en-US" sz="800" b="1" dirty="0" smtClean="0">
                  <a:solidFill>
                    <a:srgbClr val="000000"/>
                  </a:solidFill>
                  <a:ea typeface="ＭＳ Ｐゴシック" charset="-128"/>
                  <a:cs typeface="ＭＳ Ｐゴシック" charset="-128"/>
                </a:rPr>
                <a:t>Jet </a:t>
              </a:r>
              <a:r>
                <a:rPr lang="en-US" sz="800" b="1" dirty="0">
                  <a:solidFill>
                    <a:srgbClr val="000000"/>
                  </a:solidFill>
                  <a:ea typeface="ＭＳ Ｐゴシック" charset="-128"/>
                  <a:cs typeface="ＭＳ Ｐゴシック" charset="-128"/>
                </a:rPr>
                <a:t>Propulsion Laboratory</a:t>
              </a:r>
            </a:p>
            <a:p>
              <a:pPr>
                <a:defRPr/>
              </a:pPr>
              <a:r>
                <a:rPr lang="en-US" sz="650" dirty="0">
                  <a:solidFill>
                    <a:srgbClr val="000000"/>
                  </a:solidFill>
                  <a:ea typeface="ＭＳ Ｐゴシック" charset="-128"/>
                  <a:cs typeface="ＭＳ Ｐゴシック" charset="-128"/>
                </a:rPr>
                <a:t>California Institute of </a:t>
              </a:r>
              <a:r>
                <a:rPr lang="en-US" sz="650" dirty="0" smtClean="0">
                  <a:solidFill>
                    <a:srgbClr val="000000"/>
                  </a:solidFill>
                  <a:ea typeface="ＭＳ Ｐゴシック" charset="-128"/>
                  <a:cs typeface="ＭＳ Ｐゴシック" charset="-128"/>
                </a:rPr>
                <a:t>Technology</a:t>
              </a:r>
              <a:endParaRPr lang="en-US" sz="650" dirty="0">
                <a:solidFill>
                  <a:srgbClr val="000000"/>
                </a:solidFill>
                <a:ea typeface="ＭＳ Ｐゴシック" charset="-128"/>
                <a:cs typeface="ＭＳ Ｐゴシック" charset="-128"/>
              </a:endParaRPr>
            </a:p>
          </p:txBody>
        </p:sp>
      </p:grpSp>
      <p:sp>
        <p:nvSpPr>
          <p:cNvPr id="14" name="Rectangle 13"/>
          <p:cNvSpPr>
            <a:spLocks noChangeArrowheads="1"/>
          </p:cNvSpPr>
          <p:nvPr userDrawn="1"/>
        </p:nvSpPr>
        <p:spPr bwMode="auto">
          <a:xfrm>
            <a:off x="2758802" y="55181"/>
            <a:ext cx="3604189" cy="153888"/>
          </a:xfrm>
          <a:prstGeom prst="rect">
            <a:avLst/>
          </a:prstGeom>
          <a:noFill/>
          <a:ln w="9525">
            <a:noFill/>
            <a:miter lim="800000"/>
            <a:headEnd/>
            <a:tailEnd/>
          </a:ln>
          <a:effectLst/>
        </p:spPr>
        <p:txBody>
          <a:bodyPr wrap="none" lIns="0" tIns="0" rIns="0" bIns="0">
            <a:spAutoFit/>
          </a:bodyPr>
          <a:lstStyle/>
          <a:p>
            <a:pPr algn="ctr"/>
            <a:r>
              <a:rPr lang="en-US" sz="1000" dirty="0" smtClean="0">
                <a:solidFill>
                  <a:srgbClr val="000000"/>
                </a:solidFill>
                <a:latin typeface="Arial"/>
                <a:ea typeface="ＭＳ Ｐゴシック" pitchFamily="31" charset="-128"/>
                <a:cs typeface="Tahoma" pitchFamily="34" charset="0"/>
              </a:rPr>
              <a:t>NASA Earth Science Division Director Briefing on HPA Anomaly</a:t>
            </a:r>
            <a:endParaRPr lang="en-US" sz="1000" dirty="0">
              <a:solidFill>
                <a:srgbClr val="000000"/>
              </a:solidFill>
              <a:latin typeface="Arial"/>
              <a:ea typeface="ＭＳ Ｐゴシック" pitchFamily="31" charset="-128"/>
              <a:cs typeface="Tahoma" pitchFamily="34" charset="0"/>
            </a:endParaRPr>
          </a:p>
        </p:txBody>
      </p:sp>
    </p:spTree>
    <p:extLst>
      <p:ext uri="{BB962C8B-B14F-4D97-AF65-F5344CB8AC3E}">
        <p14:creationId xmlns:p14="http://schemas.microsoft.com/office/powerpoint/2010/main" val="3355068303"/>
      </p:ext>
    </p:extLst>
  </p:cSld>
  <p:clrMapOvr>
    <a:masterClrMapping/>
  </p:clrMapOvr>
  <p:timing>
    <p:tnLst>
      <p:par>
        <p:cTn xmlns:p14="http://schemas.microsoft.com/office/powerpoint/2010/main" id="1" dur="indefinite" restart="never" nodeType="tmRoot"/>
      </p:par>
    </p:tnLst>
  </p:timing>
</p:sldLayout>
</file>

<file path=ppt/slideLayouts/slideLayout7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Line 11"/>
          <p:cNvSpPr>
            <a:spLocks noChangeShapeType="1"/>
          </p:cNvSpPr>
          <p:nvPr userDrawn="1"/>
        </p:nvSpPr>
        <p:spPr bwMode="auto">
          <a:xfrm>
            <a:off x="236538" y="6508750"/>
            <a:ext cx="86868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eaLnBrk="1" hangingPunct="1"/>
            <a:endParaRPr lang="en-US" sz="1800" dirty="0">
              <a:solidFill>
                <a:srgbClr val="000000"/>
              </a:solidFill>
              <a:ea typeface="ＭＳ Ｐゴシック" charset="0"/>
              <a:cs typeface="ＭＳ Ｐゴシック" charset="0"/>
            </a:endParaRPr>
          </a:p>
        </p:txBody>
      </p:sp>
      <p:sp>
        <p:nvSpPr>
          <p:cNvPr id="2" name="Title 1"/>
          <p:cNvSpPr>
            <a:spLocks noGrp="1"/>
          </p:cNvSpPr>
          <p:nvPr>
            <p:ph type="title" hasCustomPrompt="1"/>
          </p:nvPr>
        </p:nvSpPr>
        <p:spPr>
          <a:xfrm>
            <a:off x="968989" y="231775"/>
            <a:ext cx="7196328" cy="544513"/>
          </a:xfrm>
        </p:spPr>
        <p:txBody>
          <a:bodyPr/>
          <a:lstStyle>
            <a:lvl1pPr>
              <a:defRPr b="1">
                <a:effectLst/>
              </a:defRPr>
            </a:lvl1pPr>
          </a:lstStyle>
          <a:p>
            <a:r>
              <a:rPr lang="en-US" dirty="0" smtClean="0"/>
              <a:t>Click to Edit Master Title Style</a:t>
            </a:r>
            <a:endParaRPr lang="en-US" dirty="0"/>
          </a:p>
        </p:txBody>
      </p:sp>
      <p:sp>
        <p:nvSpPr>
          <p:cNvPr id="3" name="Content Placeholder 2"/>
          <p:cNvSpPr>
            <a:spLocks noGrp="1"/>
          </p:cNvSpPr>
          <p:nvPr>
            <p:ph sz="half" idx="1"/>
          </p:nvPr>
        </p:nvSpPr>
        <p:spPr>
          <a:xfrm>
            <a:off x="228600" y="1185862"/>
            <a:ext cx="4267200" cy="5260976"/>
          </a:xfrm>
        </p:spPr>
        <p:txBody>
          <a:bodyPr/>
          <a:lstStyle>
            <a:lvl1pPr marL="228600" indent="-228600">
              <a:spcBef>
                <a:spcPts val="900"/>
              </a:spcBef>
              <a:spcAft>
                <a:spcPts val="250"/>
              </a:spcAft>
              <a:defRPr sz="1800"/>
            </a:lvl1pPr>
            <a:lvl2pPr marL="457200" indent="-228600">
              <a:defRPr sz="1700"/>
            </a:lvl2pPr>
            <a:lvl3pPr marL="630238" indent="-173038">
              <a:defRPr sz="1600"/>
            </a:lvl3pPr>
            <a:lvl4pPr marL="803275" indent="-173038">
              <a:defRPr sz="1500"/>
            </a:lvl4pPr>
            <a:lvl5pPr marL="969963" indent="-166688">
              <a:defRPr sz="14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199" y="1185862"/>
            <a:ext cx="4270375" cy="5260976"/>
          </a:xfrm>
        </p:spPr>
        <p:txBody>
          <a:bodyPr/>
          <a:lstStyle>
            <a:lvl1pPr>
              <a:spcBef>
                <a:spcPts val="900"/>
              </a:spcBef>
              <a:spcAft>
                <a:spcPts val="250"/>
              </a:spcAft>
              <a:defRPr sz="1800"/>
            </a:lvl1pPr>
            <a:lvl2pPr>
              <a:spcBef>
                <a:spcPts val="150"/>
              </a:spcBef>
              <a:spcAft>
                <a:spcPts val="150"/>
              </a:spcAft>
              <a:defRPr sz="1700"/>
            </a:lvl2pPr>
            <a:lvl3pPr marL="630238" indent="-173038">
              <a:defRPr sz="1600"/>
            </a:lvl3pPr>
            <a:lvl4pPr marL="803275" indent="-173038">
              <a:defRPr sz="1500"/>
            </a:lvl4pPr>
            <a:lvl5pPr marL="969963" indent="-166688">
              <a:defRPr sz="14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Slide Number Placeholder 10"/>
          <p:cNvSpPr>
            <a:spLocks noGrp="1" noChangeArrowheads="1"/>
          </p:cNvSpPr>
          <p:nvPr>
            <p:ph type="sldNum" sz="quarter" idx="12"/>
          </p:nvPr>
        </p:nvSpPr>
        <p:spPr>
          <a:xfrm>
            <a:off x="8394859" y="6642686"/>
            <a:ext cx="509429" cy="169277"/>
          </a:xfrm>
        </p:spPr>
        <p:txBody>
          <a:bodyPr/>
          <a:lstStyle>
            <a:lvl1pPr algn="r">
              <a:defRPr sz="1100" smtClean="0"/>
            </a:lvl1pPr>
          </a:lstStyle>
          <a:p>
            <a:pPr>
              <a:defRPr/>
            </a:pPr>
            <a:r>
              <a:rPr lang="en-US" dirty="0">
                <a:solidFill>
                  <a:srgbClr val="000000"/>
                </a:solidFill>
              </a:rPr>
              <a:t>BHK-</a:t>
            </a:r>
            <a:fld id="{2C26B924-4A13-4006-A4C0-D08625D7F8D0}" type="slidenum">
              <a:rPr lang="en-US">
                <a:solidFill>
                  <a:srgbClr val="000000"/>
                </a:solidFill>
              </a:rPr>
              <a:pPr>
                <a:defRPr/>
              </a:pPr>
              <a:t>‹#›</a:t>
            </a:fld>
            <a:endParaRPr lang="en-US" dirty="0">
              <a:solidFill>
                <a:srgbClr val="000000"/>
              </a:solidFill>
            </a:endParaRPr>
          </a:p>
        </p:txBody>
      </p:sp>
      <p:sp>
        <p:nvSpPr>
          <p:cNvPr id="9" name="Rectangle 9"/>
          <p:cNvSpPr>
            <a:spLocks noGrp="1" noChangeArrowheads="1"/>
          </p:cNvSpPr>
          <p:nvPr>
            <p:ph type="ftr" sz="quarter" idx="11"/>
          </p:nvPr>
        </p:nvSpPr>
        <p:spPr>
          <a:xfrm>
            <a:off x="2121513" y="6560245"/>
            <a:ext cx="4896212" cy="256480"/>
          </a:xfrm>
          <a:prstGeom prst="rect">
            <a:avLst/>
          </a:prstGeom>
          <a:ln/>
        </p:spPr>
        <p:txBody>
          <a:bodyPr/>
          <a:lstStyle>
            <a:lvl1pPr>
              <a:lnSpc>
                <a:spcPts val="1000"/>
              </a:lnSpc>
              <a:defRPr/>
            </a:lvl1pPr>
          </a:lstStyle>
          <a:p>
            <a:pPr>
              <a:defRPr/>
            </a:pPr>
            <a:r>
              <a:rPr lang="en-US" dirty="0" smtClean="0"/>
              <a:t>Not for Public Release or Redistribution. The technical data in this document is controlled under the U.S. Export Regulations; release to foreign persons may require an export authorization.</a:t>
            </a:r>
            <a:endParaRPr lang="en-US" dirty="0"/>
          </a:p>
        </p:txBody>
      </p:sp>
    </p:spTree>
    <p:extLst>
      <p:ext uri="{BB962C8B-B14F-4D97-AF65-F5344CB8AC3E}">
        <p14:creationId xmlns:p14="http://schemas.microsoft.com/office/powerpoint/2010/main" val="1725143324"/>
      </p:ext>
    </p:extLst>
  </p:cSld>
  <p:clrMapOvr>
    <a:masterClrMapping/>
  </p:clrMapOvr>
  <p:timing>
    <p:tnLst>
      <p:par>
        <p:cTn xmlns:p14="http://schemas.microsoft.com/office/powerpoint/2010/mai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cSld>
  <p:clrMapOvr>
    <a:masterClrMapping/>
  </p:clrMapOvr>
  <p:transition xmlns:p14="http://schemas.microsoft.com/office/powerpoint/2010/main"/>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Two Content w/Headings">
    <p:spTree>
      <p:nvGrpSpPr>
        <p:cNvPr id="1" name=""/>
        <p:cNvGrpSpPr/>
        <p:nvPr/>
      </p:nvGrpSpPr>
      <p:grpSpPr>
        <a:xfrm>
          <a:off x="0" y="0"/>
          <a:ext cx="0" cy="0"/>
          <a:chOff x="0" y="0"/>
          <a:chExt cx="0" cy="0"/>
        </a:xfrm>
      </p:grpSpPr>
      <p:sp>
        <p:nvSpPr>
          <p:cNvPr id="5" name="Line 11"/>
          <p:cNvSpPr>
            <a:spLocks noChangeShapeType="1"/>
          </p:cNvSpPr>
          <p:nvPr userDrawn="1"/>
        </p:nvSpPr>
        <p:spPr bwMode="auto">
          <a:xfrm>
            <a:off x="236538" y="6508750"/>
            <a:ext cx="86868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eaLnBrk="1" hangingPunct="1"/>
            <a:endParaRPr lang="en-US" sz="1800" dirty="0">
              <a:solidFill>
                <a:srgbClr val="000000"/>
              </a:solidFill>
              <a:ea typeface="ＭＳ Ｐゴシック" charset="0"/>
              <a:cs typeface="ＭＳ Ｐゴシック" charset="0"/>
            </a:endParaRPr>
          </a:p>
        </p:txBody>
      </p:sp>
      <p:sp>
        <p:nvSpPr>
          <p:cNvPr id="2" name="Title 1"/>
          <p:cNvSpPr>
            <a:spLocks noGrp="1"/>
          </p:cNvSpPr>
          <p:nvPr>
            <p:ph type="title" hasCustomPrompt="1"/>
          </p:nvPr>
        </p:nvSpPr>
        <p:spPr>
          <a:xfrm>
            <a:off x="968989" y="231775"/>
            <a:ext cx="7196328" cy="544513"/>
          </a:xfrm>
        </p:spPr>
        <p:txBody>
          <a:bodyPr/>
          <a:lstStyle>
            <a:lvl1pPr>
              <a:defRPr b="1">
                <a:effectLst/>
              </a:defRPr>
            </a:lvl1pPr>
          </a:lstStyle>
          <a:p>
            <a:r>
              <a:rPr lang="en-US" dirty="0" smtClean="0"/>
              <a:t>Click to Edit Master Title Style</a:t>
            </a:r>
            <a:endParaRPr lang="en-US" dirty="0"/>
          </a:p>
        </p:txBody>
      </p:sp>
      <p:sp>
        <p:nvSpPr>
          <p:cNvPr id="3" name="Content Placeholder 2"/>
          <p:cNvSpPr>
            <a:spLocks noGrp="1"/>
          </p:cNvSpPr>
          <p:nvPr>
            <p:ph sz="half" idx="1"/>
          </p:nvPr>
        </p:nvSpPr>
        <p:spPr>
          <a:xfrm>
            <a:off x="228600" y="1863724"/>
            <a:ext cx="4267200" cy="4583113"/>
          </a:xfrm>
        </p:spPr>
        <p:txBody>
          <a:bodyPr/>
          <a:lstStyle>
            <a:lvl1pPr marL="228600" indent="-228600">
              <a:spcBef>
                <a:spcPts val="900"/>
              </a:spcBef>
              <a:spcAft>
                <a:spcPts val="250"/>
              </a:spcAft>
              <a:defRPr sz="1800"/>
            </a:lvl1pPr>
            <a:lvl2pPr marL="457200" indent="-228600">
              <a:defRPr sz="1700"/>
            </a:lvl2pPr>
            <a:lvl3pPr marL="630238" indent="-173038">
              <a:defRPr sz="1600"/>
            </a:lvl3pPr>
            <a:lvl4pPr marL="803275" indent="-173038">
              <a:defRPr sz="1500"/>
            </a:lvl4pPr>
            <a:lvl5pPr marL="969963" indent="-166688">
              <a:defRPr sz="14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199" y="1865164"/>
            <a:ext cx="4270375" cy="4581144"/>
          </a:xfrm>
        </p:spPr>
        <p:txBody>
          <a:bodyPr/>
          <a:lstStyle>
            <a:lvl1pPr>
              <a:spcBef>
                <a:spcPts val="900"/>
              </a:spcBef>
              <a:spcAft>
                <a:spcPts val="250"/>
              </a:spcAft>
              <a:defRPr sz="1800"/>
            </a:lvl1pPr>
            <a:lvl2pPr>
              <a:spcBef>
                <a:spcPts val="150"/>
              </a:spcBef>
              <a:spcAft>
                <a:spcPts val="150"/>
              </a:spcAft>
              <a:defRPr sz="1700"/>
            </a:lvl2pPr>
            <a:lvl3pPr marL="630238" indent="-173038">
              <a:defRPr sz="1600"/>
            </a:lvl3pPr>
            <a:lvl4pPr marL="803275" indent="-173038">
              <a:defRPr sz="1500"/>
            </a:lvl4pPr>
            <a:lvl5pPr marL="969963" indent="-166688">
              <a:defRPr sz="14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Date Placeholder 8"/>
          <p:cNvSpPr>
            <a:spLocks noGrp="1" noChangeArrowheads="1"/>
          </p:cNvSpPr>
          <p:nvPr>
            <p:ph type="dt" sz="half" idx="10"/>
          </p:nvPr>
        </p:nvSpPr>
        <p:spPr>
          <a:xfrm>
            <a:off x="223838" y="6642686"/>
            <a:ext cx="1175972" cy="169277"/>
          </a:xfrm>
          <a:prstGeom prst="rect">
            <a:avLst/>
          </a:prstGeom>
        </p:spPr>
        <p:txBody>
          <a:bodyPr/>
          <a:lstStyle>
            <a:lvl1pPr>
              <a:defRPr sz="1100" smtClean="0"/>
            </a:lvl1pPr>
          </a:lstStyle>
          <a:p>
            <a:pPr eaLnBrk="1" hangingPunct="1">
              <a:defRPr/>
            </a:pPr>
            <a:r>
              <a:rPr lang="en-US" dirty="0">
                <a:solidFill>
                  <a:srgbClr val="000000"/>
                </a:solidFill>
                <a:ea typeface="ＭＳ Ｐゴシック" charset="0"/>
                <a:cs typeface="ＭＳ Ｐゴシック" charset="0"/>
              </a:rPr>
              <a:t>Project Readiness</a:t>
            </a:r>
            <a:endParaRPr lang="en-US" dirty="0">
              <a:solidFill>
                <a:srgbClr val="000000"/>
              </a:solidFill>
              <a:ea typeface="ＭＳ Ｐゴシック" charset="0"/>
              <a:cs typeface="Arial" charset="0"/>
            </a:endParaRPr>
          </a:p>
        </p:txBody>
      </p:sp>
      <p:sp>
        <p:nvSpPr>
          <p:cNvPr id="8" name="Slide Number Placeholder 10"/>
          <p:cNvSpPr>
            <a:spLocks noGrp="1" noChangeArrowheads="1"/>
          </p:cNvSpPr>
          <p:nvPr>
            <p:ph type="sldNum" sz="quarter" idx="12"/>
          </p:nvPr>
        </p:nvSpPr>
        <p:spPr>
          <a:xfrm>
            <a:off x="8394859" y="6642686"/>
            <a:ext cx="509429" cy="169277"/>
          </a:xfrm>
        </p:spPr>
        <p:txBody>
          <a:bodyPr/>
          <a:lstStyle>
            <a:lvl1pPr algn="r">
              <a:defRPr sz="1100" smtClean="0"/>
            </a:lvl1pPr>
          </a:lstStyle>
          <a:p>
            <a:pPr>
              <a:defRPr/>
            </a:pPr>
            <a:r>
              <a:rPr lang="en-US" dirty="0">
                <a:solidFill>
                  <a:srgbClr val="000000"/>
                </a:solidFill>
              </a:rPr>
              <a:t>BHK-</a:t>
            </a:r>
            <a:fld id="{2C26B924-4A13-4006-A4C0-D08625D7F8D0}" type="slidenum">
              <a:rPr lang="en-US">
                <a:solidFill>
                  <a:srgbClr val="000000"/>
                </a:solidFill>
              </a:rPr>
              <a:pPr>
                <a:defRPr/>
              </a:pPr>
              <a:t>‹#›</a:t>
            </a:fld>
            <a:endParaRPr lang="en-US" dirty="0">
              <a:solidFill>
                <a:srgbClr val="000000"/>
              </a:solidFill>
            </a:endParaRPr>
          </a:p>
        </p:txBody>
      </p:sp>
      <p:sp>
        <p:nvSpPr>
          <p:cNvPr id="9" name="Rectangle 9"/>
          <p:cNvSpPr>
            <a:spLocks noGrp="1" noChangeArrowheads="1"/>
          </p:cNvSpPr>
          <p:nvPr>
            <p:ph type="ftr" sz="quarter" idx="11"/>
          </p:nvPr>
        </p:nvSpPr>
        <p:spPr>
          <a:xfrm>
            <a:off x="2121513" y="6560245"/>
            <a:ext cx="4896212" cy="256480"/>
          </a:xfrm>
          <a:prstGeom prst="rect">
            <a:avLst/>
          </a:prstGeom>
          <a:ln/>
        </p:spPr>
        <p:txBody>
          <a:bodyPr/>
          <a:lstStyle>
            <a:lvl1pPr>
              <a:lnSpc>
                <a:spcPts val="1000"/>
              </a:lnSpc>
              <a:defRPr/>
            </a:lvl1pPr>
          </a:lstStyle>
          <a:p>
            <a:pPr>
              <a:defRPr/>
            </a:pPr>
            <a:r>
              <a:rPr lang="en-US" dirty="0" smtClean="0"/>
              <a:t>Not for Public Release or Redistribution. The technical data in this document is controlled under the U.S. Export Regulations; release to foreign persons may require an export authorization.</a:t>
            </a:r>
            <a:endParaRPr lang="en-US" dirty="0"/>
          </a:p>
        </p:txBody>
      </p:sp>
      <p:sp>
        <p:nvSpPr>
          <p:cNvPr id="10" name="Text Placeholder 9"/>
          <p:cNvSpPr>
            <a:spLocks noGrp="1"/>
          </p:cNvSpPr>
          <p:nvPr>
            <p:ph type="body" sz="quarter" idx="13" hasCustomPrompt="1"/>
          </p:nvPr>
        </p:nvSpPr>
        <p:spPr>
          <a:xfrm>
            <a:off x="227012" y="1193800"/>
            <a:ext cx="4270248" cy="669925"/>
          </a:xfrm>
        </p:spPr>
        <p:txBody>
          <a:bodyPr/>
          <a:lstStyle>
            <a:lvl1pPr marL="0" indent="0">
              <a:spcBef>
                <a:spcPts val="0"/>
              </a:spcBef>
              <a:buNone/>
              <a:defRPr b="1"/>
            </a:lvl1pPr>
          </a:lstStyle>
          <a:p>
            <a:pPr lvl="0"/>
            <a:r>
              <a:rPr lang="en-US" dirty="0" smtClean="0"/>
              <a:t>Click to edit Master heading style</a:t>
            </a:r>
            <a:endParaRPr lang="en-US" dirty="0"/>
          </a:p>
        </p:txBody>
      </p:sp>
      <p:sp>
        <p:nvSpPr>
          <p:cNvPr id="12" name="Text Placeholder 11"/>
          <p:cNvSpPr>
            <a:spLocks noGrp="1"/>
          </p:cNvSpPr>
          <p:nvPr>
            <p:ph type="body" sz="quarter" idx="14" hasCustomPrompt="1"/>
          </p:nvPr>
        </p:nvSpPr>
        <p:spPr>
          <a:xfrm>
            <a:off x="4640901" y="1193800"/>
            <a:ext cx="4270248" cy="667512"/>
          </a:xfrm>
        </p:spPr>
        <p:txBody>
          <a:bodyPr/>
          <a:lstStyle>
            <a:lvl1pPr marL="0" indent="0">
              <a:spcBef>
                <a:spcPts val="0"/>
              </a:spcBef>
              <a:buNone/>
              <a:defRPr b="1"/>
            </a:lvl1pPr>
          </a:lstStyle>
          <a:p>
            <a:pPr lvl="0"/>
            <a:r>
              <a:rPr lang="en-US" dirty="0" smtClean="0"/>
              <a:t>Click to edit Master heading style</a:t>
            </a:r>
            <a:endParaRPr lang="en-US" dirty="0"/>
          </a:p>
        </p:txBody>
      </p:sp>
    </p:spTree>
    <p:extLst>
      <p:ext uri="{BB962C8B-B14F-4D97-AF65-F5344CB8AC3E}">
        <p14:creationId xmlns:p14="http://schemas.microsoft.com/office/powerpoint/2010/main" val="3750310873"/>
      </p:ext>
    </p:extLst>
  </p:cSld>
  <p:clrMapOvr>
    <a:masterClrMapping/>
  </p:clrMapOvr>
  <p:timing>
    <p:tnLst>
      <p:par>
        <p:cTn xmlns:p14="http://schemas.microsoft.com/office/powerpoint/2010/main" id="1" dur="indefinite" restart="never" nodeType="tmRoot"/>
      </p:par>
    </p:tnLst>
  </p:timing>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3" name="Rectangle 9"/>
          <p:cNvSpPr>
            <a:spLocks noGrp="1" noChangeArrowheads="1"/>
          </p:cNvSpPr>
          <p:nvPr>
            <p:ph type="ftr" sz="quarter" idx="11"/>
          </p:nvPr>
        </p:nvSpPr>
        <p:spPr>
          <a:xfrm>
            <a:off x="3958" y="6628103"/>
            <a:ext cx="9140041" cy="256032"/>
          </a:xfrm>
          <a:prstGeom prst="rect">
            <a:avLst/>
          </a:prstGeom>
          <a:ln/>
        </p:spPr>
        <p:txBody>
          <a:bodyPr anchor="ctr" anchorCtr="0"/>
          <a:lstStyle>
            <a:lvl1pPr>
              <a:lnSpc>
                <a:spcPts val="1000"/>
              </a:lnSpc>
              <a:defRPr/>
            </a:lvl1pPr>
          </a:lstStyle>
          <a:p>
            <a:pPr>
              <a:defRPr/>
            </a:pPr>
            <a:r>
              <a:rPr lang="en-US" dirty="0" smtClean="0"/>
              <a:t>Not for Public Release or Redistribution. The technical data in this document is controlled under the U.S. Export Regulations; release to foreign persons may require an export authorization.</a:t>
            </a:r>
            <a:endParaRPr lang="en-US" dirty="0"/>
          </a:p>
        </p:txBody>
      </p:sp>
    </p:spTree>
    <p:extLst>
      <p:ext uri="{BB962C8B-B14F-4D97-AF65-F5344CB8AC3E}">
        <p14:creationId xmlns:p14="http://schemas.microsoft.com/office/powerpoint/2010/main" val="3848849843"/>
      </p:ext>
    </p:extLst>
  </p:cSld>
  <p:clrMapOvr>
    <a:masterClrMapping/>
  </p:clrMapOvr>
  <p:timing>
    <p:tnLst>
      <p:par>
        <p:cTn xmlns:p14="http://schemas.microsoft.com/office/powerpoint/2010/main" id="1" dur="indefinite" restart="never" nodeType="tmRoot"/>
      </p:par>
    </p:tnLst>
  </p:timing>
</p:sldLayout>
</file>

<file path=ppt/slideLayouts/slideLayout82.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45258384"/>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8"/>
          <p:cNvSpPr>
            <a:spLocks noGrp="1" noChangeArrowheads="1"/>
          </p:cNvSpPr>
          <p:nvPr>
            <p:ph type="dt" sz="half" idx="10"/>
          </p:nvPr>
        </p:nvSpPr>
        <p:spPr>
          <a:ln/>
        </p:spPr>
        <p:txBody>
          <a:bodyPr/>
          <a:lstStyle>
            <a:lvl1pPr>
              <a:defRPr/>
            </a:lvl1pPr>
          </a:lstStyle>
          <a:p>
            <a:endParaRPr lang="en-US" dirty="0">
              <a:solidFill>
                <a:srgbClr val="000000"/>
              </a:solidFill>
              <a:latin typeface="Times New Roman"/>
            </a:endParaRPr>
          </a:p>
        </p:txBody>
      </p:sp>
      <p:sp>
        <p:nvSpPr>
          <p:cNvPr id="5" name="Rectangle 9"/>
          <p:cNvSpPr>
            <a:spLocks noGrp="1" noChangeArrowheads="1"/>
          </p:cNvSpPr>
          <p:nvPr>
            <p:ph type="ftr" sz="quarter" idx="11"/>
          </p:nvPr>
        </p:nvSpPr>
        <p:spPr>
          <a:ln/>
        </p:spPr>
        <p:txBody>
          <a:bodyPr/>
          <a:lstStyle>
            <a:lvl1pPr>
              <a:defRPr/>
            </a:lvl1pPr>
          </a:lstStyle>
          <a:p>
            <a:fld id="{321ECE4E-8F78-4976-9B66-6703975B4E18}" type="slidenum">
              <a:rPr lang="en-US">
                <a:solidFill>
                  <a:srgbClr val="3333CC"/>
                </a:solidFill>
                <a:latin typeface="Times New Roman"/>
              </a:rPr>
              <a:pPr/>
              <a:t>‹#›</a:t>
            </a:fld>
            <a:endParaRPr lang="en-US" dirty="0">
              <a:solidFill>
                <a:srgbClr val="3333CC"/>
              </a:solidFill>
              <a:latin typeface="Times New Roman"/>
            </a:endParaRPr>
          </a:p>
        </p:txBody>
      </p:sp>
    </p:spTree>
    <p:extLst>
      <p:ext uri="{BB962C8B-B14F-4D97-AF65-F5344CB8AC3E}">
        <p14:creationId xmlns:p14="http://schemas.microsoft.com/office/powerpoint/2010/main" val="1246298372"/>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8"/>
          <p:cNvSpPr>
            <a:spLocks noGrp="1" noChangeArrowheads="1"/>
          </p:cNvSpPr>
          <p:nvPr>
            <p:ph type="dt" sz="half" idx="10"/>
          </p:nvPr>
        </p:nvSpPr>
        <p:spPr>
          <a:ln/>
        </p:spPr>
        <p:txBody>
          <a:bodyPr/>
          <a:lstStyle>
            <a:lvl1pPr>
              <a:defRPr/>
            </a:lvl1pPr>
          </a:lstStyle>
          <a:p>
            <a:endParaRPr lang="en-US" dirty="0">
              <a:solidFill>
                <a:srgbClr val="000000"/>
              </a:solidFill>
              <a:latin typeface="Times New Roman"/>
            </a:endParaRPr>
          </a:p>
        </p:txBody>
      </p:sp>
      <p:sp>
        <p:nvSpPr>
          <p:cNvPr id="5" name="Rectangle 9"/>
          <p:cNvSpPr>
            <a:spLocks noGrp="1" noChangeArrowheads="1"/>
          </p:cNvSpPr>
          <p:nvPr>
            <p:ph type="ftr" sz="quarter" idx="11"/>
          </p:nvPr>
        </p:nvSpPr>
        <p:spPr>
          <a:ln/>
        </p:spPr>
        <p:txBody>
          <a:bodyPr/>
          <a:lstStyle>
            <a:lvl1pPr>
              <a:defRPr/>
            </a:lvl1pPr>
          </a:lstStyle>
          <a:p>
            <a:fld id="{5574FAA4-141D-4DFE-8422-DE09638CB27A}" type="slidenum">
              <a:rPr lang="en-US">
                <a:solidFill>
                  <a:srgbClr val="3333CC"/>
                </a:solidFill>
                <a:latin typeface="Times New Roman"/>
              </a:rPr>
              <a:pPr/>
              <a:t>‹#›</a:t>
            </a:fld>
            <a:endParaRPr lang="en-US" dirty="0">
              <a:solidFill>
                <a:srgbClr val="3333CC"/>
              </a:solidFill>
              <a:latin typeface="Times New Roman"/>
            </a:endParaRPr>
          </a:p>
        </p:txBody>
      </p:sp>
    </p:spTree>
    <p:extLst>
      <p:ext uri="{BB962C8B-B14F-4D97-AF65-F5344CB8AC3E}">
        <p14:creationId xmlns:p14="http://schemas.microsoft.com/office/powerpoint/2010/main" val="2418287746"/>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8"/>
          <p:cNvSpPr>
            <a:spLocks noGrp="1" noChangeArrowheads="1"/>
          </p:cNvSpPr>
          <p:nvPr>
            <p:ph type="dt" sz="half" idx="10"/>
          </p:nvPr>
        </p:nvSpPr>
        <p:spPr>
          <a:ln/>
        </p:spPr>
        <p:txBody>
          <a:bodyPr/>
          <a:lstStyle>
            <a:lvl1pPr>
              <a:defRPr/>
            </a:lvl1pPr>
          </a:lstStyle>
          <a:p>
            <a:endParaRPr lang="en-US" dirty="0">
              <a:solidFill>
                <a:srgbClr val="000000"/>
              </a:solidFill>
              <a:latin typeface="Times New Roman"/>
            </a:endParaRPr>
          </a:p>
        </p:txBody>
      </p:sp>
      <p:sp>
        <p:nvSpPr>
          <p:cNvPr id="5" name="Rectangle 9"/>
          <p:cNvSpPr>
            <a:spLocks noGrp="1" noChangeArrowheads="1"/>
          </p:cNvSpPr>
          <p:nvPr>
            <p:ph type="ftr" sz="quarter" idx="11"/>
          </p:nvPr>
        </p:nvSpPr>
        <p:spPr>
          <a:ln/>
        </p:spPr>
        <p:txBody>
          <a:bodyPr/>
          <a:lstStyle>
            <a:lvl1pPr>
              <a:defRPr/>
            </a:lvl1pPr>
          </a:lstStyle>
          <a:p>
            <a:fld id="{4CD31EDC-411F-4621-8F56-4DB4D98CA7F9}" type="slidenum">
              <a:rPr lang="en-US">
                <a:solidFill>
                  <a:srgbClr val="3333CC"/>
                </a:solidFill>
                <a:latin typeface="Times New Roman"/>
              </a:rPr>
              <a:pPr/>
              <a:t>‹#›</a:t>
            </a:fld>
            <a:endParaRPr lang="en-US" dirty="0">
              <a:solidFill>
                <a:srgbClr val="3333CC"/>
              </a:solidFill>
              <a:latin typeface="Times New Roman"/>
            </a:endParaRPr>
          </a:p>
        </p:txBody>
      </p:sp>
    </p:spTree>
    <p:extLst>
      <p:ext uri="{BB962C8B-B14F-4D97-AF65-F5344CB8AC3E}">
        <p14:creationId xmlns:p14="http://schemas.microsoft.com/office/powerpoint/2010/main" val="2133641836"/>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533400" y="1447800"/>
            <a:ext cx="4013200" cy="44084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99000" y="1447800"/>
            <a:ext cx="4014788" cy="44084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8"/>
          <p:cNvSpPr>
            <a:spLocks noGrp="1" noChangeArrowheads="1"/>
          </p:cNvSpPr>
          <p:nvPr>
            <p:ph type="dt" sz="half" idx="10"/>
          </p:nvPr>
        </p:nvSpPr>
        <p:spPr>
          <a:ln/>
        </p:spPr>
        <p:txBody>
          <a:bodyPr/>
          <a:lstStyle>
            <a:lvl1pPr>
              <a:defRPr/>
            </a:lvl1pPr>
          </a:lstStyle>
          <a:p>
            <a:endParaRPr lang="en-US" dirty="0">
              <a:solidFill>
                <a:srgbClr val="000000"/>
              </a:solidFill>
              <a:latin typeface="Times New Roman"/>
            </a:endParaRPr>
          </a:p>
        </p:txBody>
      </p:sp>
      <p:sp>
        <p:nvSpPr>
          <p:cNvPr id="6" name="Rectangle 9"/>
          <p:cNvSpPr>
            <a:spLocks noGrp="1" noChangeArrowheads="1"/>
          </p:cNvSpPr>
          <p:nvPr>
            <p:ph type="ftr" sz="quarter" idx="11"/>
          </p:nvPr>
        </p:nvSpPr>
        <p:spPr>
          <a:ln/>
        </p:spPr>
        <p:txBody>
          <a:bodyPr/>
          <a:lstStyle>
            <a:lvl1pPr>
              <a:defRPr/>
            </a:lvl1pPr>
          </a:lstStyle>
          <a:p>
            <a:fld id="{281C129E-8C1D-464D-87E5-BE54D8ABAAEE}" type="slidenum">
              <a:rPr lang="en-US">
                <a:solidFill>
                  <a:srgbClr val="3333CC"/>
                </a:solidFill>
                <a:latin typeface="Times New Roman"/>
              </a:rPr>
              <a:pPr/>
              <a:t>‹#›</a:t>
            </a:fld>
            <a:endParaRPr lang="en-US" dirty="0">
              <a:solidFill>
                <a:srgbClr val="3333CC"/>
              </a:solidFill>
              <a:latin typeface="Times New Roman"/>
            </a:endParaRPr>
          </a:p>
        </p:txBody>
      </p:sp>
    </p:spTree>
    <p:extLst>
      <p:ext uri="{BB962C8B-B14F-4D97-AF65-F5344CB8AC3E}">
        <p14:creationId xmlns:p14="http://schemas.microsoft.com/office/powerpoint/2010/main" val="1137367088"/>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8"/>
          <p:cNvSpPr>
            <a:spLocks noGrp="1" noChangeArrowheads="1"/>
          </p:cNvSpPr>
          <p:nvPr>
            <p:ph type="dt" sz="half" idx="10"/>
          </p:nvPr>
        </p:nvSpPr>
        <p:spPr>
          <a:ln/>
        </p:spPr>
        <p:txBody>
          <a:bodyPr/>
          <a:lstStyle>
            <a:lvl1pPr>
              <a:defRPr/>
            </a:lvl1pPr>
          </a:lstStyle>
          <a:p>
            <a:endParaRPr lang="en-US" dirty="0">
              <a:solidFill>
                <a:srgbClr val="000000"/>
              </a:solidFill>
              <a:latin typeface="Times New Roman"/>
            </a:endParaRPr>
          </a:p>
        </p:txBody>
      </p:sp>
      <p:sp>
        <p:nvSpPr>
          <p:cNvPr id="8" name="Rectangle 9"/>
          <p:cNvSpPr>
            <a:spLocks noGrp="1" noChangeArrowheads="1"/>
          </p:cNvSpPr>
          <p:nvPr>
            <p:ph type="ftr" sz="quarter" idx="11"/>
          </p:nvPr>
        </p:nvSpPr>
        <p:spPr>
          <a:ln/>
        </p:spPr>
        <p:txBody>
          <a:bodyPr/>
          <a:lstStyle>
            <a:lvl1pPr>
              <a:defRPr/>
            </a:lvl1pPr>
          </a:lstStyle>
          <a:p>
            <a:fld id="{5C159B52-B14C-4F2A-8BE5-04BDFEC772D2}" type="slidenum">
              <a:rPr lang="en-US">
                <a:solidFill>
                  <a:srgbClr val="3333CC"/>
                </a:solidFill>
                <a:latin typeface="Times New Roman"/>
              </a:rPr>
              <a:pPr/>
              <a:t>‹#›</a:t>
            </a:fld>
            <a:endParaRPr lang="en-US" dirty="0">
              <a:solidFill>
                <a:srgbClr val="3333CC"/>
              </a:solidFill>
              <a:latin typeface="Times New Roman"/>
            </a:endParaRPr>
          </a:p>
        </p:txBody>
      </p:sp>
    </p:spTree>
    <p:extLst>
      <p:ext uri="{BB962C8B-B14F-4D97-AF65-F5344CB8AC3E}">
        <p14:creationId xmlns:p14="http://schemas.microsoft.com/office/powerpoint/2010/main" val="4203594696"/>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8"/>
          <p:cNvSpPr>
            <a:spLocks noGrp="1" noChangeArrowheads="1"/>
          </p:cNvSpPr>
          <p:nvPr>
            <p:ph type="dt" sz="half" idx="10"/>
          </p:nvPr>
        </p:nvSpPr>
        <p:spPr>
          <a:ln/>
        </p:spPr>
        <p:txBody>
          <a:bodyPr/>
          <a:lstStyle>
            <a:lvl1pPr>
              <a:defRPr/>
            </a:lvl1pPr>
          </a:lstStyle>
          <a:p>
            <a:endParaRPr lang="en-US" dirty="0">
              <a:solidFill>
                <a:srgbClr val="000000"/>
              </a:solidFill>
              <a:latin typeface="Times New Roman"/>
            </a:endParaRPr>
          </a:p>
        </p:txBody>
      </p:sp>
      <p:sp>
        <p:nvSpPr>
          <p:cNvPr id="4" name="Rectangle 9"/>
          <p:cNvSpPr>
            <a:spLocks noGrp="1" noChangeArrowheads="1"/>
          </p:cNvSpPr>
          <p:nvPr>
            <p:ph type="ftr" sz="quarter" idx="11"/>
          </p:nvPr>
        </p:nvSpPr>
        <p:spPr>
          <a:ln/>
        </p:spPr>
        <p:txBody>
          <a:bodyPr/>
          <a:lstStyle>
            <a:lvl1pPr>
              <a:defRPr/>
            </a:lvl1pPr>
          </a:lstStyle>
          <a:p>
            <a:fld id="{47DA127C-100C-4BBD-AF49-8BDE35C8C98F}" type="slidenum">
              <a:rPr lang="en-US">
                <a:solidFill>
                  <a:srgbClr val="3333CC"/>
                </a:solidFill>
                <a:latin typeface="Times New Roman"/>
              </a:rPr>
              <a:pPr/>
              <a:t>‹#›</a:t>
            </a:fld>
            <a:endParaRPr lang="en-US" dirty="0">
              <a:solidFill>
                <a:srgbClr val="3333CC"/>
              </a:solidFill>
              <a:latin typeface="Times New Roman"/>
            </a:endParaRPr>
          </a:p>
        </p:txBody>
      </p:sp>
    </p:spTree>
    <p:extLst>
      <p:ext uri="{BB962C8B-B14F-4D97-AF65-F5344CB8AC3E}">
        <p14:creationId xmlns:p14="http://schemas.microsoft.com/office/powerpoint/2010/main" val="1535858167"/>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a:ln/>
        </p:spPr>
        <p:txBody>
          <a:bodyPr/>
          <a:lstStyle>
            <a:lvl1pPr>
              <a:defRPr/>
            </a:lvl1pPr>
          </a:lstStyle>
          <a:p>
            <a:endParaRPr lang="en-US" dirty="0">
              <a:solidFill>
                <a:srgbClr val="000000"/>
              </a:solidFill>
              <a:latin typeface="Times New Roman"/>
            </a:endParaRPr>
          </a:p>
        </p:txBody>
      </p:sp>
      <p:sp>
        <p:nvSpPr>
          <p:cNvPr id="3" name="Rectangle 9"/>
          <p:cNvSpPr>
            <a:spLocks noGrp="1" noChangeArrowheads="1"/>
          </p:cNvSpPr>
          <p:nvPr>
            <p:ph type="ftr" sz="quarter" idx="11"/>
          </p:nvPr>
        </p:nvSpPr>
        <p:spPr>
          <a:ln/>
        </p:spPr>
        <p:txBody>
          <a:bodyPr/>
          <a:lstStyle>
            <a:lvl1pPr>
              <a:defRPr/>
            </a:lvl1pPr>
          </a:lstStyle>
          <a:p>
            <a:fld id="{EB09FD44-FA56-4DE6-9A49-44EAFEDD9969}" type="slidenum">
              <a:rPr lang="en-US">
                <a:solidFill>
                  <a:srgbClr val="3333CC"/>
                </a:solidFill>
                <a:latin typeface="Times New Roman"/>
              </a:rPr>
              <a:pPr/>
              <a:t>‹#›</a:t>
            </a:fld>
            <a:endParaRPr lang="en-US" dirty="0">
              <a:solidFill>
                <a:srgbClr val="3333CC"/>
              </a:solidFill>
              <a:latin typeface="Times New Roman"/>
            </a:endParaRPr>
          </a:p>
        </p:txBody>
      </p:sp>
    </p:spTree>
    <p:extLst>
      <p:ext uri="{BB962C8B-B14F-4D97-AF65-F5344CB8AC3E}">
        <p14:creationId xmlns:p14="http://schemas.microsoft.com/office/powerpoint/2010/main" val="28249111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2" descr="index"/>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3"/>
            <a:ext cx="9145588"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9171" name="Rectangle 3"/>
          <p:cNvSpPr>
            <a:spLocks noGrp="1" noChangeArrowheads="1"/>
          </p:cNvSpPr>
          <p:nvPr>
            <p:ph type="ctrTitle"/>
          </p:nvPr>
        </p:nvSpPr>
        <p:spPr>
          <a:xfrm>
            <a:off x="690563" y="5516590"/>
            <a:ext cx="6138862" cy="536685"/>
          </a:xfrm>
        </p:spPr>
        <p:txBody>
          <a:bodyPr anchor="t">
            <a:spAutoFit/>
          </a:bodyPr>
          <a:lstStyle>
            <a:lvl1pPr>
              <a:defRPr sz="3300"/>
            </a:lvl1pPr>
          </a:lstStyle>
          <a:p>
            <a:r>
              <a:rPr lang="en-US"/>
              <a:t>Click to edit Master title style</a:t>
            </a:r>
          </a:p>
        </p:txBody>
      </p:sp>
      <p:sp>
        <p:nvSpPr>
          <p:cNvPr id="519172" name="Rectangle 4"/>
          <p:cNvSpPr>
            <a:spLocks noGrp="1" noChangeArrowheads="1"/>
          </p:cNvSpPr>
          <p:nvPr>
            <p:ph type="subTitle" idx="1"/>
          </p:nvPr>
        </p:nvSpPr>
        <p:spPr>
          <a:xfrm>
            <a:off x="695332" y="6075391"/>
            <a:ext cx="6137275" cy="361637"/>
          </a:xfrm>
        </p:spPr>
        <p:txBody>
          <a:bodyPr>
            <a:spAutoFit/>
          </a:bodyPr>
          <a:lstStyle>
            <a:lvl1pPr marL="0" indent="0">
              <a:defRPr sz="2000">
                <a:solidFill>
                  <a:schemeClr val="bg1"/>
                </a:solidFill>
              </a:defRPr>
            </a:lvl1pPr>
          </a:lstStyle>
          <a:p>
            <a:r>
              <a:rPr lang="en-US"/>
              <a:t>Click to edit Master subtitle style</a:t>
            </a:r>
          </a:p>
        </p:txBody>
      </p:sp>
    </p:spTree>
    <p:extLst>
      <p:ext uri="{BB962C8B-B14F-4D97-AF65-F5344CB8AC3E}">
        <p14:creationId xmlns:p14="http://schemas.microsoft.com/office/powerpoint/2010/main" val="3370302527"/>
      </p:ext>
    </p:extLst>
  </p:cSld>
  <p:clrMapOvr>
    <a:masterClrMapping/>
  </p:clrMapOvr>
  <p:transition xmlns:p14="http://schemas.microsoft.com/office/powerpoint/2010/main"/>
</p:sldLayout>
</file>

<file path=ppt/slideLayouts/slideLayout9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8"/>
          <p:cNvSpPr>
            <a:spLocks noGrp="1" noChangeArrowheads="1"/>
          </p:cNvSpPr>
          <p:nvPr>
            <p:ph type="dt" sz="half" idx="10"/>
          </p:nvPr>
        </p:nvSpPr>
        <p:spPr>
          <a:ln/>
        </p:spPr>
        <p:txBody>
          <a:bodyPr/>
          <a:lstStyle>
            <a:lvl1pPr>
              <a:defRPr/>
            </a:lvl1pPr>
          </a:lstStyle>
          <a:p>
            <a:endParaRPr lang="en-US" dirty="0">
              <a:solidFill>
                <a:srgbClr val="000000"/>
              </a:solidFill>
              <a:latin typeface="Times New Roman"/>
            </a:endParaRPr>
          </a:p>
        </p:txBody>
      </p:sp>
      <p:sp>
        <p:nvSpPr>
          <p:cNvPr id="6" name="Rectangle 9"/>
          <p:cNvSpPr>
            <a:spLocks noGrp="1" noChangeArrowheads="1"/>
          </p:cNvSpPr>
          <p:nvPr>
            <p:ph type="ftr" sz="quarter" idx="11"/>
          </p:nvPr>
        </p:nvSpPr>
        <p:spPr>
          <a:ln/>
        </p:spPr>
        <p:txBody>
          <a:bodyPr/>
          <a:lstStyle>
            <a:lvl1pPr>
              <a:defRPr/>
            </a:lvl1pPr>
          </a:lstStyle>
          <a:p>
            <a:fld id="{5C887E20-20B3-431F-BCE7-84240D663D8A}" type="slidenum">
              <a:rPr lang="en-US">
                <a:solidFill>
                  <a:srgbClr val="3333CC"/>
                </a:solidFill>
                <a:latin typeface="Times New Roman"/>
              </a:rPr>
              <a:pPr/>
              <a:t>‹#›</a:t>
            </a:fld>
            <a:endParaRPr lang="en-US" dirty="0">
              <a:solidFill>
                <a:srgbClr val="3333CC"/>
              </a:solidFill>
              <a:latin typeface="Times New Roman"/>
            </a:endParaRPr>
          </a:p>
        </p:txBody>
      </p:sp>
    </p:spTree>
    <p:extLst>
      <p:ext uri="{BB962C8B-B14F-4D97-AF65-F5344CB8AC3E}">
        <p14:creationId xmlns:p14="http://schemas.microsoft.com/office/powerpoint/2010/main" val="2280666374"/>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Drag picture to placeholder or click icon to add</a:t>
            </a:r>
            <a:endParaRPr lang="en-US"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8"/>
          <p:cNvSpPr>
            <a:spLocks noGrp="1" noChangeArrowheads="1"/>
          </p:cNvSpPr>
          <p:nvPr>
            <p:ph type="dt" sz="half" idx="10"/>
          </p:nvPr>
        </p:nvSpPr>
        <p:spPr>
          <a:ln/>
        </p:spPr>
        <p:txBody>
          <a:bodyPr/>
          <a:lstStyle>
            <a:lvl1pPr>
              <a:defRPr/>
            </a:lvl1pPr>
          </a:lstStyle>
          <a:p>
            <a:endParaRPr lang="en-US" dirty="0">
              <a:solidFill>
                <a:srgbClr val="000000"/>
              </a:solidFill>
              <a:latin typeface="Times New Roman"/>
            </a:endParaRPr>
          </a:p>
        </p:txBody>
      </p:sp>
      <p:sp>
        <p:nvSpPr>
          <p:cNvPr id="6" name="Rectangle 9"/>
          <p:cNvSpPr>
            <a:spLocks noGrp="1" noChangeArrowheads="1"/>
          </p:cNvSpPr>
          <p:nvPr>
            <p:ph type="ftr" sz="quarter" idx="11"/>
          </p:nvPr>
        </p:nvSpPr>
        <p:spPr>
          <a:ln/>
        </p:spPr>
        <p:txBody>
          <a:bodyPr/>
          <a:lstStyle>
            <a:lvl1pPr>
              <a:defRPr/>
            </a:lvl1pPr>
          </a:lstStyle>
          <a:p>
            <a:fld id="{3AF0F418-12AC-45AC-BD65-0D80CF804685}" type="slidenum">
              <a:rPr lang="en-US">
                <a:solidFill>
                  <a:srgbClr val="3333CC"/>
                </a:solidFill>
                <a:latin typeface="Times New Roman"/>
              </a:rPr>
              <a:pPr/>
              <a:t>‹#›</a:t>
            </a:fld>
            <a:endParaRPr lang="en-US" dirty="0">
              <a:solidFill>
                <a:srgbClr val="3333CC"/>
              </a:solidFill>
              <a:latin typeface="Times New Roman"/>
            </a:endParaRPr>
          </a:p>
        </p:txBody>
      </p:sp>
    </p:spTree>
    <p:extLst>
      <p:ext uri="{BB962C8B-B14F-4D97-AF65-F5344CB8AC3E}">
        <p14:creationId xmlns:p14="http://schemas.microsoft.com/office/powerpoint/2010/main" val="2523588251"/>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8"/>
          <p:cNvSpPr>
            <a:spLocks noGrp="1" noChangeArrowheads="1"/>
          </p:cNvSpPr>
          <p:nvPr>
            <p:ph type="dt" sz="half" idx="10"/>
          </p:nvPr>
        </p:nvSpPr>
        <p:spPr>
          <a:ln/>
        </p:spPr>
        <p:txBody>
          <a:bodyPr/>
          <a:lstStyle>
            <a:lvl1pPr>
              <a:defRPr/>
            </a:lvl1pPr>
          </a:lstStyle>
          <a:p>
            <a:endParaRPr lang="en-US" dirty="0">
              <a:solidFill>
                <a:srgbClr val="000000"/>
              </a:solidFill>
              <a:latin typeface="Times New Roman"/>
            </a:endParaRPr>
          </a:p>
        </p:txBody>
      </p:sp>
      <p:sp>
        <p:nvSpPr>
          <p:cNvPr id="5" name="Rectangle 9"/>
          <p:cNvSpPr>
            <a:spLocks noGrp="1" noChangeArrowheads="1"/>
          </p:cNvSpPr>
          <p:nvPr>
            <p:ph type="ftr" sz="quarter" idx="11"/>
          </p:nvPr>
        </p:nvSpPr>
        <p:spPr>
          <a:ln/>
        </p:spPr>
        <p:txBody>
          <a:bodyPr/>
          <a:lstStyle>
            <a:lvl1pPr>
              <a:defRPr/>
            </a:lvl1pPr>
          </a:lstStyle>
          <a:p>
            <a:fld id="{81E7DA6F-22B0-4764-B559-FAB2330DCD23}" type="slidenum">
              <a:rPr lang="en-US">
                <a:solidFill>
                  <a:srgbClr val="3333CC"/>
                </a:solidFill>
                <a:latin typeface="Times New Roman"/>
              </a:rPr>
              <a:pPr/>
              <a:t>‹#›</a:t>
            </a:fld>
            <a:endParaRPr lang="en-US" dirty="0">
              <a:solidFill>
                <a:srgbClr val="3333CC"/>
              </a:solidFill>
              <a:latin typeface="Times New Roman"/>
            </a:endParaRPr>
          </a:p>
        </p:txBody>
      </p:sp>
    </p:spTree>
    <p:extLst>
      <p:ext uri="{BB962C8B-B14F-4D97-AF65-F5344CB8AC3E}">
        <p14:creationId xmlns:p14="http://schemas.microsoft.com/office/powerpoint/2010/main" val="1997506517"/>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69088" y="327025"/>
            <a:ext cx="2044700" cy="55292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533400" y="327025"/>
            <a:ext cx="5983288" cy="55292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8"/>
          <p:cNvSpPr>
            <a:spLocks noGrp="1" noChangeArrowheads="1"/>
          </p:cNvSpPr>
          <p:nvPr>
            <p:ph type="dt" sz="half" idx="10"/>
          </p:nvPr>
        </p:nvSpPr>
        <p:spPr>
          <a:ln/>
        </p:spPr>
        <p:txBody>
          <a:bodyPr/>
          <a:lstStyle>
            <a:lvl1pPr>
              <a:defRPr/>
            </a:lvl1pPr>
          </a:lstStyle>
          <a:p>
            <a:endParaRPr lang="en-US" dirty="0">
              <a:solidFill>
                <a:srgbClr val="000000"/>
              </a:solidFill>
              <a:latin typeface="Times New Roman"/>
            </a:endParaRPr>
          </a:p>
        </p:txBody>
      </p:sp>
      <p:sp>
        <p:nvSpPr>
          <p:cNvPr id="5" name="Rectangle 9"/>
          <p:cNvSpPr>
            <a:spLocks noGrp="1" noChangeArrowheads="1"/>
          </p:cNvSpPr>
          <p:nvPr>
            <p:ph type="ftr" sz="quarter" idx="11"/>
          </p:nvPr>
        </p:nvSpPr>
        <p:spPr>
          <a:ln/>
        </p:spPr>
        <p:txBody>
          <a:bodyPr/>
          <a:lstStyle>
            <a:lvl1pPr>
              <a:defRPr/>
            </a:lvl1pPr>
          </a:lstStyle>
          <a:p>
            <a:fld id="{074F170E-4C33-4806-B849-4FDCE2297CAA}" type="slidenum">
              <a:rPr lang="en-US">
                <a:solidFill>
                  <a:srgbClr val="3333CC"/>
                </a:solidFill>
                <a:latin typeface="Times New Roman"/>
              </a:rPr>
              <a:pPr/>
              <a:t>‹#›</a:t>
            </a:fld>
            <a:endParaRPr lang="en-US" dirty="0">
              <a:solidFill>
                <a:srgbClr val="3333CC"/>
              </a:solidFill>
              <a:latin typeface="Times New Roman"/>
            </a:endParaRPr>
          </a:p>
        </p:txBody>
      </p:sp>
    </p:spTree>
    <p:extLst>
      <p:ext uri="{BB962C8B-B14F-4D97-AF65-F5344CB8AC3E}">
        <p14:creationId xmlns:p14="http://schemas.microsoft.com/office/powerpoint/2010/main" val="2919706772"/>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43"/>
            <a:ext cx="77724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202"/>
          <p:cNvSpPr>
            <a:spLocks noGrp="1" noChangeArrowheads="1"/>
          </p:cNvSpPr>
          <p:nvPr>
            <p:ph type="sldNum" sz="quarter" idx="10"/>
          </p:nvPr>
        </p:nvSpPr>
        <p:spPr>
          <a:ln/>
        </p:spPr>
        <p:txBody>
          <a:bodyPr/>
          <a:lstStyle>
            <a:lvl1pPr>
              <a:defRPr/>
            </a:lvl1pPr>
          </a:lstStyle>
          <a:p>
            <a:pPr>
              <a:defRPr/>
            </a:pPr>
            <a:fld id="{E14F2210-F948-4EB9-9F1C-7150B291D2AE}" type="slidenum">
              <a:rPr lang="en-US"/>
              <a:pPr>
                <a:defRPr/>
              </a:pPr>
              <a:t>‹#›</a:t>
            </a:fld>
            <a:endParaRPr lang="en-US"/>
          </a:p>
        </p:txBody>
      </p:sp>
    </p:spTree>
    <p:extLst>
      <p:ext uri="{BB962C8B-B14F-4D97-AF65-F5344CB8AC3E}">
        <p14:creationId xmlns:p14="http://schemas.microsoft.com/office/powerpoint/2010/main" val="896362490"/>
      </p:ext>
    </p:extLst>
  </p:cSld>
  <p:clrMapOvr>
    <a:masterClrMapping/>
  </p:clrMapOvr>
  <p:transition xmlns:p14="http://schemas.microsoft.com/office/powerpoint/2010/main"/>
</p:sldLayout>
</file>

<file path=ppt/slideLayouts/slideLayout9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758950" y="131781"/>
            <a:ext cx="6851650" cy="530225"/>
          </a:xfrm>
          <a:prstGeom prst="rect">
            <a:avLst/>
          </a:prstGeom>
        </p:spPr>
        <p:txBody>
          <a:bodyPr/>
          <a:lstStyle/>
          <a:p>
            <a:r>
              <a:rPr lang="en-US" dirty="0" smtClean="0"/>
              <a:t>Click to edit Master title style</a:t>
            </a:r>
            <a:endParaRPr lang="en-US" dirty="0"/>
          </a:p>
        </p:txBody>
      </p:sp>
      <p:sp>
        <p:nvSpPr>
          <p:cNvPr id="3" name="Content Placeholder 2"/>
          <p:cNvSpPr>
            <a:spLocks noGrp="1"/>
          </p:cNvSpPr>
          <p:nvPr>
            <p:ph idx="1"/>
          </p:nvPr>
        </p:nvSpPr>
        <p:spPr>
          <a:xfrm>
            <a:off x="1566588" y="1117217"/>
            <a:ext cx="7845425" cy="5137150"/>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02"/>
          <p:cNvSpPr>
            <a:spLocks noGrp="1" noChangeArrowheads="1"/>
          </p:cNvSpPr>
          <p:nvPr>
            <p:ph type="sldNum" sz="quarter" idx="10"/>
          </p:nvPr>
        </p:nvSpPr>
        <p:spPr>
          <a:ln/>
        </p:spPr>
        <p:txBody>
          <a:bodyPr/>
          <a:lstStyle>
            <a:lvl1pPr>
              <a:defRPr/>
            </a:lvl1pPr>
          </a:lstStyle>
          <a:p>
            <a:pPr>
              <a:defRPr/>
            </a:pPr>
            <a:fld id="{F468F364-ABBE-47B7-B03E-4B15E8832697}" type="slidenum">
              <a:rPr lang="en-US"/>
              <a:pPr>
                <a:defRPr/>
              </a:pPr>
              <a:t>‹#›</a:t>
            </a:fld>
            <a:endParaRPr lang="en-US"/>
          </a:p>
        </p:txBody>
      </p:sp>
    </p:spTree>
    <p:extLst>
      <p:ext uri="{BB962C8B-B14F-4D97-AF65-F5344CB8AC3E}">
        <p14:creationId xmlns:p14="http://schemas.microsoft.com/office/powerpoint/2010/main" val="3268551328"/>
      </p:ext>
    </p:extLst>
  </p:cSld>
  <p:clrMapOvr>
    <a:masterClrMapping/>
  </p:clrMapOvr>
  <p:transition xmlns:p14="http://schemas.microsoft.com/office/powerpoint/2010/main"/>
</p:sldLayout>
</file>

<file path=ppt/slideLayouts/slideLayout9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8"/>
            <a:ext cx="7772400" cy="1362075"/>
          </a:xfrm>
          <a:prstGeom prst="rect">
            <a:avLst/>
          </a:prstGeo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202"/>
          <p:cNvSpPr>
            <a:spLocks noGrp="1" noChangeArrowheads="1"/>
          </p:cNvSpPr>
          <p:nvPr>
            <p:ph type="sldNum" sz="quarter" idx="10"/>
          </p:nvPr>
        </p:nvSpPr>
        <p:spPr>
          <a:ln/>
        </p:spPr>
        <p:txBody>
          <a:bodyPr/>
          <a:lstStyle>
            <a:lvl1pPr>
              <a:defRPr/>
            </a:lvl1pPr>
          </a:lstStyle>
          <a:p>
            <a:pPr>
              <a:defRPr/>
            </a:pPr>
            <a:fld id="{EB9C0806-32A3-4045-AD83-FE36221B1820}" type="slidenum">
              <a:rPr lang="en-US"/>
              <a:pPr>
                <a:defRPr/>
              </a:pPr>
              <a:t>‹#›</a:t>
            </a:fld>
            <a:endParaRPr lang="en-US"/>
          </a:p>
        </p:txBody>
      </p:sp>
    </p:spTree>
    <p:extLst>
      <p:ext uri="{BB962C8B-B14F-4D97-AF65-F5344CB8AC3E}">
        <p14:creationId xmlns:p14="http://schemas.microsoft.com/office/powerpoint/2010/main" val="3040926199"/>
      </p:ext>
    </p:extLst>
  </p:cSld>
  <p:clrMapOvr>
    <a:masterClrMapping/>
  </p:clrMapOvr>
  <p:transition xmlns:p14="http://schemas.microsoft.com/office/powerpoint/2010/main"/>
</p:sldLayout>
</file>

<file path=ppt/slideLayouts/slideLayout9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758950" y="131781"/>
            <a:ext cx="6851650" cy="530225"/>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963613" y="1290638"/>
            <a:ext cx="3846512" cy="5137150"/>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962534" y="1290638"/>
            <a:ext cx="3846513" cy="5137150"/>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202"/>
          <p:cNvSpPr>
            <a:spLocks noGrp="1" noChangeArrowheads="1"/>
          </p:cNvSpPr>
          <p:nvPr>
            <p:ph type="sldNum" sz="quarter" idx="10"/>
          </p:nvPr>
        </p:nvSpPr>
        <p:spPr>
          <a:ln/>
        </p:spPr>
        <p:txBody>
          <a:bodyPr/>
          <a:lstStyle>
            <a:lvl1pPr>
              <a:defRPr/>
            </a:lvl1pPr>
          </a:lstStyle>
          <a:p>
            <a:pPr>
              <a:defRPr/>
            </a:pPr>
            <a:fld id="{1A70706E-4E0B-42B2-B39E-2F5553F6BEA3}" type="slidenum">
              <a:rPr lang="en-US"/>
              <a:pPr>
                <a:defRPr/>
              </a:pPr>
              <a:t>‹#›</a:t>
            </a:fld>
            <a:endParaRPr lang="en-US"/>
          </a:p>
        </p:txBody>
      </p:sp>
    </p:spTree>
    <p:extLst>
      <p:ext uri="{BB962C8B-B14F-4D97-AF65-F5344CB8AC3E}">
        <p14:creationId xmlns:p14="http://schemas.microsoft.com/office/powerpoint/2010/main" val="3851966375"/>
      </p:ext>
    </p:extLst>
  </p:cSld>
  <p:clrMapOvr>
    <a:masterClrMapping/>
  </p:clrMapOvr>
  <p:transition xmlns:p14="http://schemas.microsoft.com/office/powerpoint/2010/main"/>
</p:sldLayout>
</file>

<file path=ppt/slideLayouts/slideLayout9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3"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3"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202"/>
          <p:cNvSpPr>
            <a:spLocks noGrp="1" noChangeArrowheads="1"/>
          </p:cNvSpPr>
          <p:nvPr>
            <p:ph type="sldNum" sz="quarter" idx="10"/>
          </p:nvPr>
        </p:nvSpPr>
        <p:spPr>
          <a:ln/>
        </p:spPr>
        <p:txBody>
          <a:bodyPr/>
          <a:lstStyle>
            <a:lvl1pPr>
              <a:defRPr/>
            </a:lvl1pPr>
          </a:lstStyle>
          <a:p>
            <a:pPr>
              <a:defRPr/>
            </a:pPr>
            <a:fld id="{14FEA3E0-6055-47E6-84D1-20E2C059354D}" type="slidenum">
              <a:rPr lang="en-US"/>
              <a:pPr>
                <a:defRPr/>
              </a:pPr>
              <a:t>‹#›</a:t>
            </a:fld>
            <a:endParaRPr lang="en-US"/>
          </a:p>
        </p:txBody>
      </p:sp>
    </p:spTree>
    <p:extLst>
      <p:ext uri="{BB962C8B-B14F-4D97-AF65-F5344CB8AC3E}">
        <p14:creationId xmlns:p14="http://schemas.microsoft.com/office/powerpoint/2010/main" val="1279202897"/>
      </p:ext>
    </p:extLst>
  </p:cSld>
  <p:clrMapOvr>
    <a:masterClrMapping/>
  </p:clrMapOvr>
  <p:transition xmlns:p14="http://schemas.microsoft.com/office/powerpoint/2010/main"/>
</p:sldLayout>
</file>

<file path=ppt/slideLayouts/slideLayout9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758950" y="131781"/>
            <a:ext cx="6851650" cy="530225"/>
          </a:xfrm>
          <a:prstGeom prst="rect">
            <a:avLst/>
          </a:prstGeom>
        </p:spPr>
        <p:txBody>
          <a:bodyPr/>
          <a:lstStyle/>
          <a:p>
            <a:r>
              <a:rPr lang="en-US" smtClean="0"/>
              <a:t>Click to edit Master title style</a:t>
            </a:r>
            <a:endParaRPr lang="en-US"/>
          </a:p>
        </p:txBody>
      </p:sp>
      <p:sp>
        <p:nvSpPr>
          <p:cNvPr id="3" name="Rectangle 202"/>
          <p:cNvSpPr>
            <a:spLocks noGrp="1" noChangeArrowheads="1"/>
          </p:cNvSpPr>
          <p:nvPr>
            <p:ph type="sldNum" sz="quarter" idx="10"/>
          </p:nvPr>
        </p:nvSpPr>
        <p:spPr>
          <a:ln/>
        </p:spPr>
        <p:txBody>
          <a:bodyPr/>
          <a:lstStyle>
            <a:lvl1pPr>
              <a:defRPr/>
            </a:lvl1pPr>
          </a:lstStyle>
          <a:p>
            <a:pPr>
              <a:defRPr/>
            </a:pPr>
            <a:fld id="{1EAD4C99-ECE4-4D80-A461-21729846FA3B}" type="slidenum">
              <a:rPr lang="en-US"/>
              <a:pPr>
                <a:defRPr/>
              </a:pPr>
              <a:t>‹#›</a:t>
            </a:fld>
            <a:endParaRPr lang="en-US"/>
          </a:p>
        </p:txBody>
      </p:sp>
    </p:spTree>
    <p:extLst>
      <p:ext uri="{BB962C8B-B14F-4D97-AF65-F5344CB8AC3E}">
        <p14:creationId xmlns:p14="http://schemas.microsoft.com/office/powerpoint/2010/main" val="2623620548"/>
      </p:ext>
    </p:extLst>
  </p:cSld>
  <p:clrMapOvr>
    <a:masterClrMapping/>
  </p:clrMapOvr>
  <p:transition xmlns:p14="http://schemas.microsoft.com/office/powerpoint/2010/main"/>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theme" Target="../theme/theme1.xml"/><Relationship Id="rId3" Type="http://schemas.openxmlformats.org/officeDocument/2006/relationships/image" Target="../media/image1.jpeg"/></Relationships>
</file>

<file path=ppt/slideMasters/_rels/slideMaster10.xml.rels><?xml version="1.0" encoding="UTF-8" standalone="yes"?>
<Relationships xmlns="http://schemas.openxmlformats.org/package/2006/relationships"><Relationship Id="rId1" Type="http://schemas.openxmlformats.org/officeDocument/2006/relationships/theme" Target="../theme/theme10.xml"/><Relationship Id="rId2" Type="http://schemas.openxmlformats.org/officeDocument/2006/relationships/image" Target="../media/image4.jpeg"/></Relationships>
</file>

<file path=ppt/slideMasters/_rels/slideMaster11.xml.rels><?xml version="1.0" encoding="UTF-8" standalone="yes"?>
<Relationships xmlns="http://schemas.openxmlformats.org/package/2006/relationships"><Relationship Id="rId1" Type="http://schemas.openxmlformats.org/officeDocument/2006/relationships/theme" Target="../theme/theme11.xml"/><Relationship Id="rId2" Type="http://schemas.openxmlformats.org/officeDocument/2006/relationships/image" Target="../media/image4.jpeg"/></Relationships>
</file>

<file path=ppt/slideMasters/_rels/slideMaster12.xml.rels><?xml version="1.0" encoding="UTF-8" standalone="yes"?>
<Relationships xmlns="http://schemas.openxmlformats.org/package/2006/relationships"><Relationship Id="rId1" Type="http://schemas.openxmlformats.org/officeDocument/2006/relationships/theme" Target="../theme/theme12.xml"/><Relationship Id="rId2" Type="http://schemas.openxmlformats.org/officeDocument/2006/relationships/image" Target="../media/image4.jpeg"/></Relationships>
</file>

<file path=ppt/slideMasters/_rels/slideMaster13.xml.rels><?xml version="1.0" encoding="UTF-8" standalone="yes"?>
<Relationships xmlns="http://schemas.openxmlformats.org/package/2006/relationships"><Relationship Id="rId1" Type="http://schemas.openxmlformats.org/officeDocument/2006/relationships/theme" Target="../theme/theme13.xml"/><Relationship Id="rId2" Type="http://schemas.openxmlformats.org/officeDocument/2006/relationships/image" Target="../media/image5.jpeg"/></Relationships>
</file>

<file path=ppt/slideMasters/_rels/slideMaster14.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theme" Target="../theme/theme14.xml"/><Relationship Id="rId3" Type="http://schemas.openxmlformats.org/officeDocument/2006/relationships/image" Target="../media/image1.jpeg"/></Relationships>
</file>

<file path=ppt/slideMasters/_rels/slideMaster15.xml.rels><?xml version="1.0" encoding="UTF-8" standalone="yes"?>
<Relationships xmlns="http://schemas.openxmlformats.org/package/2006/relationships"><Relationship Id="rId11" Type="http://schemas.openxmlformats.org/officeDocument/2006/relationships/slideLayout" Target="../slideLayouts/slideLayout19.xml"/><Relationship Id="rId12" Type="http://schemas.openxmlformats.org/officeDocument/2006/relationships/slideLayout" Target="../slideLayouts/slideLayout20.xml"/><Relationship Id="rId13" Type="http://schemas.openxmlformats.org/officeDocument/2006/relationships/theme" Target="../theme/theme15.xml"/><Relationship Id="rId14" Type="http://schemas.openxmlformats.org/officeDocument/2006/relationships/image" Target="../media/image1.jpeg"/><Relationship Id="rId1" Type="http://schemas.openxmlformats.org/officeDocument/2006/relationships/slideLayout" Target="../slideLayouts/slideLayout9.xml"/><Relationship Id="rId2" Type="http://schemas.openxmlformats.org/officeDocument/2006/relationships/slideLayout" Target="../slideLayouts/slideLayout10.xml"/><Relationship Id="rId3" Type="http://schemas.openxmlformats.org/officeDocument/2006/relationships/slideLayout" Target="../slideLayouts/slideLayout11.xml"/><Relationship Id="rId4" Type="http://schemas.openxmlformats.org/officeDocument/2006/relationships/slideLayout" Target="../slideLayouts/slideLayout12.xml"/><Relationship Id="rId5" Type="http://schemas.openxmlformats.org/officeDocument/2006/relationships/slideLayout" Target="../slideLayouts/slideLayout13.xml"/><Relationship Id="rId6" Type="http://schemas.openxmlformats.org/officeDocument/2006/relationships/slideLayout" Target="../slideLayouts/slideLayout14.xml"/><Relationship Id="rId7" Type="http://schemas.openxmlformats.org/officeDocument/2006/relationships/slideLayout" Target="../slideLayouts/slideLayout15.xml"/><Relationship Id="rId8" Type="http://schemas.openxmlformats.org/officeDocument/2006/relationships/slideLayout" Target="../slideLayouts/slideLayout16.xml"/><Relationship Id="rId9" Type="http://schemas.openxmlformats.org/officeDocument/2006/relationships/slideLayout" Target="../slideLayouts/slideLayout17.xml"/><Relationship Id="rId10" Type="http://schemas.openxmlformats.org/officeDocument/2006/relationships/slideLayout" Target="../slideLayouts/slideLayout18.xml"/></Relationships>
</file>

<file path=ppt/slideMasters/_rels/slideMaster16.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theme" Target="../theme/theme16.xml"/></Relationships>
</file>

<file path=ppt/slideMasters/_rels/slideMaster17.xml.rels><?xml version="1.0" encoding="UTF-8" standalone="yes"?>
<Relationships xmlns="http://schemas.openxmlformats.org/package/2006/relationships"><Relationship Id="rId11" Type="http://schemas.openxmlformats.org/officeDocument/2006/relationships/slideLayout" Target="../slideLayouts/slideLayout32.xml"/><Relationship Id="rId12" Type="http://schemas.openxmlformats.org/officeDocument/2006/relationships/slideLayout" Target="../slideLayouts/slideLayout33.xml"/><Relationship Id="rId13" Type="http://schemas.openxmlformats.org/officeDocument/2006/relationships/theme" Target="../theme/theme17.xml"/><Relationship Id="rId14" Type="http://schemas.openxmlformats.org/officeDocument/2006/relationships/image" Target="../media/image7.png"/><Relationship Id="rId1" Type="http://schemas.openxmlformats.org/officeDocument/2006/relationships/slideLayout" Target="../slideLayouts/slideLayout22.xml"/><Relationship Id="rId2" Type="http://schemas.openxmlformats.org/officeDocument/2006/relationships/slideLayout" Target="../slideLayouts/slideLayout23.xml"/><Relationship Id="rId3" Type="http://schemas.openxmlformats.org/officeDocument/2006/relationships/slideLayout" Target="../slideLayouts/slideLayout24.xml"/><Relationship Id="rId4" Type="http://schemas.openxmlformats.org/officeDocument/2006/relationships/slideLayout" Target="../slideLayouts/slideLayout25.xml"/><Relationship Id="rId5" Type="http://schemas.openxmlformats.org/officeDocument/2006/relationships/slideLayout" Target="../slideLayouts/slideLayout26.xml"/><Relationship Id="rId6" Type="http://schemas.openxmlformats.org/officeDocument/2006/relationships/slideLayout" Target="../slideLayouts/slideLayout27.xml"/><Relationship Id="rId7" Type="http://schemas.openxmlformats.org/officeDocument/2006/relationships/slideLayout" Target="../slideLayouts/slideLayout28.xml"/><Relationship Id="rId8" Type="http://schemas.openxmlformats.org/officeDocument/2006/relationships/slideLayout" Target="../slideLayouts/slideLayout29.xml"/><Relationship Id="rId9" Type="http://schemas.openxmlformats.org/officeDocument/2006/relationships/slideLayout" Target="../slideLayouts/slideLayout30.xml"/><Relationship Id="rId10" Type="http://schemas.openxmlformats.org/officeDocument/2006/relationships/slideLayout" Target="../slideLayouts/slideLayout31.xml"/></Relationships>
</file>

<file path=ppt/slideMasters/_rels/slideMaster18.xml.rels><?xml version="1.0" encoding="UTF-8" standalone="yes"?>
<Relationships xmlns="http://schemas.openxmlformats.org/package/2006/relationships"><Relationship Id="rId11" Type="http://schemas.openxmlformats.org/officeDocument/2006/relationships/slideLayout" Target="../slideLayouts/slideLayout44.xml"/><Relationship Id="rId12" Type="http://schemas.openxmlformats.org/officeDocument/2006/relationships/slideLayout" Target="../slideLayouts/slideLayout45.xml"/><Relationship Id="rId13" Type="http://schemas.openxmlformats.org/officeDocument/2006/relationships/theme" Target="../theme/theme18.xml"/><Relationship Id="rId14" Type="http://schemas.openxmlformats.org/officeDocument/2006/relationships/image" Target="../media/image8.jpeg"/><Relationship Id="rId1" Type="http://schemas.openxmlformats.org/officeDocument/2006/relationships/slideLayout" Target="../slideLayouts/slideLayout34.xml"/><Relationship Id="rId2" Type="http://schemas.openxmlformats.org/officeDocument/2006/relationships/slideLayout" Target="../slideLayouts/slideLayout35.xml"/><Relationship Id="rId3" Type="http://schemas.openxmlformats.org/officeDocument/2006/relationships/slideLayout" Target="../slideLayouts/slideLayout36.xml"/><Relationship Id="rId4" Type="http://schemas.openxmlformats.org/officeDocument/2006/relationships/slideLayout" Target="../slideLayouts/slideLayout37.xml"/><Relationship Id="rId5" Type="http://schemas.openxmlformats.org/officeDocument/2006/relationships/slideLayout" Target="../slideLayouts/slideLayout38.xml"/><Relationship Id="rId6" Type="http://schemas.openxmlformats.org/officeDocument/2006/relationships/slideLayout" Target="../slideLayouts/slideLayout39.xml"/><Relationship Id="rId7" Type="http://schemas.openxmlformats.org/officeDocument/2006/relationships/slideLayout" Target="../slideLayouts/slideLayout40.xml"/><Relationship Id="rId8" Type="http://schemas.openxmlformats.org/officeDocument/2006/relationships/slideLayout" Target="../slideLayouts/slideLayout41.xml"/><Relationship Id="rId9" Type="http://schemas.openxmlformats.org/officeDocument/2006/relationships/slideLayout" Target="../slideLayouts/slideLayout42.xml"/><Relationship Id="rId10" Type="http://schemas.openxmlformats.org/officeDocument/2006/relationships/slideLayout" Target="../slideLayouts/slideLayout43.xml"/></Relationships>
</file>

<file path=ppt/slideMasters/_rels/slideMaster19.xml.rels><?xml version="1.0" encoding="UTF-8" standalone="yes"?>
<Relationships xmlns="http://schemas.openxmlformats.org/package/2006/relationships"><Relationship Id="rId11" Type="http://schemas.openxmlformats.org/officeDocument/2006/relationships/slideLayout" Target="../slideLayouts/slideLayout56.xml"/><Relationship Id="rId12" Type="http://schemas.openxmlformats.org/officeDocument/2006/relationships/theme" Target="../theme/theme19.xml"/><Relationship Id="rId1" Type="http://schemas.openxmlformats.org/officeDocument/2006/relationships/slideLayout" Target="../slideLayouts/slideLayout46.xml"/><Relationship Id="rId2" Type="http://schemas.openxmlformats.org/officeDocument/2006/relationships/slideLayout" Target="../slideLayouts/slideLayout47.xml"/><Relationship Id="rId3" Type="http://schemas.openxmlformats.org/officeDocument/2006/relationships/slideLayout" Target="../slideLayouts/slideLayout48.xml"/><Relationship Id="rId4" Type="http://schemas.openxmlformats.org/officeDocument/2006/relationships/slideLayout" Target="../slideLayouts/slideLayout49.xml"/><Relationship Id="rId5" Type="http://schemas.openxmlformats.org/officeDocument/2006/relationships/slideLayout" Target="../slideLayouts/slideLayout50.xml"/><Relationship Id="rId6" Type="http://schemas.openxmlformats.org/officeDocument/2006/relationships/slideLayout" Target="../slideLayouts/slideLayout51.xml"/><Relationship Id="rId7" Type="http://schemas.openxmlformats.org/officeDocument/2006/relationships/slideLayout" Target="../slideLayouts/slideLayout52.xml"/><Relationship Id="rId8" Type="http://schemas.openxmlformats.org/officeDocument/2006/relationships/slideLayout" Target="../slideLayouts/slideLayout53.xml"/><Relationship Id="rId9" Type="http://schemas.openxmlformats.org/officeDocument/2006/relationships/slideLayout" Target="../slideLayouts/slideLayout54.xml"/><Relationship Id="rId10" Type="http://schemas.openxmlformats.org/officeDocument/2006/relationships/slideLayout" Target="../slideLayouts/slideLayout55.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4.xml"/><Relationship Id="rId4" Type="http://schemas.openxmlformats.org/officeDocument/2006/relationships/theme" Target="../theme/theme2.xml"/><Relationship Id="rId5" Type="http://schemas.openxmlformats.org/officeDocument/2006/relationships/image" Target="../media/image1.jpeg"/><Relationship Id="rId1" Type="http://schemas.openxmlformats.org/officeDocument/2006/relationships/slideLayout" Target="../slideLayouts/slideLayout2.xml"/><Relationship Id="rId2" Type="http://schemas.openxmlformats.org/officeDocument/2006/relationships/slideLayout" Target="../slideLayouts/slideLayout3.xml"/></Relationships>
</file>

<file path=ppt/slideMasters/_rels/slideMaster20.xml.rels><?xml version="1.0" encoding="UTF-8" standalone="yes"?>
<Relationships xmlns="http://schemas.openxmlformats.org/package/2006/relationships"><Relationship Id="rId11" Type="http://schemas.openxmlformats.org/officeDocument/2006/relationships/slideLayout" Target="../slideLayouts/slideLayout67.xml"/><Relationship Id="rId12" Type="http://schemas.openxmlformats.org/officeDocument/2006/relationships/slideLayout" Target="../slideLayouts/slideLayout68.xml"/><Relationship Id="rId13" Type="http://schemas.openxmlformats.org/officeDocument/2006/relationships/slideLayout" Target="../slideLayouts/slideLayout69.xml"/><Relationship Id="rId14" Type="http://schemas.openxmlformats.org/officeDocument/2006/relationships/slideLayout" Target="../slideLayouts/slideLayout70.xml"/><Relationship Id="rId15" Type="http://schemas.openxmlformats.org/officeDocument/2006/relationships/slideLayout" Target="../slideLayouts/slideLayout71.xml"/><Relationship Id="rId16" Type="http://schemas.openxmlformats.org/officeDocument/2006/relationships/slideLayout" Target="../slideLayouts/slideLayout72.xml"/><Relationship Id="rId17" Type="http://schemas.openxmlformats.org/officeDocument/2006/relationships/slideLayout" Target="../slideLayouts/slideLayout73.xml"/><Relationship Id="rId18" Type="http://schemas.openxmlformats.org/officeDocument/2006/relationships/theme" Target="../theme/theme20.xml"/><Relationship Id="rId19" Type="http://schemas.openxmlformats.org/officeDocument/2006/relationships/image" Target="../media/image3.png"/><Relationship Id="rId1" Type="http://schemas.openxmlformats.org/officeDocument/2006/relationships/slideLayout" Target="../slideLayouts/slideLayout57.xml"/><Relationship Id="rId2" Type="http://schemas.openxmlformats.org/officeDocument/2006/relationships/slideLayout" Target="../slideLayouts/slideLayout58.xml"/><Relationship Id="rId3" Type="http://schemas.openxmlformats.org/officeDocument/2006/relationships/slideLayout" Target="../slideLayouts/slideLayout59.xml"/><Relationship Id="rId4" Type="http://schemas.openxmlformats.org/officeDocument/2006/relationships/slideLayout" Target="../slideLayouts/slideLayout60.xml"/><Relationship Id="rId5" Type="http://schemas.openxmlformats.org/officeDocument/2006/relationships/slideLayout" Target="../slideLayouts/slideLayout61.xml"/><Relationship Id="rId6" Type="http://schemas.openxmlformats.org/officeDocument/2006/relationships/slideLayout" Target="../slideLayouts/slideLayout62.xml"/><Relationship Id="rId7" Type="http://schemas.openxmlformats.org/officeDocument/2006/relationships/slideLayout" Target="../slideLayouts/slideLayout63.xml"/><Relationship Id="rId8" Type="http://schemas.openxmlformats.org/officeDocument/2006/relationships/slideLayout" Target="../slideLayouts/slideLayout64.xml"/><Relationship Id="rId9" Type="http://schemas.openxmlformats.org/officeDocument/2006/relationships/slideLayout" Target="../slideLayouts/slideLayout65.xml"/><Relationship Id="rId10" Type="http://schemas.openxmlformats.org/officeDocument/2006/relationships/slideLayout" Target="../slideLayouts/slideLayout66.xml"/></Relationships>
</file>

<file path=ppt/slideMasters/_rels/slideMaster21.xml.rels><?xml version="1.0" encoding="UTF-8" standalone="yes"?>
<Relationships xmlns="http://schemas.openxmlformats.org/package/2006/relationships"><Relationship Id="rId11" Type="http://schemas.openxmlformats.org/officeDocument/2006/relationships/image" Target="../media/image11.png"/><Relationship Id="rId12" Type="http://schemas.openxmlformats.org/officeDocument/2006/relationships/image" Target="../media/image12.png"/><Relationship Id="rId1" Type="http://schemas.openxmlformats.org/officeDocument/2006/relationships/slideLayout" Target="../slideLayouts/slideLayout74.xml"/><Relationship Id="rId2" Type="http://schemas.openxmlformats.org/officeDocument/2006/relationships/slideLayout" Target="../slideLayouts/slideLayout75.xml"/><Relationship Id="rId3" Type="http://schemas.openxmlformats.org/officeDocument/2006/relationships/slideLayout" Target="../slideLayouts/slideLayout76.xml"/><Relationship Id="rId4" Type="http://schemas.openxmlformats.org/officeDocument/2006/relationships/slideLayout" Target="../slideLayouts/slideLayout77.xml"/><Relationship Id="rId5" Type="http://schemas.openxmlformats.org/officeDocument/2006/relationships/slideLayout" Target="../slideLayouts/slideLayout78.xml"/><Relationship Id="rId6" Type="http://schemas.openxmlformats.org/officeDocument/2006/relationships/slideLayout" Target="../slideLayouts/slideLayout79.xml"/><Relationship Id="rId7" Type="http://schemas.openxmlformats.org/officeDocument/2006/relationships/slideLayout" Target="../slideLayouts/slideLayout80.xml"/><Relationship Id="rId8" Type="http://schemas.openxmlformats.org/officeDocument/2006/relationships/slideLayout" Target="../slideLayouts/slideLayout81.xml"/><Relationship Id="rId9" Type="http://schemas.openxmlformats.org/officeDocument/2006/relationships/slideLayout" Target="../slideLayouts/slideLayout82.xml"/><Relationship Id="rId10" Type="http://schemas.openxmlformats.org/officeDocument/2006/relationships/theme" Target="../theme/theme21.xml"/></Relationships>
</file>

<file path=ppt/slideMasters/_rels/slideMaster22.xml.rels><?xml version="1.0" encoding="UTF-8" standalone="yes"?>
<Relationships xmlns="http://schemas.openxmlformats.org/package/2006/relationships"><Relationship Id="rId11" Type="http://schemas.openxmlformats.org/officeDocument/2006/relationships/slideLayout" Target="../slideLayouts/slideLayout93.xml"/><Relationship Id="rId12" Type="http://schemas.openxmlformats.org/officeDocument/2006/relationships/theme" Target="../theme/theme22.xml"/><Relationship Id="rId13" Type="http://schemas.openxmlformats.org/officeDocument/2006/relationships/image" Target="../media/image6.png"/><Relationship Id="rId1" Type="http://schemas.openxmlformats.org/officeDocument/2006/relationships/slideLayout" Target="../slideLayouts/slideLayout83.xml"/><Relationship Id="rId2" Type="http://schemas.openxmlformats.org/officeDocument/2006/relationships/slideLayout" Target="../slideLayouts/slideLayout84.xml"/><Relationship Id="rId3" Type="http://schemas.openxmlformats.org/officeDocument/2006/relationships/slideLayout" Target="../slideLayouts/slideLayout85.xml"/><Relationship Id="rId4" Type="http://schemas.openxmlformats.org/officeDocument/2006/relationships/slideLayout" Target="../slideLayouts/slideLayout86.xml"/><Relationship Id="rId5" Type="http://schemas.openxmlformats.org/officeDocument/2006/relationships/slideLayout" Target="../slideLayouts/slideLayout87.xml"/><Relationship Id="rId6" Type="http://schemas.openxmlformats.org/officeDocument/2006/relationships/slideLayout" Target="../slideLayouts/slideLayout88.xml"/><Relationship Id="rId7" Type="http://schemas.openxmlformats.org/officeDocument/2006/relationships/slideLayout" Target="../slideLayouts/slideLayout89.xml"/><Relationship Id="rId8" Type="http://schemas.openxmlformats.org/officeDocument/2006/relationships/slideLayout" Target="../slideLayouts/slideLayout90.xml"/><Relationship Id="rId9" Type="http://schemas.openxmlformats.org/officeDocument/2006/relationships/slideLayout" Target="../slideLayouts/slideLayout91.xml"/><Relationship Id="rId10" Type="http://schemas.openxmlformats.org/officeDocument/2006/relationships/slideLayout" Target="../slideLayouts/slideLayout92.xml"/></Relationships>
</file>

<file path=ppt/slideMasters/_rels/slideMaster23.xml.rels><?xml version="1.0" encoding="UTF-8" standalone="yes"?>
<Relationships xmlns="http://schemas.openxmlformats.org/package/2006/relationships"><Relationship Id="rId11" Type="http://schemas.openxmlformats.org/officeDocument/2006/relationships/slideLayout" Target="../slideLayouts/slideLayout104.xml"/><Relationship Id="rId12" Type="http://schemas.openxmlformats.org/officeDocument/2006/relationships/slideLayout" Target="../slideLayouts/slideLayout105.xml"/><Relationship Id="rId13" Type="http://schemas.openxmlformats.org/officeDocument/2006/relationships/theme" Target="../theme/theme23.xml"/><Relationship Id="rId14" Type="http://schemas.openxmlformats.org/officeDocument/2006/relationships/image" Target="../media/image14.jpeg"/><Relationship Id="rId15" Type="http://schemas.openxmlformats.org/officeDocument/2006/relationships/image" Target="../media/image15.png"/><Relationship Id="rId1" Type="http://schemas.openxmlformats.org/officeDocument/2006/relationships/slideLayout" Target="../slideLayouts/slideLayout94.xml"/><Relationship Id="rId2" Type="http://schemas.openxmlformats.org/officeDocument/2006/relationships/slideLayout" Target="../slideLayouts/slideLayout95.xml"/><Relationship Id="rId3" Type="http://schemas.openxmlformats.org/officeDocument/2006/relationships/slideLayout" Target="../slideLayouts/slideLayout96.xml"/><Relationship Id="rId4" Type="http://schemas.openxmlformats.org/officeDocument/2006/relationships/slideLayout" Target="../slideLayouts/slideLayout97.xml"/><Relationship Id="rId5" Type="http://schemas.openxmlformats.org/officeDocument/2006/relationships/slideLayout" Target="../slideLayouts/slideLayout98.xml"/><Relationship Id="rId6" Type="http://schemas.openxmlformats.org/officeDocument/2006/relationships/slideLayout" Target="../slideLayouts/slideLayout99.xml"/><Relationship Id="rId7" Type="http://schemas.openxmlformats.org/officeDocument/2006/relationships/slideLayout" Target="../slideLayouts/slideLayout100.xml"/><Relationship Id="rId8" Type="http://schemas.openxmlformats.org/officeDocument/2006/relationships/slideLayout" Target="../slideLayouts/slideLayout101.xml"/><Relationship Id="rId9" Type="http://schemas.openxmlformats.org/officeDocument/2006/relationships/slideLayout" Target="../slideLayouts/slideLayout102.xml"/><Relationship Id="rId10" Type="http://schemas.openxmlformats.org/officeDocument/2006/relationships/slideLayout" Target="../slideLayouts/slideLayout103.xml"/></Relationships>
</file>

<file path=ppt/slideMasters/_rels/slideMaster24.xml.rels><?xml version="1.0" encoding="UTF-8" standalone="yes"?>
<Relationships xmlns="http://schemas.openxmlformats.org/package/2006/relationships"><Relationship Id="rId11" Type="http://schemas.openxmlformats.org/officeDocument/2006/relationships/slideLayout" Target="../slideLayouts/slideLayout116.xml"/><Relationship Id="rId12" Type="http://schemas.openxmlformats.org/officeDocument/2006/relationships/slideLayout" Target="../slideLayouts/slideLayout117.xml"/><Relationship Id="rId13" Type="http://schemas.openxmlformats.org/officeDocument/2006/relationships/theme" Target="../theme/theme24.xml"/><Relationship Id="rId14" Type="http://schemas.openxmlformats.org/officeDocument/2006/relationships/image" Target="../media/image14.jpeg"/><Relationship Id="rId15" Type="http://schemas.openxmlformats.org/officeDocument/2006/relationships/image" Target="../media/image15.png"/><Relationship Id="rId1" Type="http://schemas.openxmlformats.org/officeDocument/2006/relationships/slideLayout" Target="../slideLayouts/slideLayout106.xml"/><Relationship Id="rId2" Type="http://schemas.openxmlformats.org/officeDocument/2006/relationships/slideLayout" Target="../slideLayouts/slideLayout107.xml"/><Relationship Id="rId3" Type="http://schemas.openxmlformats.org/officeDocument/2006/relationships/slideLayout" Target="../slideLayouts/slideLayout108.xml"/><Relationship Id="rId4" Type="http://schemas.openxmlformats.org/officeDocument/2006/relationships/slideLayout" Target="../slideLayouts/slideLayout109.xml"/><Relationship Id="rId5" Type="http://schemas.openxmlformats.org/officeDocument/2006/relationships/slideLayout" Target="../slideLayouts/slideLayout110.xml"/><Relationship Id="rId6" Type="http://schemas.openxmlformats.org/officeDocument/2006/relationships/slideLayout" Target="../slideLayouts/slideLayout111.xml"/><Relationship Id="rId7" Type="http://schemas.openxmlformats.org/officeDocument/2006/relationships/slideLayout" Target="../slideLayouts/slideLayout112.xml"/><Relationship Id="rId8" Type="http://schemas.openxmlformats.org/officeDocument/2006/relationships/slideLayout" Target="../slideLayouts/slideLayout113.xml"/><Relationship Id="rId9" Type="http://schemas.openxmlformats.org/officeDocument/2006/relationships/slideLayout" Target="../slideLayouts/slideLayout114.xml"/><Relationship Id="rId10" Type="http://schemas.openxmlformats.org/officeDocument/2006/relationships/slideLayout" Target="../slideLayouts/slideLayout115.xml"/></Relationships>
</file>

<file path=ppt/slideMasters/_rels/slideMaster25.xml.rels><?xml version="1.0" encoding="UTF-8" standalone="yes"?>
<Relationships xmlns="http://schemas.openxmlformats.org/package/2006/relationships"><Relationship Id="rId11" Type="http://schemas.openxmlformats.org/officeDocument/2006/relationships/slideLayout" Target="../slideLayouts/slideLayout128.xml"/><Relationship Id="rId12" Type="http://schemas.openxmlformats.org/officeDocument/2006/relationships/theme" Target="../theme/theme25.xml"/><Relationship Id="rId1" Type="http://schemas.openxmlformats.org/officeDocument/2006/relationships/slideLayout" Target="../slideLayouts/slideLayout118.xml"/><Relationship Id="rId2" Type="http://schemas.openxmlformats.org/officeDocument/2006/relationships/slideLayout" Target="../slideLayouts/slideLayout119.xml"/><Relationship Id="rId3" Type="http://schemas.openxmlformats.org/officeDocument/2006/relationships/slideLayout" Target="../slideLayouts/slideLayout120.xml"/><Relationship Id="rId4" Type="http://schemas.openxmlformats.org/officeDocument/2006/relationships/slideLayout" Target="../slideLayouts/slideLayout121.xml"/><Relationship Id="rId5" Type="http://schemas.openxmlformats.org/officeDocument/2006/relationships/slideLayout" Target="../slideLayouts/slideLayout122.xml"/><Relationship Id="rId6" Type="http://schemas.openxmlformats.org/officeDocument/2006/relationships/slideLayout" Target="../slideLayouts/slideLayout123.xml"/><Relationship Id="rId7" Type="http://schemas.openxmlformats.org/officeDocument/2006/relationships/slideLayout" Target="../slideLayouts/slideLayout124.xml"/><Relationship Id="rId8" Type="http://schemas.openxmlformats.org/officeDocument/2006/relationships/slideLayout" Target="../slideLayouts/slideLayout125.xml"/><Relationship Id="rId9" Type="http://schemas.openxmlformats.org/officeDocument/2006/relationships/slideLayout" Target="../slideLayouts/slideLayout126.xml"/><Relationship Id="rId10" Type="http://schemas.openxmlformats.org/officeDocument/2006/relationships/slideLayout" Target="../slideLayouts/slideLayout127.xml"/></Relationships>
</file>

<file path=ppt/slideMasters/_rels/slideMaster26.xml.rels><?xml version="1.0" encoding="UTF-8" standalone="yes"?>
<Relationships xmlns="http://schemas.openxmlformats.org/package/2006/relationships"><Relationship Id="rId11" Type="http://schemas.openxmlformats.org/officeDocument/2006/relationships/slideLayout" Target="../slideLayouts/slideLayout139.xml"/><Relationship Id="rId12" Type="http://schemas.openxmlformats.org/officeDocument/2006/relationships/slideLayout" Target="../slideLayouts/slideLayout140.xml"/><Relationship Id="rId13" Type="http://schemas.openxmlformats.org/officeDocument/2006/relationships/theme" Target="../theme/theme26.xml"/><Relationship Id="rId14" Type="http://schemas.openxmlformats.org/officeDocument/2006/relationships/image" Target="../media/image16.png"/><Relationship Id="rId15" Type="http://schemas.openxmlformats.org/officeDocument/2006/relationships/image" Target="../media/image17.png"/><Relationship Id="rId1" Type="http://schemas.openxmlformats.org/officeDocument/2006/relationships/slideLayout" Target="../slideLayouts/slideLayout129.xml"/><Relationship Id="rId2" Type="http://schemas.openxmlformats.org/officeDocument/2006/relationships/slideLayout" Target="../slideLayouts/slideLayout130.xml"/><Relationship Id="rId3" Type="http://schemas.openxmlformats.org/officeDocument/2006/relationships/slideLayout" Target="../slideLayouts/slideLayout131.xml"/><Relationship Id="rId4" Type="http://schemas.openxmlformats.org/officeDocument/2006/relationships/slideLayout" Target="../slideLayouts/slideLayout132.xml"/><Relationship Id="rId5" Type="http://schemas.openxmlformats.org/officeDocument/2006/relationships/slideLayout" Target="../slideLayouts/slideLayout133.xml"/><Relationship Id="rId6" Type="http://schemas.openxmlformats.org/officeDocument/2006/relationships/slideLayout" Target="../slideLayouts/slideLayout134.xml"/><Relationship Id="rId7" Type="http://schemas.openxmlformats.org/officeDocument/2006/relationships/slideLayout" Target="../slideLayouts/slideLayout135.xml"/><Relationship Id="rId8" Type="http://schemas.openxmlformats.org/officeDocument/2006/relationships/slideLayout" Target="../slideLayouts/slideLayout136.xml"/><Relationship Id="rId9" Type="http://schemas.openxmlformats.org/officeDocument/2006/relationships/slideLayout" Target="../slideLayouts/slideLayout137.xml"/><Relationship Id="rId10" Type="http://schemas.openxmlformats.org/officeDocument/2006/relationships/slideLayout" Target="../slideLayouts/slideLayout138.xml"/></Relationships>
</file>

<file path=ppt/slideMasters/_rels/slideMaster27.xml.rels><?xml version="1.0" encoding="UTF-8" standalone="yes"?>
<Relationships xmlns="http://schemas.openxmlformats.org/package/2006/relationships"><Relationship Id="rId3" Type="http://schemas.openxmlformats.org/officeDocument/2006/relationships/slideLayout" Target="../slideLayouts/slideLayout143.xml"/><Relationship Id="rId4" Type="http://schemas.openxmlformats.org/officeDocument/2006/relationships/slideLayout" Target="../slideLayouts/slideLayout144.xml"/><Relationship Id="rId5" Type="http://schemas.openxmlformats.org/officeDocument/2006/relationships/slideLayout" Target="../slideLayouts/slideLayout145.xml"/><Relationship Id="rId6" Type="http://schemas.openxmlformats.org/officeDocument/2006/relationships/slideLayout" Target="../slideLayouts/slideLayout146.xml"/><Relationship Id="rId7" Type="http://schemas.openxmlformats.org/officeDocument/2006/relationships/slideLayout" Target="../slideLayouts/slideLayout147.xml"/><Relationship Id="rId8" Type="http://schemas.openxmlformats.org/officeDocument/2006/relationships/slideLayout" Target="../slideLayouts/slideLayout148.xml"/><Relationship Id="rId9" Type="http://schemas.openxmlformats.org/officeDocument/2006/relationships/slideLayout" Target="../slideLayouts/slideLayout149.xml"/><Relationship Id="rId10" Type="http://schemas.openxmlformats.org/officeDocument/2006/relationships/theme" Target="../theme/theme27.xml"/><Relationship Id="rId11" Type="http://schemas.openxmlformats.org/officeDocument/2006/relationships/image" Target="../media/image18.jpg"/><Relationship Id="rId1" Type="http://schemas.openxmlformats.org/officeDocument/2006/relationships/slideLayout" Target="../slideLayouts/slideLayout141.xml"/><Relationship Id="rId2" Type="http://schemas.openxmlformats.org/officeDocument/2006/relationships/slideLayout" Target="../slideLayouts/slideLayout142.xml"/></Relationships>
</file>

<file path=ppt/slideMasters/_rels/slideMaster28.xml.rels><?xml version="1.0" encoding="UTF-8" standalone="yes"?>
<Relationships xmlns="http://schemas.openxmlformats.org/package/2006/relationships"><Relationship Id="rId11" Type="http://schemas.openxmlformats.org/officeDocument/2006/relationships/slideLayout" Target="../slideLayouts/slideLayout160.xml"/><Relationship Id="rId12" Type="http://schemas.openxmlformats.org/officeDocument/2006/relationships/theme" Target="../theme/theme28.xml"/><Relationship Id="rId1" Type="http://schemas.openxmlformats.org/officeDocument/2006/relationships/slideLayout" Target="../slideLayouts/slideLayout150.xml"/><Relationship Id="rId2" Type="http://schemas.openxmlformats.org/officeDocument/2006/relationships/slideLayout" Target="../slideLayouts/slideLayout151.xml"/><Relationship Id="rId3" Type="http://schemas.openxmlformats.org/officeDocument/2006/relationships/slideLayout" Target="../slideLayouts/slideLayout152.xml"/><Relationship Id="rId4" Type="http://schemas.openxmlformats.org/officeDocument/2006/relationships/slideLayout" Target="../slideLayouts/slideLayout153.xml"/><Relationship Id="rId5" Type="http://schemas.openxmlformats.org/officeDocument/2006/relationships/slideLayout" Target="../slideLayouts/slideLayout154.xml"/><Relationship Id="rId6" Type="http://schemas.openxmlformats.org/officeDocument/2006/relationships/slideLayout" Target="../slideLayouts/slideLayout155.xml"/><Relationship Id="rId7" Type="http://schemas.openxmlformats.org/officeDocument/2006/relationships/slideLayout" Target="../slideLayouts/slideLayout156.xml"/><Relationship Id="rId8" Type="http://schemas.openxmlformats.org/officeDocument/2006/relationships/slideLayout" Target="../slideLayouts/slideLayout157.xml"/><Relationship Id="rId9" Type="http://schemas.openxmlformats.org/officeDocument/2006/relationships/slideLayout" Target="../slideLayouts/slideLayout158.xml"/><Relationship Id="rId10" Type="http://schemas.openxmlformats.org/officeDocument/2006/relationships/slideLayout" Target="../slideLayouts/slideLayout159.xml"/></Relationships>
</file>

<file path=ppt/slideMasters/_rels/slideMaster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theme" Target="../theme/theme3.xml"/><Relationship Id="rId3" Type="http://schemas.openxmlformats.org/officeDocument/2006/relationships/image" Target="../media/image1.jpeg"/></Relationships>
</file>

<file path=ppt/slideMasters/_rels/slideMaster4.xml.rels><?xml version="1.0" encoding="UTF-8" standalone="yes"?>
<Relationships xmlns="http://schemas.openxmlformats.org/package/2006/relationships"><Relationship Id="rId1" Type="http://schemas.openxmlformats.org/officeDocument/2006/relationships/theme" Target="../theme/theme4.xml"/><Relationship Id="rId2" Type="http://schemas.openxmlformats.org/officeDocument/2006/relationships/image" Target="../media/image3.png"/></Relationships>
</file>

<file path=ppt/slideMasters/_rels/slideMaster5.xml.rels><?xml version="1.0" encoding="UTF-8" standalone="yes"?>
<Relationships xmlns="http://schemas.openxmlformats.org/package/2006/relationships"><Relationship Id="rId1" Type="http://schemas.openxmlformats.org/officeDocument/2006/relationships/theme" Target="../theme/theme5.xml"/><Relationship Id="rId2" Type="http://schemas.openxmlformats.org/officeDocument/2006/relationships/image" Target="../media/image3.png"/></Relationships>
</file>

<file path=ppt/slideMasters/_rels/slideMaster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theme" Target="../theme/theme6.xml"/><Relationship Id="rId3" Type="http://schemas.openxmlformats.org/officeDocument/2006/relationships/image" Target="../media/image4.jpeg"/></Relationships>
</file>

<file path=ppt/slideMasters/_rels/slideMaster7.xml.rels><?xml version="1.0" encoding="UTF-8" standalone="yes"?>
<Relationships xmlns="http://schemas.openxmlformats.org/package/2006/relationships"><Relationship Id="rId1" Type="http://schemas.openxmlformats.org/officeDocument/2006/relationships/theme" Target="../theme/theme7.xml"/><Relationship Id="rId2" Type="http://schemas.openxmlformats.org/officeDocument/2006/relationships/image" Target="../media/image5.jpeg"/></Relationships>
</file>

<file path=ppt/slideMasters/_rels/slideMaster8.xml.rels><?xml version="1.0" encoding="UTF-8" standalone="yes"?>
<Relationships xmlns="http://schemas.openxmlformats.org/package/2006/relationships"><Relationship Id="rId1" Type="http://schemas.openxmlformats.org/officeDocument/2006/relationships/theme" Target="../theme/theme8.xml"/><Relationship Id="rId2" Type="http://schemas.openxmlformats.org/officeDocument/2006/relationships/image" Target="../media/image4.jpeg"/></Relationships>
</file>

<file path=ppt/slideMasters/_rels/slideMaster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theme" Target="../theme/theme9.xml"/><Relationship Id="rId3" Type="http://schemas.openxmlformats.org/officeDocument/2006/relationships/image" Target="../media/image6.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95" name="Picture 71" descr="index2"/>
          <p:cNvPicPr>
            <a:picLocks noChangeAspect="1" noChangeArrowheads="1"/>
          </p:cNvPicPr>
          <p:nvPr/>
        </p:nvPicPr>
        <p:blipFill>
          <a:blip r:embed="rId3" cstate="print"/>
          <a:srcRect/>
          <a:stretch>
            <a:fillRect/>
          </a:stretch>
        </p:blipFill>
        <p:spPr bwMode="auto">
          <a:xfrm>
            <a:off x="0" y="0"/>
            <a:ext cx="9145588" cy="6859588"/>
          </a:xfrm>
          <a:prstGeom prst="rect">
            <a:avLst/>
          </a:prstGeom>
          <a:noFill/>
        </p:spPr>
      </p:pic>
      <p:sp>
        <p:nvSpPr>
          <p:cNvPr id="1039" name="Rectangle 15"/>
          <p:cNvSpPr>
            <a:spLocks noGrp="1" noChangeArrowheads="1"/>
          </p:cNvSpPr>
          <p:nvPr>
            <p:ph type="title"/>
          </p:nvPr>
        </p:nvSpPr>
        <p:spPr bwMode="auto">
          <a:xfrm>
            <a:off x="690563" y="123825"/>
            <a:ext cx="8142287" cy="85407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41" name="Rectangle 17"/>
          <p:cNvSpPr>
            <a:spLocks noGrp="1" noChangeArrowheads="1"/>
          </p:cNvSpPr>
          <p:nvPr>
            <p:ph type="body" idx="1"/>
          </p:nvPr>
        </p:nvSpPr>
        <p:spPr bwMode="auto">
          <a:xfrm>
            <a:off x="963613" y="1290638"/>
            <a:ext cx="7845425" cy="49752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60" name="Rectangle 36"/>
          <p:cNvSpPr>
            <a:spLocks noChangeArrowheads="1"/>
          </p:cNvSpPr>
          <p:nvPr/>
        </p:nvSpPr>
        <p:spPr bwMode="auto">
          <a:xfrm>
            <a:off x="0" y="0"/>
            <a:ext cx="9144000" cy="6858000"/>
          </a:xfrm>
          <a:prstGeom prst="rect">
            <a:avLst/>
          </a:prstGeom>
          <a:noFill/>
          <a:ln w="9525">
            <a:solidFill>
              <a:schemeClr val="tx1"/>
            </a:solidFill>
            <a:miter lim="800000"/>
            <a:headEnd/>
            <a:tailEnd/>
          </a:ln>
          <a:effectLst/>
        </p:spPr>
        <p:txBody>
          <a:bodyPr wrap="none" anchor="ctr"/>
          <a:lstStyle/>
          <a:p>
            <a:endParaRPr lang="en-US">
              <a:solidFill>
                <a:srgbClr val="000000"/>
              </a:solidFill>
            </a:endParaRPr>
          </a:p>
        </p:txBody>
      </p:sp>
      <p:sp>
        <p:nvSpPr>
          <p:cNvPr id="1098" name="Rectangle 74"/>
          <p:cNvSpPr>
            <a:spLocks noChangeArrowheads="1"/>
          </p:cNvSpPr>
          <p:nvPr/>
        </p:nvSpPr>
        <p:spPr bwMode="auto">
          <a:xfrm>
            <a:off x="6908800" y="6259513"/>
            <a:ext cx="1905000" cy="354012"/>
          </a:xfrm>
          <a:prstGeom prst="rect">
            <a:avLst/>
          </a:prstGeom>
          <a:noFill/>
          <a:ln w="9525">
            <a:noFill/>
            <a:miter lim="800000"/>
            <a:headEnd/>
            <a:tailEnd/>
          </a:ln>
          <a:effectLst/>
        </p:spPr>
        <p:txBody>
          <a:bodyPr/>
          <a:lstStyle/>
          <a:p>
            <a:pPr algn="r"/>
            <a:fld id="{4DD36DC4-F754-4076-92A4-3A7E9E169573}" type="slidenum">
              <a:rPr lang="en-US" sz="1400">
                <a:solidFill>
                  <a:srgbClr val="000000"/>
                </a:solidFill>
              </a:rPr>
              <a:pPr algn="r"/>
              <a:t>‹#›</a:t>
            </a:fld>
            <a:endParaRPr lang="en-US" sz="1400">
              <a:solidFill>
                <a:srgbClr val="000000"/>
              </a:solidFill>
            </a:endParaRPr>
          </a:p>
        </p:txBody>
      </p:sp>
    </p:spTree>
  </p:cSld>
  <p:clrMap bg1="lt1" tx1="dk1" bg2="lt2" tx2="dk2" accent1="accent1" accent2="accent2" accent3="accent3" accent4="accent4" accent5="accent5" accent6="accent6" hlink="hlink" folHlink="folHlink"/>
  <p:sldLayoutIdLst>
    <p:sldLayoutId id="2147483764" r:id="rId1"/>
  </p:sldLayoutIdLst>
  <p:transition xmlns:p14="http://schemas.microsoft.com/office/powerpoint/2010/main"/>
  <p:txStyles>
    <p:titleStyle>
      <a:lvl1pPr algn="l" rtl="0" fontAlgn="base">
        <a:lnSpc>
          <a:spcPct val="85000"/>
        </a:lnSpc>
        <a:spcBef>
          <a:spcPct val="0"/>
        </a:spcBef>
        <a:spcAft>
          <a:spcPct val="0"/>
        </a:spcAft>
        <a:defRPr sz="3000">
          <a:solidFill>
            <a:schemeClr val="bg1"/>
          </a:solidFill>
          <a:latin typeface="+mj-lt"/>
          <a:ea typeface="+mj-ea"/>
          <a:cs typeface="+mj-cs"/>
        </a:defRPr>
      </a:lvl1pPr>
      <a:lvl2pPr algn="l" rtl="0" fontAlgn="base">
        <a:lnSpc>
          <a:spcPct val="85000"/>
        </a:lnSpc>
        <a:spcBef>
          <a:spcPct val="0"/>
        </a:spcBef>
        <a:spcAft>
          <a:spcPct val="0"/>
        </a:spcAft>
        <a:defRPr sz="3000">
          <a:solidFill>
            <a:schemeClr val="bg1"/>
          </a:solidFill>
          <a:latin typeface="Arial" charset="0"/>
        </a:defRPr>
      </a:lvl2pPr>
      <a:lvl3pPr algn="l" rtl="0" fontAlgn="base">
        <a:lnSpc>
          <a:spcPct val="85000"/>
        </a:lnSpc>
        <a:spcBef>
          <a:spcPct val="0"/>
        </a:spcBef>
        <a:spcAft>
          <a:spcPct val="0"/>
        </a:spcAft>
        <a:defRPr sz="3000">
          <a:solidFill>
            <a:schemeClr val="bg1"/>
          </a:solidFill>
          <a:latin typeface="Arial" charset="0"/>
        </a:defRPr>
      </a:lvl3pPr>
      <a:lvl4pPr algn="l" rtl="0" fontAlgn="base">
        <a:lnSpc>
          <a:spcPct val="85000"/>
        </a:lnSpc>
        <a:spcBef>
          <a:spcPct val="0"/>
        </a:spcBef>
        <a:spcAft>
          <a:spcPct val="0"/>
        </a:spcAft>
        <a:defRPr sz="3000">
          <a:solidFill>
            <a:schemeClr val="bg1"/>
          </a:solidFill>
          <a:latin typeface="Arial" charset="0"/>
        </a:defRPr>
      </a:lvl4pPr>
      <a:lvl5pPr algn="l" rtl="0" fontAlgn="base">
        <a:lnSpc>
          <a:spcPct val="85000"/>
        </a:lnSpc>
        <a:spcBef>
          <a:spcPct val="0"/>
        </a:spcBef>
        <a:spcAft>
          <a:spcPct val="0"/>
        </a:spcAft>
        <a:defRPr sz="3000">
          <a:solidFill>
            <a:schemeClr val="bg1"/>
          </a:solidFill>
          <a:latin typeface="Arial" charset="0"/>
        </a:defRPr>
      </a:lvl5pPr>
      <a:lvl6pPr marL="457200" algn="l" rtl="0" fontAlgn="base">
        <a:lnSpc>
          <a:spcPct val="85000"/>
        </a:lnSpc>
        <a:spcBef>
          <a:spcPct val="0"/>
        </a:spcBef>
        <a:spcAft>
          <a:spcPct val="0"/>
        </a:spcAft>
        <a:defRPr sz="3000">
          <a:solidFill>
            <a:schemeClr val="bg1"/>
          </a:solidFill>
          <a:latin typeface="Arial" charset="0"/>
        </a:defRPr>
      </a:lvl6pPr>
      <a:lvl7pPr marL="914400" algn="l" rtl="0" fontAlgn="base">
        <a:lnSpc>
          <a:spcPct val="85000"/>
        </a:lnSpc>
        <a:spcBef>
          <a:spcPct val="0"/>
        </a:spcBef>
        <a:spcAft>
          <a:spcPct val="0"/>
        </a:spcAft>
        <a:defRPr sz="3000">
          <a:solidFill>
            <a:schemeClr val="bg1"/>
          </a:solidFill>
          <a:latin typeface="Arial" charset="0"/>
        </a:defRPr>
      </a:lvl7pPr>
      <a:lvl8pPr marL="1371600" algn="l" rtl="0" fontAlgn="base">
        <a:lnSpc>
          <a:spcPct val="85000"/>
        </a:lnSpc>
        <a:spcBef>
          <a:spcPct val="0"/>
        </a:spcBef>
        <a:spcAft>
          <a:spcPct val="0"/>
        </a:spcAft>
        <a:defRPr sz="3000">
          <a:solidFill>
            <a:schemeClr val="bg1"/>
          </a:solidFill>
          <a:latin typeface="Arial" charset="0"/>
        </a:defRPr>
      </a:lvl8pPr>
      <a:lvl9pPr marL="1828800" algn="l" rtl="0" fontAlgn="base">
        <a:lnSpc>
          <a:spcPct val="85000"/>
        </a:lnSpc>
        <a:spcBef>
          <a:spcPct val="0"/>
        </a:spcBef>
        <a:spcAft>
          <a:spcPct val="0"/>
        </a:spcAft>
        <a:defRPr sz="3000">
          <a:solidFill>
            <a:schemeClr val="bg1"/>
          </a:solidFill>
          <a:latin typeface="Arial" charset="0"/>
        </a:defRPr>
      </a:lvl9pPr>
    </p:titleStyle>
    <p:bodyStyle>
      <a:lvl1pPr marL="282575" indent="-282575" algn="l" rtl="0" fontAlgn="base">
        <a:lnSpc>
          <a:spcPct val="85000"/>
        </a:lnSpc>
        <a:spcBef>
          <a:spcPct val="20000"/>
        </a:spcBef>
        <a:spcAft>
          <a:spcPct val="0"/>
        </a:spcAft>
        <a:buClr>
          <a:schemeClr val="bg1"/>
        </a:buClr>
        <a:buFont typeface="Wingdings" pitchFamily="2" charset="2"/>
        <a:defRPr sz="2000">
          <a:solidFill>
            <a:schemeClr val="tx1"/>
          </a:solidFill>
          <a:latin typeface="+mn-lt"/>
          <a:ea typeface="+mn-ea"/>
          <a:cs typeface="+mn-cs"/>
        </a:defRPr>
      </a:lvl1pPr>
      <a:lvl2pPr marL="636588" indent="-239713" algn="l" rtl="0" fontAlgn="base">
        <a:lnSpc>
          <a:spcPct val="85000"/>
        </a:lnSpc>
        <a:spcBef>
          <a:spcPct val="20000"/>
        </a:spcBef>
        <a:spcAft>
          <a:spcPct val="0"/>
        </a:spcAft>
        <a:buFont typeface="Times" pitchFamily="-16" charset="0"/>
        <a:buChar char="•"/>
        <a:defRPr sz="2000">
          <a:solidFill>
            <a:schemeClr val="tx1"/>
          </a:solidFill>
          <a:latin typeface="+mn-lt"/>
        </a:defRPr>
      </a:lvl2pPr>
      <a:lvl3pPr marL="917575" indent="-166688" algn="l" rtl="0" fontAlgn="base">
        <a:lnSpc>
          <a:spcPct val="85000"/>
        </a:lnSpc>
        <a:spcBef>
          <a:spcPct val="20000"/>
        </a:spcBef>
        <a:spcAft>
          <a:spcPct val="0"/>
        </a:spcAft>
        <a:buChar char="•"/>
        <a:defRPr sz="2000">
          <a:solidFill>
            <a:schemeClr val="tx1"/>
          </a:solidFill>
          <a:latin typeface="+mn-lt"/>
        </a:defRPr>
      </a:lvl3pPr>
      <a:lvl4pPr marL="1255713" indent="-223838" algn="l" rtl="0" fontAlgn="base">
        <a:lnSpc>
          <a:spcPct val="85000"/>
        </a:lnSpc>
        <a:spcBef>
          <a:spcPct val="20000"/>
        </a:spcBef>
        <a:spcAft>
          <a:spcPct val="0"/>
        </a:spcAft>
        <a:buChar char="–"/>
        <a:defRPr sz="2000">
          <a:solidFill>
            <a:schemeClr val="tx1"/>
          </a:solidFill>
          <a:latin typeface="+mn-lt"/>
        </a:defRPr>
      </a:lvl4pPr>
      <a:lvl5pPr marL="1593850" indent="-223838" algn="l" rtl="0" fontAlgn="base">
        <a:lnSpc>
          <a:spcPct val="85000"/>
        </a:lnSpc>
        <a:spcBef>
          <a:spcPct val="20000"/>
        </a:spcBef>
        <a:spcAft>
          <a:spcPct val="0"/>
        </a:spcAft>
        <a:buChar char="»"/>
        <a:defRPr sz="2000">
          <a:solidFill>
            <a:schemeClr val="tx1"/>
          </a:solidFill>
          <a:latin typeface="+mn-lt"/>
        </a:defRPr>
      </a:lvl5pPr>
      <a:lvl6pPr marL="2051050" indent="-223838" algn="l" rtl="0" fontAlgn="base">
        <a:lnSpc>
          <a:spcPct val="85000"/>
        </a:lnSpc>
        <a:spcBef>
          <a:spcPct val="20000"/>
        </a:spcBef>
        <a:spcAft>
          <a:spcPct val="0"/>
        </a:spcAft>
        <a:buChar char="»"/>
        <a:defRPr sz="2000">
          <a:solidFill>
            <a:schemeClr val="tx1"/>
          </a:solidFill>
          <a:latin typeface="+mn-lt"/>
        </a:defRPr>
      </a:lvl6pPr>
      <a:lvl7pPr marL="2508250" indent="-223838" algn="l" rtl="0" fontAlgn="base">
        <a:lnSpc>
          <a:spcPct val="85000"/>
        </a:lnSpc>
        <a:spcBef>
          <a:spcPct val="20000"/>
        </a:spcBef>
        <a:spcAft>
          <a:spcPct val="0"/>
        </a:spcAft>
        <a:buChar char="»"/>
        <a:defRPr sz="2000">
          <a:solidFill>
            <a:schemeClr val="tx1"/>
          </a:solidFill>
          <a:latin typeface="+mn-lt"/>
        </a:defRPr>
      </a:lvl7pPr>
      <a:lvl8pPr marL="2965450" indent="-223838" algn="l" rtl="0" fontAlgn="base">
        <a:lnSpc>
          <a:spcPct val="85000"/>
        </a:lnSpc>
        <a:spcBef>
          <a:spcPct val="20000"/>
        </a:spcBef>
        <a:spcAft>
          <a:spcPct val="0"/>
        </a:spcAft>
        <a:buChar char="»"/>
        <a:defRPr sz="2000">
          <a:solidFill>
            <a:schemeClr val="tx1"/>
          </a:solidFill>
          <a:latin typeface="+mn-lt"/>
        </a:defRPr>
      </a:lvl8pPr>
      <a:lvl9pPr marL="3422650" indent="-223838" algn="l" rtl="0" fontAlgn="base">
        <a:lnSpc>
          <a:spcPct val="85000"/>
        </a:lnSpc>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2" name="Picture 11" descr="template.jp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Placeholder 1"/>
          <p:cNvSpPr>
            <a:spLocks noGrp="1"/>
          </p:cNvSpPr>
          <p:nvPr>
            <p:ph type="title"/>
          </p:nvPr>
        </p:nvSpPr>
        <p:spPr>
          <a:xfrm>
            <a:off x="457200" y="-76200"/>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eaLnBrk="1" hangingPunct="1"/>
            <a:fld id="{36BA10A7-C9CF-3040-85FB-4E7921FCF118}" type="datetimeFigureOut">
              <a:rPr lang="en-US" smtClean="0">
                <a:solidFill>
                  <a:prstClr val="black">
                    <a:tint val="75000"/>
                  </a:prstClr>
                </a:solidFill>
                <a:ea typeface="ＭＳ Ｐゴシック" charset="0"/>
                <a:cs typeface="Arial" charset="0"/>
              </a:rPr>
              <a:pPr eaLnBrk="1" hangingPunct="1"/>
              <a:t>6/21/16</a:t>
            </a:fld>
            <a:endParaRPr lang="en-US">
              <a:solidFill>
                <a:prstClr val="black">
                  <a:tint val="75000"/>
                </a:prstClr>
              </a:solidFill>
              <a:ea typeface="ＭＳ Ｐゴシック" charset="0"/>
              <a:cs typeface="Arial"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eaLnBrk="1" hangingPunct="1"/>
            <a:endParaRPr lang="en-US">
              <a:solidFill>
                <a:prstClr val="black">
                  <a:tint val="75000"/>
                </a:prstClr>
              </a:solidFill>
              <a:ea typeface="ＭＳ Ｐゴシック" charset="0"/>
              <a:cs typeface="Arial" charset="0"/>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eaLnBrk="1" hangingPunct="1"/>
            <a:fld id="{E98BD91B-368C-C443-8B24-A308A17CFF0E}" type="slidenum">
              <a:rPr lang="en-US" smtClean="0">
                <a:solidFill>
                  <a:prstClr val="black">
                    <a:tint val="75000"/>
                  </a:prstClr>
                </a:solidFill>
                <a:ea typeface="ＭＳ Ｐゴシック" charset="0"/>
                <a:cs typeface="Arial" charset="0"/>
              </a:rPr>
              <a:pPr eaLnBrk="1" hangingPunct="1"/>
              <a:t>‹#›</a:t>
            </a:fld>
            <a:endParaRPr lang="en-US">
              <a:solidFill>
                <a:prstClr val="black">
                  <a:tint val="75000"/>
                </a:prstClr>
              </a:solidFill>
              <a:ea typeface="ＭＳ Ｐゴシック" charset="0"/>
              <a:cs typeface="Arial" charset="0"/>
            </a:endParaRPr>
          </a:p>
        </p:txBody>
      </p:sp>
    </p:spTree>
    <p:extLst>
      <p:ext uri="{BB962C8B-B14F-4D97-AF65-F5344CB8AC3E}">
        <p14:creationId xmlns:p14="http://schemas.microsoft.com/office/powerpoint/2010/main" val="2482477379"/>
      </p:ext>
    </p:extLst>
  </p:cSld>
  <p:clrMap bg1="lt1" tx1="dk1" bg2="lt2" tx2="dk2" accent1="accent1" accent2="accent2" accent3="accent3" accent4="accent4" accent5="accent5" accent6="accent6" hlink="hlink" folHlink="folHlink"/>
  <p:txStyles>
    <p:titleStyle>
      <a:lvl1pPr algn="ctr" defTabSz="457200" rtl="0" eaLnBrk="1" latinLnBrk="0" hangingPunct="1">
        <a:spcBef>
          <a:spcPct val="0"/>
        </a:spcBef>
        <a:buNone/>
        <a:defRPr sz="3200" kern="1200">
          <a:solidFill>
            <a:srgbClr val="000000"/>
          </a:solidFill>
          <a:latin typeface="Arial"/>
          <a:ea typeface="+mj-ea"/>
          <a:cs typeface="Arial"/>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2" name="Picture 11" descr="template.jp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Placeholder 1"/>
          <p:cNvSpPr>
            <a:spLocks noGrp="1"/>
          </p:cNvSpPr>
          <p:nvPr>
            <p:ph type="title"/>
          </p:nvPr>
        </p:nvSpPr>
        <p:spPr>
          <a:xfrm>
            <a:off x="457200" y="-76200"/>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eaLnBrk="1" hangingPunct="1"/>
            <a:fld id="{36BA10A7-C9CF-3040-85FB-4E7921FCF118}" type="datetimeFigureOut">
              <a:rPr lang="en-US" smtClean="0">
                <a:solidFill>
                  <a:prstClr val="black">
                    <a:tint val="75000"/>
                  </a:prstClr>
                </a:solidFill>
                <a:ea typeface="ＭＳ Ｐゴシック" charset="0"/>
                <a:cs typeface="Arial" charset="0"/>
              </a:rPr>
              <a:pPr eaLnBrk="1" hangingPunct="1"/>
              <a:t>6/21/16</a:t>
            </a:fld>
            <a:endParaRPr lang="en-US">
              <a:solidFill>
                <a:prstClr val="black">
                  <a:tint val="75000"/>
                </a:prstClr>
              </a:solidFill>
              <a:ea typeface="ＭＳ Ｐゴシック" charset="0"/>
              <a:cs typeface="Arial"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eaLnBrk="1" hangingPunct="1"/>
            <a:endParaRPr lang="en-US">
              <a:solidFill>
                <a:prstClr val="black">
                  <a:tint val="75000"/>
                </a:prstClr>
              </a:solidFill>
              <a:ea typeface="ＭＳ Ｐゴシック" charset="0"/>
              <a:cs typeface="Arial" charset="0"/>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eaLnBrk="1" hangingPunct="1"/>
            <a:fld id="{E98BD91B-368C-C443-8B24-A308A17CFF0E}" type="slidenum">
              <a:rPr lang="en-US" smtClean="0">
                <a:solidFill>
                  <a:prstClr val="black">
                    <a:tint val="75000"/>
                  </a:prstClr>
                </a:solidFill>
                <a:ea typeface="ＭＳ Ｐゴシック" charset="0"/>
                <a:cs typeface="Arial" charset="0"/>
              </a:rPr>
              <a:pPr eaLnBrk="1" hangingPunct="1"/>
              <a:t>‹#›</a:t>
            </a:fld>
            <a:endParaRPr lang="en-US">
              <a:solidFill>
                <a:prstClr val="black">
                  <a:tint val="75000"/>
                </a:prstClr>
              </a:solidFill>
              <a:ea typeface="ＭＳ Ｐゴシック" charset="0"/>
              <a:cs typeface="Arial" charset="0"/>
            </a:endParaRPr>
          </a:p>
        </p:txBody>
      </p:sp>
      <p:sp>
        <p:nvSpPr>
          <p:cNvPr id="7" name="Action Button: Home 6">
            <a:hlinkClick r:id="" action="ppaction://hlinkshowjump?jump=firstslide" highlightClick="1"/>
          </p:cNvPr>
          <p:cNvSpPr/>
          <p:nvPr userDrawn="1"/>
        </p:nvSpPr>
        <p:spPr>
          <a:xfrm>
            <a:off x="121290" y="6306863"/>
            <a:ext cx="342465" cy="392395"/>
          </a:xfrm>
          <a:prstGeom prst="actionButtonHome">
            <a:avLst/>
          </a:prstGeom>
        </p:spPr>
        <p:style>
          <a:lnRef idx="1">
            <a:schemeClr val="accent1"/>
          </a:lnRef>
          <a:fillRef idx="3">
            <a:schemeClr val="accent1"/>
          </a:fillRef>
          <a:effectRef idx="2">
            <a:schemeClr val="accent1"/>
          </a:effectRef>
          <a:fontRef idx="minor">
            <a:schemeClr val="lt1"/>
          </a:fontRef>
        </p:style>
        <p:txBody>
          <a:bodyPr rtlCol="0" anchor="ctr"/>
          <a:lstStyle/>
          <a:p>
            <a:pPr algn="ctr" eaLnBrk="1" hangingPunct="1"/>
            <a:endParaRPr lang="en-US" sz="1800">
              <a:solidFill>
                <a:prstClr val="white"/>
              </a:solidFill>
            </a:endParaRPr>
          </a:p>
        </p:txBody>
      </p:sp>
    </p:spTree>
    <p:extLst>
      <p:ext uri="{BB962C8B-B14F-4D97-AF65-F5344CB8AC3E}">
        <p14:creationId xmlns:p14="http://schemas.microsoft.com/office/powerpoint/2010/main" val="2482477379"/>
      </p:ext>
    </p:extLst>
  </p:cSld>
  <p:clrMap bg1="lt1" tx1="dk1" bg2="lt2" tx2="dk2" accent1="accent1" accent2="accent2" accent3="accent3" accent4="accent4" accent5="accent5" accent6="accent6" hlink="hlink" folHlink="folHlink"/>
  <p:txStyles>
    <p:titleStyle>
      <a:lvl1pPr algn="ctr" defTabSz="457200" rtl="0" eaLnBrk="1" latinLnBrk="0" hangingPunct="1">
        <a:spcBef>
          <a:spcPct val="0"/>
        </a:spcBef>
        <a:buNone/>
        <a:defRPr sz="3200" kern="1200">
          <a:solidFill>
            <a:srgbClr val="000000"/>
          </a:solidFill>
          <a:latin typeface="Arial"/>
          <a:ea typeface="+mj-ea"/>
          <a:cs typeface="Arial"/>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2" name="Picture 11" descr="template.jp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Placeholder 1"/>
          <p:cNvSpPr>
            <a:spLocks noGrp="1"/>
          </p:cNvSpPr>
          <p:nvPr>
            <p:ph type="title"/>
          </p:nvPr>
        </p:nvSpPr>
        <p:spPr>
          <a:xfrm>
            <a:off x="457200" y="-76200"/>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eaLnBrk="1" hangingPunct="1"/>
            <a:fld id="{623523B4-A15E-4844-8728-2626503E26D6}" type="datetime1">
              <a:rPr lang="en-US" smtClean="0">
                <a:solidFill>
                  <a:prstClr val="black">
                    <a:tint val="75000"/>
                  </a:prstClr>
                </a:solidFill>
                <a:ea typeface="ＭＳ Ｐゴシック" charset="0"/>
                <a:cs typeface="Arial" charset="0"/>
              </a:rPr>
              <a:pPr eaLnBrk="1" hangingPunct="1"/>
              <a:t>6/21/16</a:t>
            </a:fld>
            <a:endParaRPr lang="en-US">
              <a:solidFill>
                <a:prstClr val="black">
                  <a:tint val="75000"/>
                </a:prstClr>
              </a:solidFill>
              <a:ea typeface="ＭＳ Ｐゴシック" charset="0"/>
              <a:cs typeface="Arial"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eaLnBrk="1" hangingPunct="1"/>
            <a:endParaRPr lang="en-US">
              <a:solidFill>
                <a:prstClr val="black">
                  <a:tint val="75000"/>
                </a:prstClr>
              </a:solidFill>
              <a:ea typeface="ＭＳ Ｐゴシック" charset="0"/>
              <a:cs typeface="Arial" charset="0"/>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eaLnBrk="1" hangingPunct="1"/>
            <a:fld id="{E98BD91B-368C-C443-8B24-A308A17CFF0E}" type="slidenum">
              <a:rPr lang="en-US" smtClean="0">
                <a:solidFill>
                  <a:prstClr val="black">
                    <a:tint val="75000"/>
                  </a:prstClr>
                </a:solidFill>
                <a:ea typeface="ＭＳ Ｐゴシック" charset="0"/>
                <a:cs typeface="Arial" charset="0"/>
              </a:rPr>
              <a:pPr eaLnBrk="1" hangingPunct="1"/>
              <a:t>‹#›</a:t>
            </a:fld>
            <a:endParaRPr lang="en-US">
              <a:solidFill>
                <a:prstClr val="black">
                  <a:tint val="75000"/>
                </a:prstClr>
              </a:solidFill>
              <a:ea typeface="ＭＳ Ｐゴシック" charset="0"/>
              <a:cs typeface="Arial" charset="0"/>
            </a:endParaRPr>
          </a:p>
        </p:txBody>
      </p:sp>
    </p:spTree>
    <p:extLst>
      <p:ext uri="{BB962C8B-B14F-4D97-AF65-F5344CB8AC3E}">
        <p14:creationId xmlns:p14="http://schemas.microsoft.com/office/powerpoint/2010/main" val="2482477379"/>
      </p:ext>
    </p:extLst>
  </p:cSld>
  <p:clrMap bg1="lt1" tx1="dk1" bg2="lt2" tx2="dk2" accent1="accent1" accent2="accent2" accent3="accent3" accent4="accent4" accent5="accent5" accent6="accent6" hlink="hlink" folHlink="folHlink"/>
  <p:hf hdr="0" ftr="0" dt="0"/>
  <p:txStyles>
    <p:titleStyle>
      <a:lvl1pPr algn="ctr" defTabSz="457200" rtl="0" eaLnBrk="1" latinLnBrk="0" hangingPunct="1">
        <a:spcBef>
          <a:spcPct val="0"/>
        </a:spcBef>
        <a:buNone/>
        <a:defRPr sz="3200" kern="1200">
          <a:solidFill>
            <a:srgbClr val="000000"/>
          </a:solidFill>
          <a:latin typeface="Arial"/>
          <a:ea typeface="+mj-ea"/>
          <a:cs typeface="Arial"/>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2" name="Picture 11" descr="template.jpg"/>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Placeholder 1"/>
          <p:cNvSpPr>
            <a:spLocks noGrp="1"/>
          </p:cNvSpPr>
          <p:nvPr>
            <p:ph type="title"/>
          </p:nvPr>
        </p:nvSpPr>
        <p:spPr>
          <a:xfrm>
            <a:off x="457200" y="-76200"/>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eaLnBrk="1" hangingPunct="1"/>
            <a:fld id="{36BA10A7-C9CF-3040-85FB-4E7921FCF118}" type="datetimeFigureOut">
              <a:rPr lang="en-US" smtClean="0">
                <a:solidFill>
                  <a:prstClr val="black">
                    <a:tint val="75000"/>
                  </a:prstClr>
                </a:solidFill>
                <a:ea typeface="ＭＳ Ｐゴシック" charset="0"/>
                <a:cs typeface="Arial" charset="0"/>
              </a:rPr>
              <a:pPr eaLnBrk="1" hangingPunct="1"/>
              <a:t>6/21/16</a:t>
            </a:fld>
            <a:endParaRPr lang="en-US">
              <a:solidFill>
                <a:prstClr val="black">
                  <a:tint val="75000"/>
                </a:prstClr>
              </a:solidFill>
              <a:ea typeface="ＭＳ Ｐゴシック" charset="0"/>
              <a:cs typeface="Arial"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eaLnBrk="1" hangingPunct="1"/>
            <a:endParaRPr lang="en-US">
              <a:solidFill>
                <a:prstClr val="black">
                  <a:tint val="75000"/>
                </a:prstClr>
              </a:solidFill>
              <a:ea typeface="ＭＳ Ｐゴシック" charset="0"/>
              <a:cs typeface="Arial" charset="0"/>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eaLnBrk="1" hangingPunct="1"/>
            <a:fld id="{E98BD91B-368C-C443-8B24-A308A17CFF0E}" type="slidenum">
              <a:rPr lang="en-US" smtClean="0">
                <a:solidFill>
                  <a:prstClr val="black">
                    <a:tint val="75000"/>
                  </a:prstClr>
                </a:solidFill>
                <a:ea typeface="ＭＳ Ｐゴシック" charset="0"/>
                <a:cs typeface="Arial" charset="0"/>
              </a:rPr>
              <a:pPr eaLnBrk="1" hangingPunct="1"/>
              <a:t>‹#›</a:t>
            </a:fld>
            <a:endParaRPr lang="en-US">
              <a:solidFill>
                <a:prstClr val="black">
                  <a:tint val="75000"/>
                </a:prstClr>
              </a:solidFill>
              <a:ea typeface="ＭＳ Ｐゴシック" charset="0"/>
              <a:cs typeface="Arial" charset="0"/>
            </a:endParaRPr>
          </a:p>
        </p:txBody>
      </p:sp>
    </p:spTree>
    <p:extLst>
      <p:ext uri="{BB962C8B-B14F-4D97-AF65-F5344CB8AC3E}">
        <p14:creationId xmlns:p14="http://schemas.microsoft.com/office/powerpoint/2010/main" val="1099813229"/>
      </p:ext>
    </p:extLst>
  </p:cSld>
  <p:clrMap bg1="lt1" tx1="dk1" bg2="lt2" tx2="dk2" accent1="accent1" accent2="accent2" accent3="accent3" accent4="accent4" accent5="accent5" accent6="accent6" hlink="hlink" folHlink="folHlink"/>
  <p:txStyles>
    <p:titleStyle>
      <a:lvl1pPr algn="ctr" defTabSz="457200" rtl="0" eaLnBrk="1" latinLnBrk="0" hangingPunct="1">
        <a:spcBef>
          <a:spcPct val="0"/>
        </a:spcBef>
        <a:buNone/>
        <a:defRPr sz="3200" kern="1200">
          <a:solidFill>
            <a:srgbClr val="000000"/>
          </a:solidFill>
          <a:latin typeface="Arial"/>
          <a:ea typeface="+mj-ea"/>
          <a:cs typeface="Arial"/>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95" name="Picture 71" descr="index2"/>
          <p:cNvPicPr>
            <a:picLocks noChangeAspect="1" noChangeArrowheads="1"/>
          </p:cNvPicPr>
          <p:nvPr/>
        </p:nvPicPr>
        <p:blipFill>
          <a:blip r:embed="rId3" cstate="print"/>
          <a:srcRect/>
          <a:stretch>
            <a:fillRect/>
          </a:stretch>
        </p:blipFill>
        <p:spPr bwMode="auto">
          <a:xfrm>
            <a:off x="0" y="3"/>
            <a:ext cx="9145588" cy="6859588"/>
          </a:xfrm>
          <a:prstGeom prst="rect">
            <a:avLst/>
          </a:prstGeom>
          <a:noFill/>
        </p:spPr>
      </p:pic>
      <p:sp>
        <p:nvSpPr>
          <p:cNvPr id="1039" name="Rectangle 15"/>
          <p:cNvSpPr>
            <a:spLocks noGrp="1" noChangeArrowheads="1"/>
          </p:cNvSpPr>
          <p:nvPr>
            <p:ph type="title"/>
          </p:nvPr>
        </p:nvSpPr>
        <p:spPr bwMode="auto">
          <a:xfrm>
            <a:off x="690573" y="123825"/>
            <a:ext cx="8142287" cy="85407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41" name="Rectangle 17"/>
          <p:cNvSpPr>
            <a:spLocks noGrp="1" noChangeArrowheads="1"/>
          </p:cNvSpPr>
          <p:nvPr>
            <p:ph type="body" idx="1"/>
          </p:nvPr>
        </p:nvSpPr>
        <p:spPr bwMode="auto">
          <a:xfrm>
            <a:off x="963617" y="1290666"/>
            <a:ext cx="7845425" cy="49752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60" name="Rectangle 36"/>
          <p:cNvSpPr>
            <a:spLocks noChangeArrowheads="1"/>
          </p:cNvSpPr>
          <p:nvPr/>
        </p:nvSpPr>
        <p:spPr bwMode="auto">
          <a:xfrm>
            <a:off x="0" y="0"/>
            <a:ext cx="9144000" cy="6858000"/>
          </a:xfrm>
          <a:prstGeom prst="rect">
            <a:avLst/>
          </a:prstGeom>
          <a:noFill/>
          <a:ln w="9525">
            <a:solidFill>
              <a:schemeClr val="tx1"/>
            </a:solidFill>
            <a:miter lim="800000"/>
            <a:headEnd/>
            <a:tailEnd/>
          </a:ln>
          <a:effectLst/>
        </p:spPr>
        <p:txBody>
          <a:bodyPr wrap="none" anchor="ctr"/>
          <a:lstStyle/>
          <a:p>
            <a:endParaRPr lang="en-US">
              <a:solidFill>
                <a:srgbClr val="000000"/>
              </a:solidFill>
            </a:endParaRPr>
          </a:p>
        </p:txBody>
      </p:sp>
      <p:sp>
        <p:nvSpPr>
          <p:cNvPr id="1098" name="Rectangle 74"/>
          <p:cNvSpPr>
            <a:spLocks noChangeArrowheads="1"/>
          </p:cNvSpPr>
          <p:nvPr/>
        </p:nvSpPr>
        <p:spPr bwMode="auto">
          <a:xfrm>
            <a:off x="6908800" y="6259515"/>
            <a:ext cx="1905000" cy="354012"/>
          </a:xfrm>
          <a:prstGeom prst="rect">
            <a:avLst/>
          </a:prstGeom>
          <a:noFill/>
          <a:ln w="9525">
            <a:noFill/>
            <a:miter lim="800000"/>
            <a:headEnd/>
            <a:tailEnd/>
          </a:ln>
          <a:effectLst/>
        </p:spPr>
        <p:txBody>
          <a:bodyPr/>
          <a:lstStyle/>
          <a:p>
            <a:pPr algn="r"/>
            <a:fld id="{4DD36DC4-F754-4076-92A4-3A7E9E169573}" type="slidenum">
              <a:rPr lang="en-US" sz="1400">
                <a:solidFill>
                  <a:srgbClr val="000000"/>
                </a:solidFill>
              </a:rPr>
              <a:pPr algn="r"/>
              <a:t>‹#›</a:t>
            </a:fld>
            <a:endParaRPr lang="en-US" sz="1400">
              <a:solidFill>
                <a:srgbClr val="000000"/>
              </a:solidFill>
            </a:endParaRPr>
          </a:p>
        </p:txBody>
      </p:sp>
    </p:spTree>
  </p:cSld>
  <p:clrMap bg1="lt1" tx1="dk1" bg2="lt2" tx2="dk2" accent1="accent1" accent2="accent2" accent3="accent3" accent4="accent4" accent5="accent5" accent6="accent6" hlink="hlink" folHlink="folHlink"/>
  <p:sldLayoutIdLst>
    <p:sldLayoutId id="2147483960" r:id="rId1"/>
  </p:sldLayoutIdLst>
  <p:transition xmlns:p14="http://schemas.microsoft.com/office/powerpoint/2010/main"/>
  <p:txStyles>
    <p:titleStyle>
      <a:lvl1pPr algn="l" rtl="0" fontAlgn="base">
        <a:lnSpc>
          <a:spcPct val="85000"/>
        </a:lnSpc>
        <a:spcBef>
          <a:spcPct val="0"/>
        </a:spcBef>
        <a:spcAft>
          <a:spcPct val="0"/>
        </a:spcAft>
        <a:defRPr sz="3000">
          <a:solidFill>
            <a:schemeClr val="bg1"/>
          </a:solidFill>
          <a:latin typeface="+mj-lt"/>
          <a:ea typeface="+mj-ea"/>
          <a:cs typeface="+mj-cs"/>
        </a:defRPr>
      </a:lvl1pPr>
      <a:lvl2pPr algn="l" rtl="0" fontAlgn="base">
        <a:lnSpc>
          <a:spcPct val="85000"/>
        </a:lnSpc>
        <a:spcBef>
          <a:spcPct val="0"/>
        </a:spcBef>
        <a:spcAft>
          <a:spcPct val="0"/>
        </a:spcAft>
        <a:defRPr sz="3000">
          <a:solidFill>
            <a:schemeClr val="bg1"/>
          </a:solidFill>
          <a:latin typeface="Arial" charset="0"/>
        </a:defRPr>
      </a:lvl2pPr>
      <a:lvl3pPr algn="l" rtl="0" fontAlgn="base">
        <a:lnSpc>
          <a:spcPct val="85000"/>
        </a:lnSpc>
        <a:spcBef>
          <a:spcPct val="0"/>
        </a:spcBef>
        <a:spcAft>
          <a:spcPct val="0"/>
        </a:spcAft>
        <a:defRPr sz="3000">
          <a:solidFill>
            <a:schemeClr val="bg1"/>
          </a:solidFill>
          <a:latin typeface="Arial" charset="0"/>
        </a:defRPr>
      </a:lvl3pPr>
      <a:lvl4pPr algn="l" rtl="0" fontAlgn="base">
        <a:lnSpc>
          <a:spcPct val="85000"/>
        </a:lnSpc>
        <a:spcBef>
          <a:spcPct val="0"/>
        </a:spcBef>
        <a:spcAft>
          <a:spcPct val="0"/>
        </a:spcAft>
        <a:defRPr sz="3000">
          <a:solidFill>
            <a:schemeClr val="bg1"/>
          </a:solidFill>
          <a:latin typeface="Arial" charset="0"/>
        </a:defRPr>
      </a:lvl4pPr>
      <a:lvl5pPr algn="l" rtl="0" fontAlgn="base">
        <a:lnSpc>
          <a:spcPct val="85000"/>
        </a:lnSpc>
        <a:spcBef>
          <a:spcPct val="0"/>
        </a:spcBef>
        <a:spcAft>
          <a:spcPct val="0"/>
        </a:spcAft>
        <a:defRPr sz="3000">
          <a:solidFill>
            <a:schemeClr val="bg1"/>
          </a:solidFill>
          <a:latin typeface="Arial" charset="0"/>
        </a:defRPr>
      </a:lvl5pPr>
      <a:lvl6pPr marL="457200" algn="l" rtl="0" fontAlgn="base">
        <a:lnSpc>
          <a:spcPct val="85000"/>
        </a:lnSpc>
        <a:spcBef>
          <a:spcPct val="0"/>
        </a:spcBef>
        <a:spcAft>
          <a:spcPct val="0"/>
        </a:spcAft>
        <a:defRPr sz="3000">
          <a:solidFill>
            <a:schemeClr val="bg1"/>
          </a:solidFill>
          <a:latin typeface="Arial" charset="0"/>
        </a:defRPr>
      </a:lvl6pPr>
      <a:lvl7pPr marL="914400" algn="l" rtl="0" fontAlgn="base">
        <a:lnSpc>
          <a:spcPct val="85000"/>
        </a:lnSpc>
        <a:spcBef>
          <a:spcPct val="0"/>
        </a:spcBef>
        <a:spcAft>
          <a:spcPct val="0"/>
        </a:spcAft>
        <a:defRPr sz="3000">
          <a:solidFill>
            <a:schemeClr val="bg1"/>
          </a:solidFill>
          <a:latin typeface="Arial" charset="0"/>
        </a:defRPr>
      </a:lvl7pPr>
      <a:lvl8pPr marL="1371600" algn="l" rtl="0" fontAlgn="base">
        <a:lnSpc>
          <a:spcPct val="85000"/>
        </a:lnSpc>
        <a:spcBef>
          <a:spcPct val="0"/>
        </a:spcBef>
        <a:spcAft>
          <a:spcPct val="0"/>
        </a:spcAft>
        <a:defRPr sz="3000">
          <a:solidFill>
            <a:schemeClr val="bg1"/>
          </a:solidFill>
          <a:latin typeface="Arial" charset="0"/>
        </a:defRPr>
      </a:lvl8pPr>
      <a:lvl9pPr marL="1828800" algn="l" rtl="0" fontAlgn="base">
        <a:lnSpc>
          <a:spcPct val="85000"/>
        </a:lnSpc>
        <a:spcBef>
          <a:spcPct val="0"/>
        </a:spcBef>
        <a:spcAft>
          <a:spcPct val="0"/>
        </a:spcAft>
        <a:defRPr sz="3000">
          <a:solidFill>
            <a:schemeClr val="bg1"/>
          </a:solidFill>
          <a:latin typeface="Arial" charset="0"/>
        </a:defRPr>
      </a:lvl9pPr>
    </p:titleStyle>
    <p:bodyStyle>
      <a:lvl1pPr marL="282575" indent="-282575" algn="l" rtl="0" fontAlgn="base">
        <a:lnSpc>
          <a:spcPct val="85000"/>
        </a:lnSpc>
        <a:spcBef>
          <a:spcPct val="20000"/>
        </a:spcBef>
        <a:spcAft>
          <a:spcPct val="0"/>
        </a:spcAft>
        <a:buClr>
          <a:schemeClr val="bg1"/>
        </a:buClr>
        <a:buFont typeface="Wingdings" pitchFamily="2" charset="2"/>
        <a:defRPr sz="2000">
          <a:solidFill>
            <a:schemeClr val="tx1"/>
          </a:solidFill>
          <a:latin typeface="+mn-lt"/>
          <a:ea typeface="+mn-ea"/>
          <a:cs typeface="+mn-cs"/>
        </a:defRPr>
      </a:lvl1pPr>
      <a:lvl2pPr marL="636588" indent="-239713" algn="l" rtl="0" fontAlgn="base">
        <a:lnSpc>
          <a:spcPct val="85000"/>
        </a:lnSpc>
        <a:spcBef>
          <a:spcPct val="20000"/>
        </a:spcBef>
        <a:spcAft>
          <a:spcPct val="0"/>
        </a:spcAft>
        <a:buFont typeface="Times" pitchFamily="-16" charset="0"/>
        <a:buChar char="•"/>
        <a:defRPr sz="2000">
          <a:solidFill>
            <a:schemeClr val="tx1"/>
          </a:solidFill>
          <a:latin typeface="+mn-lt"/>
        </a:defRPr>
      </a:lvl2pPr>
      <a:lvl3pPr marL="917575" indent="-166688" algn="l" rtl="0" fontAlgn="base">
        <a:lnSpc>
          <a:spcPct val="85000"/>
        </a:lnSpc>
        <a:spcBef>
          <a:spcPct val="20000"/>
        </a:spcBef>
        <a:spcAft>
          <a:spcPct val="0"/>
        </a:spcAft>
        <a:buChar char="•"/>
        <a:defRPr sz="2000">
          <a:solidFill>
            <a:schemeClr val="tx1"/>
          </a:solidFill>
          <a:latin typeface="+mn-lt"/>
        </a:defRPr>
      </a:lvl3pPr>
      <a:lvl4pPr marL="1255713" indent="-223838" algn="l" rtl="0" fontAlgn="base">
        <a:lnSpc>
          <a:spcPct val="85000"/>
        </a:lnSpc>
        <a:spcBef>
          <a:spcPct val="20000"/>
        </a:spcBef>
        <a:spcAft>
          <a:spcPct val="0"/>
        </a:spcAft>
        <a:buChar char="–"/>
        <a:defRPr sz="2000">
          <a:solidFill>
            <a:schemeClr val="tx1"/>
          </a:solidFill>
          <a:latin typeface="+mn-lt"/>
        </a:defRPr>
      </a:lvl4pPr>
      <a:lvl5pPr marL="1593850" indent="-223838" algn="l" rtl="0" fontAlgn="base">
        <a:lnSpc>
          <a:spcPct val="85000"/>
        </a:lnSpc>
        <a:spcBef>
          <a:spcPct val="20000"/>
        </a:spcBef>
        <a:spcAft>
          <a:spcPct val="0"/>
        </a:spcAft>
        <a:buChar char="»"/>
        <a:defRPr sz="2000">
          <a:solidFill>
            <a:schemeClr val="tx1"/>
          </a:solidFill>
          <a:latin typeface="+mn-lt"/>
        </a:defRPr>
      </a:lvl5pPr>
      <a:lvl6pPr marL="2051050" indent="-223838" algn="l" rtl="0" fontAlgn="base">
        <a:lnSpc>
          <a:spcPct val="85000"/>
        </a:lnSpc>
        <a:spcBef>
          <a:spcPct val="20000"/>
        </a:spcBef>
        <a:spcAft>
          <a:spcPct val="0"/>
        </a:spcAft>
        <a:buChar char="»"/>
        <a:defRPr sz="2000">
          <a:solidFill>
            <a:schemeClr val="tx1"/>
          </a:solidFill>
          <a:latin typeface="+mn-lt"/>
        </a:defRPr>
      </a:lvl6pPr>
      <a:lvl7pPr marL="2508250" indent="-223838" algn="l" rtl="0" fontAlgn="base">
        <a:lnSpc>
          <a:spcPct val="85000"/>
        </a:lnSpc>
        <a:spcBef>
          <a:spcPct val="20000"/>
        </a:spcBef>
        <a:spcAft>
          <a:spcPct val="0"/>
        </a:spcAft>
        <a:buChar char="»"/>
        <a:defRPr sz="2000">
          <a:solidFill>
            <a:schemeClr val="tx1"/>
          </a:solidFill>
          <a:latin typeface="+mn-lt"/>
        </a:defRPr>
      </a:lvl7pPr>
      <a:lvl8pPr marL="2965450" indent="-223838" algn="l" rtl="0" fontAlgn="base">
        <a:lnSpc>
          <a:spcPct val="85000"/>
        </a:lnSpc>
        <a:spcBef>
          <a:spcPct val="20000"/>
        </a:spcBef>
        <a:spcAft>
          <a:spcPct val="0"/>
        </a:spcAft>
        <a:buChar char="»"/>
        <a:defRPr sz="2000">
          <a:solidFill>
            <a:schemeClr val="tx1"/>
          </a:solidFill>
          <a:latin typeface="+mn-lt"/>
        </a:defRPr>
      </a:lvl8pPr>
      <a:lvl9pPr marL="3422650" indent="-223838" algn="l" rtl="0" fontAlgn="base">
        <a:lnSpc>
          <a:spcPct val="85000"/>
        </a:lnSpc>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7106" name="Picture 2" descr="index2"/>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0" y="3"/>
            <a:ext cx="9145588"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07" name="Rectangle 3"/>
          <p:cNvSpPr>
            <a:spLocks noGrp="1" noChangeArrowheads="1"/>
          </p:cNvSpPr>
          <p:nvPr>
            <p:ph type="title"/>
          </p:nvPr>
        </p:nvSpPr>
        <p:spPr bwMode="auto">
          <a:xfrm>
            <a:off x="228600" y="123853"/>
            <a:ext cx="8604250" cy="63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7108" name="Rectangle 4"/>
          <p:cNvSpPr>
            <a:spLocks noGrp="1" noChangeArrowheads="1"/>
          </p:cNvSpPr>
          <p:nvPr>
            <p:ph type="body" idx="1"/>
          </p:nvPr>
        </p:nvSpPr>
        <p:spPr bwMode="auto">
          <a:xfrm>
            <a:off x="457200" y="1143029"/>
            <a:ext cx="8351838" cy="5122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7109" name="Rectangle 5"/>
          <p:cNvSpPr>
            <a:spLocks noChangeArrowheads="1"/>
          </p:cNvSpPr>
          <p:nvPr userDrawn="1"/>
        </p:nvSpPr>
        <p:spPr bwMode="auto">
          <a:xfrm>
            <a:off x="0" y="0"/>
            <a:ext cx="9144000" cy="6858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eaLnBrk="1" hangingPunct="1">
              <a:lnSpc>
                <a:spcPct val="85000"/>
              </a:lnSpc>
            </a:pPr>
            <a:endParaRPr lang="en-US" sz="3300" smtClean="0">
              <a:solidFill>
                <a:srgbClr val="000000"/>
              </a:solidFill>
              <a:ea typeface="ヒラギノ角ゴ Pro W3" charset="0"/>
              <a:cs typeface="ヒラギノ角ゴ Pro W3" charset="0"/>
            </a:endParaRPr>
          </a:p>
        </p:txBody>
      </p:sp>
      <p:sp>
        <p:nvSpPr>
          <p:cNvPr id="47110" name="Rectangle 6"/>
          <p:cNvSpPr>
            <a:spLocks noChangeArrowheads="1"/>
          </p:cNvSpPr>
          <p:nvPr userDrawn="1"/>
        </p:nvSpPr>
        <p:spPr bwMode="auto">
          <a:xfrm>
            <a:off x="6908800" y="6259515"/>
            <a:ext cx="1905000" cy="354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r"/>
            <a:fld id="{A4F888C6-83DA-4141-BE21-B5ABB50CFFD7}" type="slidenum">
              <a:rPr lang="en-US" sz="1400" smtClean="0">
                <a:solidFill>
                  <a:srgbClr val="000000"/>
                </a:solidFill>
                <a:ea typeface="ヒラギノ角ゴ Pro W3" charset="0"/>
                <a:cs typeface="ヒラギノ角ゴ Pro W3" charset="0"/>
              </a:rPr>
              <a:pPr algn="r"/>
              <a:t>‹#›</a:t>
            </a:fld>
            <a:endParaRPr lang="en-US" sz="1400" smtClean="0">
              <a:solidFill>
                <a:srgbClr val="000000"/>
              </a:solidFill>
              <a:ea typeface="ヒラギノ角ゴ Pro W3" charset="0"/>
              <a:cs typeface="ヒラギノ角ゴ Pro W3" charset="0"/>
            </a:endParaRPr>
          </a:p>
        </p:txBody>
      </p:sp>
      <p:sp>
        <p:nvSpPr>
          <p:cNvPr id="1031" name="TextBox 1"/>
          <p:cNvSpPr txBox="1">
            <a:spLocks noChangeArrowheads="1"/>
          </p:cNvSpPr>
          <p:nvPr userDrawn="1"/>
        </p:nvSpPr>
        <p:spPr bwMode="auto">
          <a:xfrm>
            <a:off x="13003" y="6527800"/>
            <a:ext cx="3663344"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300">
                <a:solidFill>
                  <a:schemeClr val="tx1"/>
                </a:solidFill>
                <a:latin typeface="Arial" charset="0"/>
                <a:ea typeface="ヒラギノ角ゴ Pro W3" charset="0"/>
                <a:cs typeface="ヒラギノ角ゴ Pro W3" charset="0"/>
              </a:defRPr>
            </a:lvl1pPr>
            <a:lvl2pPr marL="742950" indent="-285750" eaLnBrk="0" hangingPunct="0">
              <a:defRPr sz="3300">
                <a:solidFill>
                  <a:schemeClr val="tx1"/>
                </a:solidFill>
                <a:latin typeface="Arial" charset="0"/>
                <a:ea typeface="ヒラギノ角ゴ Pro W3" charset="0"/>
                <a:cs typeface="ヒラギノ角ゴ Pro W3" charset="0"/>
              </a:defRPr>
            </a:lvl2pPr>
            <a:lvl3pPr marL="1143000" indent="-228600" eaLnBrk="0" hangingPunct="0">
              <a:defRPr sz="3300">
                <a:solidFill>
                  <a:schemeClr val="tx1"/>
                </a:solidFill>
                <a:latin typeface="Arial" charset="0"/>
                <a:ea typeface="ヒラギノ角ゴ Pro W3" charset="0"/>
                <a:cs typeface="ヒラギノ角ゴ Pro W3" charset="0"/>
              </a:defRPr>
            </a:lvl3pPr>
            <a:lvl4pPr marL="1600200" indent="-228600" eaLnBrk="0" hangingPunct="0">
              <a:defRPr sz="3300">
                <a:solidFill>
                  <a:schemeClr val="tx1"/>
                </a:solidFill>
                <a:latin typeface="Arial" charset="0"/>
                <a:ea typeface="ヒラギノ角ゴ Pro W3" charset="0"/>
                <a:cs typeface="ヒラギノ角ゴ Pro W3" charset="0"/>
              </a:defRPr>
            </a:lvl4pPr>
            <a:lvl5pPr marL="2057400" indent="-228600" eaLnBrk="0" hangingPunct="0">
              <a:defRPr sz="3300">
                <a:solidFill>
                  <a:schemeClr val="tx1"/>
                </a:solidFill>
                <a:latin typeface="Arial" charset="0"/>
                <a:ea typeface="ヒラギノ角ゴ Pro W3" charset="0"/>
                <a:cs typeface="ヒラギノ角ゴ Pro W3" charset="0"/>
              </a:defRPr>
            </a:lvl5pPr>
            <a:lvl6pPr marL="2514600" indent="-228600" algn="ctr" eaLnBrk="0" fontAlgn="base" hangingPunct="0">
              <a:lnSpc>
                <a:spcPct val="85000"/>
              </a:lnSpc>
              <a:spcBef>
                <a:spcPct val="0"/>
              </a:spcBef>
              <a:spcAft>
                <a:spcPct val="0"/>
              </a:spcAft>
              <a:defRPr sz="3300">
                <a:solidFill>
                  <a:schemeClr val="tx1"/>
                </a:solidFill>
                <a:latin typeface="Arial" charset="0"/>
                <a:ea typeface="ヒラギノ角ゴ Pro W3" charset="0"/>
                <a:cs typeface="ヒラギノ角ゴ Pro W3" charset="0"/>
              </a:defRPr>
            </a:lvl6pPr>
            <a:lvl7pPr marL="2971800" indent="-228600" algn="ctr" eaLnBrk="0" fontAlgn="base" hangingPunct="0">
              <a:lnSpc>
                <a:spcPct val="85000"/>
              </a:lnSpc>
              <a:spcBef>
                <a:spcPct val="0"/>
              </a:spcBef>
              <a:spcAft>
                <a:spcPct val="0"/>
              </a:spcAft>
              <a:defRPr sz="3300">
                <a:solidFill>
                  <a:schemeClr val="tx1"/>
                </a:solidFill>
                <a:latin typeface="Arial" charset="0"/>
                <a:ea typeface="ヒラギノ角ゴ Pro W3" charset="0"/>
                <a:cs typeface="ヒラギノ角ゴ Pro W3" charset="0"/>
              </a:defRPr>
            </a:lvl7pPr>
            <a:lvl8pPr marL="3429000" indent="-228600" algn="ctr" eaLnBrk="0" fontAlgn="base" hangingPunct="0">
              <a:lnSpc>
                <a:spcPct val="85000"/>
              </a:lnSpc>
              <a:spcBef>
                <a:spcPct val="0"/>
              </a:spcBef>
              <a:spcAft>
                <a:spcPct val="0"/>
              </a:spcAft>
              <a:defRPr sz="3300">
                <a:solidFill>
                  <a:schemeClr val="tx1"/>
                </a:solidFill>
                <a:latin typeface="Arial" charset="0"/>
                <a:ea typeface="ヒラギノ角ゴ Pro W3" charset="0"/>
                <a:cs typeface="ヒラギノ角ゴ Pro W3" charset="0"/>
              </a:defRPr>
            </a:lvl8pPr>
            <a:lvl9pPr marL="3886200" indent="-228600" algn="ctr" eaLnBrk="0" fontAlgn="base" hangingPunct="0">
              <a:lnSpc>
                <a:spcPct val="85000"/>
              </a:lnSpc>
              <a:spcBef>
                <a:spcPct val="0"/>
              </a:spcBef>
              <a:spcAft>
                <a:spcPct val="0"/>
              </a:spcAft>
              <a:defRPr sz="3300">
                <a:solidFill>
                  <a:schemeClr val="tx1"/>
                </a:solidFill>
                <a:latin typeface="Arial" charset="0"/>
                <a:ea typeface="ヒラギノ角ゴ Pro W3" charset="0"/>
                <a:cs typeface="ヒラギノ角ゴ Pro W3" charset="0"/>
              </a:defRPr>
            </a:lvl9pPr>
          </a:lstStyle>
          <a:p>
            <a:pPr algn="ctr" eaLnBrk="1" hangingPunct="1">
              <a:lnSpc>
                <a:spcPct val="85000"/>
              </a:lnSpc>
              <a:defRPr/>
            </a:pPr>
            <a:r>
              <a:rPr lang="en-US" sz="1200" b="1" i="1" smtClean="0">
                <a:solidFill>
                  <a:srgbClr val="0000FF"/>
                </a:solidFill>
              </a:rPr>
              <a:t>94</a:t>
            </a:r>
            <a:r>
              <a:rPr lang="en-US" sz="1200" b="1" i="1" baseline="30000" smtClean="0">
                <a:solidFill>
                  <a:srgbClr val="0000FF"/>
                </a:solidFill>
              </a:rPr>
              <a:t>th</a:t>
            </a:r>
            <a:r>
              <a:rPr lang="en-US" sz="1200" b="1" i="1" smtClean="0">
                <a:solidFill>
                  <a:srgbClr val="0000FF"/>
                </a:solidFill>
              </a:rPr>
              <a:t> AMS Meeting, 5 February 2014, Atlanta, GA</a:t>
            </a:r>
          </a:p>
        </p:txBody>
      </p:sp>
    </p:spTree>
  </p:cSld>
  <p:clrMap bg1="lt1" tx1="dk1" bg2="lt2" tx2="dk2" accent1="accent1" accent2="accent2" accent3="accent3" accent4="accent4" accent5="accent5" accent6="accent6" hlink="hlink" folHlink="folHlink"/>
  <p:sldLayoutIdLst>
    <p:sldLayoutId id="2147483984" r:id="rId1"/>
    <p:sldLayoutId id="2147483985" r:id="rId2"/>
    <p:sldLayoutId id="2147483986" r:id="rId3"/>
    <p:sldLayoutId id="2147483987" r:id="rId4"/>
    <p:sldLayoutId id="2147483988" r:id="rId5"/>
    <p:sldLayoutId id="2147483989" r:id="rId6"/>
    <p:sldLayoutId id="2147483990" r:id="rId7"/>
    <p:sldLayoutId id="2147483991" r:id="rId8"/>
    <p:sldLayoutId id="2147483992" r:id="rId9"/>
    <p:sldLayoutId id="2147483993" r:id="rId10"/>
    <p:sldLayoutId id="2147483994" r:id="rId11"/>
    <p:sldLayoutId id="2147483995" r:id="rId12"/>
  </p:sldLayoutIdLst>
  <p:transition xmlns:p14="http://schemas.microsoft.com/office/powerpoint/2010/main"/>
  <p:txStyles>
    <p:titleStyle>
      <a:lvl1pPr algn="l" rtl="0" eaLnBrk="0" fontAlgn="base" hangingPunct="0">
        <a:lnSpc>
          <a:spcPct val="85000"/>
        </a:lnSpc>
        <a:spcBef>
          <a:spcPct val="0"/>
        </a:spcBef>
        <a:spcAft>
          <a:spcPct val="0"/>
        </a:spcAft>
        <a:defRPr sz="3000">
          <a:solidFill>
            <a:schemeClr val="bg1"/>
          </a:solidFill>
          <a:latin typeface="+mj-lt"/>
          <a:ea typeface="ヒラギノ角ゴ Pro W3" pitchFamily="-108" charset="-128"/>
          <a:cs typeface="ヒラギノ角ゴ Pro W3" pitchFamily="-108" charset="-128"/>
        </a:defRPr>
      </a:lvl1pPr>
      <a:lvl2pPr algn="l" rtl="0" eaLnBrk="0" fontAlgn="base" hangingPunct="0">
        <a:lnSpc>
          <a:spcPct val="85000"/>
        </a:lnSpc>
        <a:spcBef>
          <a:spcPct val="0"/>
        </a:spcBef>
        <a:spcAft>
          <a:spcPct val="0"/>
        </a:spcAft>
        <a:defRPr sz="3000">
          <a:solidFill>
            <a:schemeClr val="bg1"/>
          </a:solidFill>
          <a:latin typeface="Arial" pitchFamily="-65" charset="0"/>
          <a:ea typeface="ヒラギノ角ゴ Pro W3" pitchFamily="-108" charset="-128"/>
          <a:cs typeface="ヒラギノ角ゴ Pro W3" pitchFamily="-108" charset="-128"/>
        </a:defRPr>
      </a:lvl2pPr>
      <a:lvl3pPr algn="l" rtl="0" eaLnBrk="0" fontAlgn="base" hangingPunct="0">
        <a:lnSpc>
          <a:spcPct val="85000"/>
        </a:lnSpc>
        <a:spcBef>
          <a:spcPct val="0"/>
        </a:spcBef>
        <a:spcAft>
          <a:spcPct val="0"/>
        </a:spcAft>
        <a:defRPr sz="3000">
          <a:solidFill>
            <a:schemeClr val="bg1"/>
          </a:solidFill>
          <a:latin typeface="Arial" pitchFamily="-65" charset="0"/>
          <a:ea typeface="ヒラギノ角ゴ Pro W3" pitchFamily="-108" charset="-128"/>
          <a:cs typeface="ヒラギノ角ゴ Pro W3" pitchFamily="-108" charset="-128"/>
        </a:defRPr>
      </a:lvl3pPr>
      <a:lvl4pPr algn="l" rtl="0" eaLnBrk="0" fontAlgn="base" hangingPunct="0">
        <a:lnSpc>
          <a:spcPct val="85000"/>
        </a:lnSpc>
        <a:spcBef>
          <a:spcPct val="0"/>
        </a:spcBef>
        <a:spcAft>
          <a:spcPct val="0"/>
        </a:spcAft>
        <a:defRPr sz="3000">
          <a:solidFill>
            <a:schemeClr val="bg1"/>
          </a:solidFill>
          <a:latin typeface="Arial" pitchFamily="-65" charset="0"/>
          <a:ea typeface="ヒラギノ角ゴ Pro W3" pitchFamily="-108" charset="-128"/>
          <a:cs typeface="ヒラギノ角ゴ Pro W3" pitchFamily="-108" charset="-128"/>
        </a:defRPr>
      </a:lvl4pPr>
      <a:lvl5pPr algn="l" rtl="0" eaLnBrk="0" fontAlgn="base" hangingPunct="0">
        <a:lnSpc>
          <a:spcPct val="85000"/>
        </a:lnSpc>
        <a:spcBef>
          <a:spcPct val="0"/>
        </a:spcBef>
        <a:spcAft>
          <a:spcPct val="0"/>
        </a:spcAft>
        <a:defRPr sz="3000">
          <a:solidFill>
            <a:schemeClr val="bg1"/>
          </a:solidFill>
          <a:latin typeface="Arial" pitchFamily="-65" charset="0"/>
          <a:ea typeface="ヒラギノ角ゴ Pro W3" pitchFamily="-108" charset="-128"/>
          <a:cs typeface="ヒラギノ角ゴ Pro W3" pitchFamily="-108" charset="-128"/>
        </a:defRPr>
      </a:lvl5pPr>
      <a:lvl6pPr marL="457200" algn="l" rtl="0" fontAlgn="base">
        <a:lnSpc>
          <a:spcPct val="85000"/>
        </a:lnSpc>
        <a:spcBef>
          <a:spcPct val="0"/>
        </a:spcBef>
        <a:spcAft>
          <a:spcPct val="0"/>
        </a:spcAft>
        <a:defRPr sz="3000">
          <a:solidFill>
            <a:schemeClr val="bg1"/>
          </a:solidFill>
          <a:latin typeface="Arial" pitchFamily="-65" charset="0"/>
        </a:defRPr>
      </a:lvl6pPr>
      <a:lvl7pPr marL="914400" algn="l" rtl="0" fontAlgn="base">
        <a:lnSpc>
          <a:spcPct val="85000"/>
        </a:lnSpc>
        <a:spcBef>
          <a:spcPct val="0"/>
        </a:spcBef>
        <a:spcAft>
          <a:spcPct val="0"/>
        </a:spcAft>
        <a:defRPr sz="3000">
          <a:solidFill>
            <a:schemeClr val="bg1"/>
          </a:solidFill>
          <a:latin typeface="Arial" pitchFamily="-65" charset="0"/>
        </a:defRPr>
      </a:lvl7pPr>
      <a:lvl8pPr marL="1371600" algn="l" rtl="0" fontAlgn="base">
        <a:lnSpc>
          <a:spcPct val="85000"/>
        </a:lnSpc>
        <a:spcBef>
          <a:spcPct val="0"/>
        </a:spcBef>
        <a:spcAft>
          <a:spcPct val="0"/>
        </a:spcAft>
        <a:defRPr sz="3000">
          <a:solidFill>
            <a:schemeClr val="bg1"/>
          </a:solidFill>
          <a:latin typeface="Arial" pitchFamily="-65" charset="0"/>
        </a:defRPr>
      </a:lvl8pPr>
      <a:lvl9pPr marL="1828800" algn="l" rtl="0" fontAlgn="base">
        <a:lnSpc>
          <a:spcPct val="85000"/>
        </a:lnSpc>
        <a:spcBef>
          <a:spcPct val="0"/>
        </a:spcBef>
        <a:spcAft>
          <a:spcPct val="0"/>
        </a:spcAft>
        <a:defRPr sz="3000">
          <a:solidFill>
            <a:schemeClr val="bg1"/>
          </a:solidFill>
          <a:latin typeface="Arial" pitchFamily="-65" charset="0"/>
        </a:defRPr>
      </a:lvl9pPr>
    </p:titleStyle>
    <p:bodyStyle>
      <a:lvl1pPr marL="406400" indent="-406400" algn="l" rtl="0" eaLnBrk="0" fontAlgn="base" hangingPunct="0">
        <a:lnSpc>
          <a:spcPct val="85000"/>
        </a:lnSpc>
        <a:spcBef>
          <a:spcPts val="200"/>
        </a:spcBef>
        <a:spcAft>
          <a:spcPct val="0"/>
        </a:spcAft>
        <a:buClr>
          <a:srgbClr val="A40303"/>
        </a:buClr>
        <a:buSzPct val="75000"/>
        <a:buFont typeface="Wingdings" charset="0"/>
        <a:buChar char=""/>
        <a:defRPr sz="2400">
          <a:solidFill>
            <a:schemeClr val="tx1"/>
          </a:solidFill>
          <a:latin typeface="+mn-lt"/>
          <a:ea typeface="ヒラギノ角ゴ Pro W3" pitchFamily="-108" charset="-128"/>
          <a:cs typeface="ヒラギノ角ゴ Pro W3" pitchFamily="-108" charset="-128"/>
        </a:defRPr>
      </a:lvl1pPr>
      <a:lvl2pPr marL="914400" indent="-393700" algn="l" rtl="0" eaLnBrk="0" fontAlgn="base" hangingPunct="0">
        <a:lnSpc>
          <a:spcPct val="85000"/>
        </a:lnSpc>
        <a:spcBef>
          <a:spcPts val="200"/>
        </a:spcBef>
        <a:spcAft>
          <a:spcPct val="0"/>
        </a:spcAft>
        <a:buClr>
          <a:srgbClr val="0000FF"/>
        </a:buClr>
        <a:buSzPct val="75000"/>
        <a:buFont typeface="Zapf Dingbats" charset="0"/>
        <a:buChar char=""/>
        <a:defRPr sz="2000">
          <a:solidFill>
            <a:schemeClr val="tx1"/>
          </a:solidFill>
          <a:latin typeface="+mn-lt"/>
          <a:ea typeface="ヒラギノ角ゴ Pro W3" pitchFamily="-65" charset="-128"/>
          <a:cs typeface="ヒラギノ角ゴ Pro W3" pitchFamily="-108" charset="-128"/>
        </a:defRPr>
      </a:lvl2pPr>
      <a:lvl3pPr marL="1371600" indent="-342900" algn="l" rtl="0" eaLnBrk="0" fontAlgn="base" hangingPunct="0">
        <a:lnSpc>
          <a:spcPct val="85000"/>
        </a:lnSpc>
        <a:spcBef>
          <a:spcPts val="200"/>
        </a:spcBef>
        <a:spcAft>
          <a:spcPct val="0"/>
        </a:spcAft>
        <a:buClr>
          <a:srgbClr val="008000"/>
        </a:buClr>
        <a:buSzPct val="75000"/>
        <a:buFont typeface="Wingdings" charset="0"/>
        <a:buChar char="v"/>
        <a:defRPr sz="2000">
          <a:solidFill>
            <a:schemeClr val="tx1"/>
          </a:solidFill>
          <a:latin typeface="+mn-lt"/>
          <a:ea typeface="ヒラギノ角ゴ Pro W3" pitchFamily="-65" charset="-128"/>
          <a:cs typeface="ヒラギノ角ゴ Pro W3" pitchFamily="-108" charset="-128"/>
        </a:defRPr>
      </a:lvl3pPr>
      <a:lvl4pPr marL="1828800" indent="-342900" algn="l" rtl="0" eaLnBrk="0" fontAlgn="base" hangingPunct="0">
        <a:lnSpc>
          <a:spcPct val="85000"/>
        </a:lnSpc>
        <a:spcBef>
          <a:spcPts val="200"/>
        </a:spcBef>
        <a:spcAft>
          <a:spcPct val="0"/>
        </a:spcAft>
        <a:buChar char="–"/>
        <a:defRPr sz="2000">
          <a:solidFill>
            <a:schemeClr val="tx1"/>
          </a:solidFill>
          <a:latin typeface="+mn-lt"/>
          <a:ea typeface="ヒラギノ角ゴ Pro W3" pitchFamily="-65" charset="-128"/>
          <a:cs typeface="ヒラギノ角ゴ Pro W3" pitchFamily="-108" charset="-128"/>
        </a:defRPr>
      </a:lvl4pPr>
      <a:lvl5pPr marL="2286000" indent="-342900" algn="l" rtl="0" eaLnBrk="0" fontAlgn="base" hangingPunct="0">
        <a:lnSpc>
          <a:spcPct val="85000"/>
        </a:lnSpc>
        <a:spcBef>
          <a:spcPts val="200"/>
        </a:spcBef>
        <a:spcAft>
          <a:spcPct val="0"/>
        </a:spcAft>
        <a:buChar char="»"/>
        <a:defRPr>
          <a:solidFill>
            <a:schemeClr val="tx1"/>
          </a:solidFill>
          <a:latin typeface="+mn-lt"/>
          <a:ea typeface="ヒラギノ角ゴ Pro W3" pitchFamily="-65" charset="-128"/>
          <a:cs typeface="ヒラギノ角ゴ Pro W3" pitchFamily="-108" charset="-128"/>
        </a:defRPr>
      </a:lvl5pPr>
      <a:lvl6pPr marL="2743200" indent="-342900" algn="l" rtl="0" fontAlgn="base">
        <a:lnSpc>
          <a:spcPct val="85000"/>
        </a:lnSpc>
        <a:spcBef>
          <a:spcPct val="20000"/>
        </a:spcBef>
        <a:spcAft>
          <a:spcPct val="0"/>
        </a:spcAft>
        <a:buChar char="»"/>
        <a:defRPr>
          <a:solidFill>
            <a:schemeClr val="tx1"/>
          </a:solidFill>
          <a:latin typeface="+mn-lt"/>
          <a:ea typeface="ヒラギノ角ゴ Pro W3" pitchFamily="-65" charset="-128"/>
        </a:defRPr>
      </a:lvl6pPr>
      <a:lvl7pPr marL="3200400" indent="-342900" algn="l" rtl="0" fontAlgn="base">
        <a:lnSpc>
          <a:spcPct val="85000"/>
        </a:lnSpc>
        <a:spcBef>
          <a:spcPct val="20000"/>
        </a:spcBef>
        <a:spcAft>
          <a:spcPct val="0"/>
        </a:spcAft>
        <a:buChar char="»"/>
        <a:defRPr>
          <a:solidFill>
            <a:schemeClr val="tx1"/>
          </a:solidFill>
          <a:latin typeface="+mn-lt"/>
          <a:ea typeface="ヒラギノ角ゴ Pro W3" pitchFamily="-65" charset="-128"/>
        </a:defRPr>
      </a:lvl7pPr>
      <a:lvl8pPr marL="3657600" indent="-342900" algn="l" rtl="0" fontAlgn="base">
        <a:lnSpc>
          <a:spcPct val="85000"/>
        </a:lnSpc>
        <a:spcBef>
          <a:spcPct val="20000"/>
        </a:spcBef>
        <a:spcAft>
          <a:spcPct val="0"/>
        </a:spcAft>
        <a:buChar char="»"/>
        <a:defRPr>
          <a:solidFill>
            <a:schemeClr val="tx1"/>
          </a:solidFill>
          <a:latin typeface="+mn-lt"/>
          <a:ea typeface="ヒラギノ角ゴ Pro W3" pitchFamily="-65" charset="-128"/>
        </a:defRPr>
      </a:lvl8pPr>
      <a:lvl9pPr marL="4114800" indent="-342900" algn="l" rtl="0" fontAlgn="base">
        <a:lnSpc>
          <a:spcPct val="85000"/>
        </a:lnSpc>
        <a:spcBef>
          <a:spcPct val="20000"/>
        </a:spcBef>
        <a:spcAft>
          <a:spcPct val="0"/>
        </a:spcAft>
        <a:buChar char="»"/>
        <a:defRPr>
          <a:solidFill>
            <a:schemeClr val="tx1"/>
          </a:solidFill>
          <a:latin typeface="+mn-lt"/>
          <a:ea typeface="ヒラギノ角ゴ Pro W3" pitchFamily="-6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6"/>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92"/>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eaLnBrk="1" fontAlgn="auto" hangingPunct="1">
              <a:spcBef>
                <a:spcPts val="0"/>
              </a:spcBef>
              <a:spcAft>
                <a:spcPts val="0"/>
              </a:spcAft>
            </a:pPr>
            <a:fld id="{BD9AD27F-9C31-9241-BFD5-4FC96F17EE04}" type="datetimeFigureOut">
              <a:rPr lang="en-US" smtClean="0">
                <a:solidFill>
                  <a:prstClr val="black">
                    <a:tint val="75000"/>
                  </a:prstClr>
                </a:solidFill>
                <a:latin typeface="Calibri"/>
                <a:ea typeface="ＭＳ Ｐゴシック" charset="-128"/>
              </a:rPr>
              <a:pPr defTabSz="457200" eaLnBrk="1" fontAlgn="auto" hangingPunct="1">
                <a:spcBef>
                  <a:spcPts val="0"/>
                </a:spcBef>
                <a:spcAft>
                  <a:spcPts val="0"/>
                </a:spcAft>
              </a:pPr>
              <a:t>6/21/16</a:t>
            </a:fld>
            <a:endParaRPr lang="en-US">
              <a:solidFill>
                <a:prstClr val="black">
                  <a:tint val="75000"/>
                </a:prstClr>
              </a:solidFill>
              <a:latin typeface="Calibri"/>
              <a:ea typeface="ＭＳ Ｐゴシック" charset="-128"/>
            </a:endParaRPr>
          </a:p>
        </p:txBody>
      </p:sp>
      <p:sp>
        <p:nvSpPr>
          <p:cNvPr id="5" name="Footer Placeholder 4"/>
          <p:cNvSpPr>
            <a:spLocks noGrp="1"/>
          </p:cNvSpPr>
          <p:nvPr>
            <p:ph type="ftr" sz="quarter" idx="3"/>
          </p:nvPr>
        </p:nvSpPr>
        <p:spPr>
          <a:xfrm>
            <a:off x="3124200" y="6356392"/>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eaLnBrk="1" fontAlgn="auto" hangingPunct="1">
              <a:spcBef>
                <a:spcPts val="0"/>
              </a:spcBef>
              <a:spcAft>
                <a:spcPts val="0"/>
              </a:spcAft>
            </a:pPr>
            <a:endParaRPr lang="en-US">
              <a:solidFill>
                <a:prstClr val="black">
                  <a:tint val="75000"/>
                </a:prstClr>
              </a:solidFill>
              <a:latin typeface="Calibri"/>
              <a:ea typeface="ＭＳ Ｐゴシック" charset="-128"/>
            </a:endParaRPr>
          </a:p>
        </p:txBody>
      </p:sp>
      <p:sp>
        <p:nvSpPr>
          <p:cNvPr id="6" name="Slide Number Placeholder 5"/>
          <p:cNvSpPr>
            <a:spLocks noGrp="1"/>
          </p:cNvSpPr>
          <p:nvPr>
            <p:ph type="sldNum" sz="quarter" idx="4"/>
          </p:nvPr>
        </p:nvSpPr>
        <p:spPr>
          <a:xfrm>
            <a:off x="6553200" y="6356392"/>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eaLnBrk="1" fontAlgn="auto" hangingPunct="1">
              <a:spcBef>
                <a:spcPts val="0"/>
              </a:spcBef>
              <a:spcAft>
                <a:spcPts val="0"/>
              </a:spcAft>
            </a:pPr>
            <a:fld id="{16E99928-CA10-9D49-A3B2-D42520A732E5}" type="slidenum">
              <a:rPr lang="en-US" smtClean="0">
                <a:solidFill>
                  <a:prstClr val="black">
                    <a:tint val="75000"/>
                  </a:prstClr>
                </a:solidFill>
                <a:latin typeface="Calibri"/>
                <a:ea typeface="ＭＳ Ｐゴシック" charset="-128"/>
              </a:rPr>
              <a:pPr defTabSz="457200" eaLnBrk="1" fontAlgn="auto" hangingPunct="1">
                <a:spcBef>
                  <a:spcPts val="0"/>
                </a:spcBef>
                <a:spcAft>
                  <a:spcPts val="0"/>
                </a:spcAft>
              </a:pPr>
              <a:t>‹#›</a:t>
            </a:fld>
            <a:endParaRPr lang="en-US">
              <a:solidFill>
                <a:prstClr val="black">
                  <a:tint val="75000"/>
                </a:prstClr>
              </a:solidFill>
              <a:latin typeface="Calibri"/>
              <a:ea typeface="ＭＳ Ｐゴシック" charset="-128"/>
            </a:endParaRPr>
          </a:p>
        </p:txBody>
      </p:sp>
    </p:spTree>
    <p:extLst>
      <p:ext uri="{BB962C8B-B14F-4D97-AF65-F5344CB8AC3E}">
        <p14:creationId xmlns:p14="http://schemas.microsoft.com/office/powerpoint/2010/main" val="4270628749"/>
      </p:ext>
    </p:extLst>
  </p:cSld>
  <p:clrMap bg1="lt1" tx1="dk1" bg2="lt2" tx2="dk2" accent1="accent1" accent2="accent2" accent3="accent3" accent4="accent4" accent5="accent5" accent6="accent6" hlink="hlink" folHlink="folHlink"/>
  <p:sldLayoutIdLst>
    <p:sldLayoutId id="2147484230" r:id="rId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8" name="Rectangle 4"/>
          <p:cNvSpPr>
            <a:spLocks noGrp="1" noChangeArrowheads="1"/>
          </p:cNvSpPr>
          <p:nvPr>
            <p:ph type="dt" sz="half" idx="2"/>
          </p:nvPr>
        </p:nvSpPr>
        <p:spPr bwMode="auto">
          <a:xfrm>
            <a:off x="685800" y="6477000"/>
            <a:ext cx="1295400" cy="228600"/>
          </a:xfrm>
          <a:prstGeom prst="rect">
            <a:avLst/>
          </a:prstGeom>
          <a:noFill/>
          <a:ln w="9525">
            <a:noFill/>
            <a:miter lim="800000"/>
            <a:headEnd/>
            <a:tailEnd/>
          </a:ln>
          <a:effectLst/>
        </p:spPr>
        <p:txBody>
          <a:bodyPr vert="horz" wrap="square" lIns="91331" tIns="45666" rIns="91331" bIns="45666" numCol="1" anchor="t" anchorCtr="0" compatLnSpc="1">
            <a:prstTxWarp prst="textNoShape">
              <a:avLst/>
            </a:prstTxWarp>
          </a:bodyPr>
          <a:lstStyle>
            <a:lvl1pPr algn="l">
              <a:defRPr sz="1000" b="0">
                <a:solidFill>
                  <a:schemeClr val="tx1"/>
                </a:solidFill>
              </a:defRPr>
            </a:lvl1pPr>
          </a:lstStyle>
          <a:p>
            <a:pPr eaLnBrk="1" hangingPunct="1">
              <a:defRPr/>
            </a:pPr>
            <a:fld id="{88D24102-56E9-4303-AB61-A7AE43D47B28}" type="datetime1">
              <a:rPr lang="en-US" smtClean="0">
                <a:solidFill>
                  <a:srgbClr val="000000"/>
                </a:solidFill>
                <a:ea typeface="ＭＳ Ｐゴシック" pitchFamily="34" charset="-128"/>
              </a:rPr>
              <a:pPr eaLnBrk="1" hangingPunct="1">
                <a:defRPr/>
              </a:pPr>
              <a:t>6/21/16</a:t>
            </a:fld>
            <a:endParaRPr lang="en-US">
              <a:solidFill>
                <a:srgbClr val="000000"/>
              </a:solidFill>
              <a:ea typeface="ＭＳ Ｐゴシック" pitchFamily="34" charset="-128"/>
            </a:endParaRPr>
          </a:p>
        </p:txBody>
      </p:sp>
      <p:sp>
        <p:nvSpPr>
          <p:cNvPr id="1029" name="Rectangle 5"/>
          <p:cNvSpPr>
            <a:spLocks noGrp="1" noChangeArrowheads="1"/>
          </p:cNvSpPr>
          <p:nvPr>
            <p:ph type="ftr" sz="quarter" idx="3"/>
          </p:nvPr>
        </p:nvSpPr>
        <p:spPr bwMode="auto">
          <a:xfrm>
            <a:off x="2319338" y="6477000"/>
            <a:ext cx="4495800" cy="228600"/>
          </a:xfrm>
          <a:prstGeom prst="rect">
            <a:avLst/>
          </a:prstGeom>
          <a:noFill/>
          <a:ln w="9525">
            <a:noFill/>
            <a:miter lim="800000"/>
            <a:headEnd/>
            <a:tailEnd/>
          </a:ln>
          <a:effectLst/>
        </p:spPr>
        <p:txBody>
          <a:bodyPr vert="horz" wrap="square" lIns="91331" tIns="45666" rIns="91331" bIns="45666" numCol="1" anchor="t" anchorCtr="0" compatLnSpc="1">
            <a:prstTxWarp prst="textNoShape">
              <a:avLst/>
            </a:prstTxWarp>
          </a:bodyPr>
          <a:lstStyle>
            <a:lvl1pPr>
              <a:defRPr sz="1000" b="0">
                <a:solidFill>
                  <a:schemeClr val="tx1"/>
                </a:solidFill>
              </a:defRPr>
            </a:lvl1pPr>
          </a:lstStyle>
          <a:p>
            <a:pPr algn="ctr" eaLnBrk="1" hangingPunct="1">
              <a:defRPr/>
            </a:pPr>
            <a:r>
              <a:rPr lang="en-US" smtClean="0">
                <a:solidFill>
                  <a:srgbClr val="000000"/>
                </a:solidFill>
                <a:ea typeface="ＭＳ Ｐゴシック" pitchFamily="34" charset="-128"/>
              </a:rPr>
              <a:t>** Pre-Decisional Material ** Do Not Forward **</a:t>
            </a:r>
            <a:endParaRPr lang="en-US">
              <a:solidFill>
                <a:srgbClr val="000000"/>
              </a:solidFill>
              <a:ea typeface="ＭＳ Ｐゴシック" pitchFamily="34" charset="-128"/>
            </a:endParaRPr>
          </a:p>
        </p:txBody>
      </p:sp>
      <p:sp>
        <p:nvSpPr>
          <p:cNvPr id="1030" name="Rectangle 6"/>
          <p:cNvSpPr>
            <a:spLocks noGrp="1" noChangeArrowheads="1"/>
          </p:cNvSpPr>
          <p:nvPr>
            <p:ph type="sldNum" sz="quarter" idx="4"/>
          </p:nvPr>
        </p:nvSpPr>
        <p:spPr bwMode="auto">
          <a:xfrm>
            <a:off x="7543800" y="6477000"/>
            <a:ext cx="914400" cy="228600"/>
          </a:xfrm>
          <a:prstGeom prst="rect">
            <a:avLst/>
          </a:prstGeom>
          <a:noFill/>
          <a:ln w="9525">
            <a:noFill/>
            <a:miter lim="800000"/>
            <a:headEnd/>
            <a:tailEnd/>
          </a:ln>
          <a:effectLst/>
        </p:spPr>
        <p:txBody>
          <a:bodyPr vert="horz" wrap="square" lIns="91331" tIns="45666" rIns="91331" bIns="45666" numCol="1" anchor="t" anchorCtr="0" compatLnSpc="1">
            <a:prstTxWarp prst="textNoShape">
              <a:avLst/>
            </a:prstTxWarp>
          </a:bodyPr>
          <a:lstStyle>
            <a:lvl1pPr algn="r">
              <a:defRPr sz="1000" b="0">
                <a:solidFill>
                  <a:schemeClr val="tx1"/>
                </a:solidFill>
              </a:defRPr>
            </a:lvl1pPr>
          </a:lstStyle>
          <a:p>
            <a:pPr eaLnBrk="1" hangingPunct="1">
              <a:defRPr/>
            </a:pPr>
            <a:fld id="{BCED9494-4C62-412F-8312-F020FF7BC3F8}" type="slidenum">
              <a:rPr lang="en-US">
                <a:solidFill>
                  <a:srgbClr val="000000"/>
                </a:solidFill>
                <a:ea typeface="ＭＳ Ｐゴシック" pitchFamily="34" charset="-128"/>
              </a:rPr>
              <a:pPr eaLnBrk="1" hangingPunct="1">
                <a:defRPr/>
              </a:pPr>
              <a:t>‹#›</a:t>
            </a:fld>
            <a:endParaRPr lang="en-US">
              <a:solidFill>
                <a:srgbClr val="000000"/>
              </a:solidFill>
              <a:ea typeface="ＭＳ Ｐゴシック" pitchFamily="34" charset="-128"/>
            </a:endParaRPr>
          </a:p>
        </p:txBody>
      </p:sp>
      <p:sp>
        <p:nvSpPr>
          <p:cNvPr id="1031" name="Line 7"/>
          <p:cNvSpPr>
            <a:spLocks noChangeShapeType="1"/>
          </p:cNvSpPr>
          <p:nvPr/>
        </p:nvSpPr>
        <p:spPr bwMode="auto">
          <a:xfrm>
            <a:off x="141288" y="868363"/>
            <a:ext cx="8799512" cy="0"/>
          </a:xfrm>
          <a:prstGeom prst="line">
            <a:avLst/>
          </a:prstGeom>
          <a:noFill/>
          <a:ln w="28575">
            <a:solidFill>
              <a:srgbClr val="FF0000"/>
            </a:solidFill>
            <a:round/>
            <a:headEnd/>
            <a:tailEnd/>
          </a:ln>
          <a:effectLst/>
        </p:spPr>
        <p:txBody>
          <a:bodyPr wrap="none" lIns="91331" tIns="45666" rIns="91331" bIns="45666" anchor="ctr"/>
          <a:lstStyle/>
          <a:p>
            <a:pPr algn="ctr" eaLnBrk="1" hangingPunct="1">
              <a:defRPr/>
            </a:pPr>
            <a:endParaRPr lang="en-US" sz="1800" b="1">
              <a:solidFill>
                <a:srgbClr val="000000"/>
              </a:solidFill>
              <a:ea typeface="ＭＳ Ｐゴシック" pitchFamily="34" charset="-128"/>
            </a:endParaRPr>
          </a:p>
        </p:txBody>
      </p:sp>
      <p:pic>
        <p:nvPicPr>
          <p:cNvPr id="2" name="Picture 9"/>
          <p:cNvPicPr>
            <a:picLocks noChangeAspect="1" noChangeArrowheads="1"/>
          </p:cNvPicPr>
          <p:nvPr/>
        </p:nvPicPr>
        <p:blipFill>
          <a:blip r:embed="rId14" cstate="print"/>
          <a:srcRect/>
          <a:stretch>
            <a:fillRect/>
          </a:stretch>
        </p:blipFill>
        <p:spPr bwMode="auto">
          <a:xfrm>
            <a:off x="88919" y="147638"/>
            <a:ext cx="652463" cy="558800"/>
          </a:xfrm>
          <a:prstGeom prst="rect">
            <a:avLst/>
          </a:prstGeom>
          <a:noFill/>
          <a:ln w="9525">
            <a:noFill/>
            <a:miter lim="800000"/>
            <a:headEnd/>
            <a:tailEnd/>
          </a:ln>
        </p:spPr>
      </p:pic>
      <p:sp>
        <p:nvSpPr>
          <p:cNvPr id="3" name="Rectangle 10"/>
          <p:cNvSpPr>
            <a:spLocks noGrp="1" noChangeArrowheads="1"/>
          </p:cNvSpPr>
          <p:nvPr>
            <p:ph type="body" idx="1"/>
          </p:nvPr>
        </p:nvSpPr>
        <p:spPr bwMode="auto">
          <a:xfrm>
            <a:off x="508000" y="1016006"/>
            <a:ext cx="7950200" cy="5080000"/>
          </a:xfrm>
          <a:prstGeom prst="rect">
            <a:avLst/>
          </a:prstGeom>
          <a:noFill/>
          <a:ln w="9525">
            <a:noFill/>
            <a:miter lim="800000"/>
            <a:headEnd/>
            <a:tailEnd/>
          </a:ln>
        </p:spPr>
        <p:txBody>
          <a:bodyPr vert="horz" wrap="square" lIns="91331" tIns="45666" rIns="91331" bIns="45666"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32" name="Rectangle 11"/>
          <p:cNvSpPr>
            <a:spLocks noGrp="1" noChangeArrowheads="1"/>
          </p:cNvSpPr>
          <p:nvPr>
            <p:ph type="title"/>
          </p:nvPr>
        </p:nvSpPr>
        <p:spPr bwMode="auto">
          <a:xfrm>
            <a:off x="831851" y="174674"/>
            <a:ext cx="7772400" cy="708025"/>
          </a:xfrm>
          <a:prstGeom prst="rect">
            <a:avLst/>
          </a:prstGeom>
          <a:noFill/>
          <a:ln w="9525">
            <a:noFill/>
            <a:miter lim="800000"/>
            <a:headEnd/>
            <a:tailEnd/>
          </a:ln>
        </p:spPr>
        <p:txBody>
          <a:bodyPr vert="horz" wrap="square" lIns="91331" tIns="45666" rIns="91331" bIns="45666" numCol="1" anchor="ctr" anchorCtr="0" compatLnSpc="1">
            <a:prstTxWarp prst="textNoShape">
              <a:avLst/>
            </a:prstTxWarp>
          </a:bodyPr>
          <a:lstStyle/>
          <a:p>
            <a:pPr lvl="0"/>
            <a:r>
              <a:rPr lang="en-US" smtClean="0"/>
              <a:t>Click to edit Master title style</a:t>
            </a:r>
          </a:p>
        </p:txBody>
      </p:sp>
    </p:spTree>
  </p:cSld>
  <p:clrMap bg1="lt1" tx1="dk1" bg2="lt2" tx2="dk2" accent1="accent1" accent2="accent2" accent3="accent3" accent4="accent4" accent5="accent5" accent6="accent6" hlink="hlink" folHlink="folHlink"/>
  <p:sldLayoutIdLst>
    <p:sldLayoutId id="2147484245" r:id="rId1"/>
    <p:sldLayoutId id="2147484246" r:id="rId2"/>
    <p:sldLayoutId id="2147484247" r:id="rId3"/>
    <p:sldLayoutId id="2147484248" r:id="rId4"/>
    <p:sldLayoutId id="2147484249" r:id="rId5"/>
    <p:sldLayoutId id="2147484250" r:id="rId6"/>
    <p:sldLayoutId id="2147484251" r:id="rId7"/>
    <p:sldLayoutId id="2147484252" r:id="rId8"/>
    <p:sldLayoutId id="2147484253" r:id="rId9"/>
    <p:sldLayoutId id="2147484254" r:id="rId10"/>
    <p:sldLayoutId id="2147484255" r:id="rId11"/>
    <p:sldLayoutId id="2147484256" r:id="rId12"/>
  </p:sldLayoutIdLst>
  <p:hf hdr="0" dt="0"/>
  <p:txStyles>
    <p:titleStyle>
      <a:lvl1pPr algn="ctr" rtl="0" eaLnBrk="0" fontAlgn="base" hangingPunct="0">
        <a:spcBef>
          <a:spcPct val="0"/>
        </a:spcBef>
        <a:spcAft>
          <a:spcPct val="0"/>
        </a:spcAft>
        <a:defRPr b="1">
          <a:solidFill>
            <a:schemeClr val="tx2"/>
          </a:solidFill>
          <a:latin typeface="Calibri" pitchFamily="34" charset="0"/>
          <a:ea typeface="+mj-ea"/>
          <a:cs typeface="Calibri" pitchFamily="34" charset="0"/>
        </a:defRPr>
      </a:lvl1pPr>
      <a:lvl2pPr algn="ctr" rtl="0" eaLnBrk="0" fontAlgn="base" hangingPunct="0">
        <a:spcBef>
          <a:spcPct val="0"/>
        </a:spcBef>
        <a:spcAft>
          <a:spcPct val="0"/>
        </a:spcAft>
        <a:defRPr b="1">
          <a:solidFill>
            <a:schemeClr val="tx2"/>
          </a:solidFill>
          <a:latin typeface="Arial" charset="0"/>
        </a:defRPr>
      </a:lvl2pPr>
      <a:lvl3pPr algn="ctr" rtl="0" eaLnBrk="0" fontAlgn="base" hangingPunct="0">
        <a:spcBef>
          <a:spcPct val="0"/>
        </a:spcBef>
        <a:spcAft>
          <a:spcPct val="0"/>
        </a:spcAft>
        <a:defRPr b="1">
          <a:solidFill>
            <a:schemeClr val="tx2"/>
          </a:solidFill>
          <a:latin typeface="Arial" charset="0"/>
        </a:defRPr>
      </a:lvl3pPr>
      <a:lvl4pPr algn="ctr" rtl="0" eaLnBrk="0" fontAlgn="base" hangingPunct="0">
        <a:spcBef>
          <a:spcPct val="0"/>
        </a:spcBef>
        <a:spcAft>
          <a:spcPct val="0"/>
        </a:spcAft>
        <a:defRPr b="1">
          <a:solidFill>
            <a:schemeClr val="tx2"/>
          </a:solidFill>
          <a:latin typeface="Arial" charset="0"/>
        </a:defRPr>
      </a:lvl4pPr>
      <a:lvl5pPr algn="ctr" rtl="0" eaLnBrk="0" fontAlgn="base" hangingPunct="0">
        <a:spcBef>
          <a:spcPct val="0"/>
        </a:spcBef>
        <a:spcAft>
          <a:spcPct val="0"/>
        </a:spcAft>
        <a:defRPr b="1">
          <a:solidFill>
            <a:schemeClr val="tx2"/>
          </a:solidFill>
          <a:latin typeface="Arial" charset="0"/>
        </a:defRPr>
      </a:lvl5pPr>
      <a:lvl6pPr marL="456655" algn="ctr" rtl="0" fontAlgn="base">
        <a:spcBef>
          <a:spcPct val="0"/>
        </a:spcBef>
        <a:spcAft>
          <a:spcPct val="0"/>
        </a:spcAft>
        <a:defRPr b="1">
          <a:solidFill>
            <a:schemeClr val="tx2"/>
          </a:solidFill>
          <a:latin typeface="Arial" charset="0"/>
        </a:defRPr>
      </a:lvl6pPr>
      <a:lvl7pPr marL="913307" algn="ctr" rtl="0" fontAlgn="base">
        <a:spcBef>
          <a:spcPct val="0"/>
        </a:spcBef>
        <a:spcAft>
          <a:spcPct val="0"/>
        </a:spcAft>
        <a:defRPr b="1">
          <a:solidFill>
            <a:schemeClr val="tx2"/>
          </a:solidFill>
          <a:latin typeface="Arial" charset="0"/>
        </a:defRPr>
      </a:lvl7pPr>
      <a:lvl8pPr marL="1369965" algn="ctr" rtl="0" fontAlgn="base">
        <a:spcBef>
          <a:spcPct val="0"/>
        </a:spcBef>
        <a:spcAft>
          <a:spcPct val="0"/>
        </a:spcAft>
        <a:defRPr b="1">
          <a:solidFill>
            <a:schemeClr val="tx2"/>
          </a:solidFill>
          <a:latin typeface="Arial" charset="0"/>
        </a:defRPr>
      </a:lvl8pPr>
      <a:lvl9pPr marL="1826612" algn="ctr" rtl="0" fontAlgn="base">
        <a:spcBef>
          <a:spcPct val="0"/>
        </a:spcBef>
        <a:spcAft>
          <a:spcPct val="0"/>
        </a:spcAft>
        <a:defRPr b="1">
          <a:solidFill>
            <a:schemeClr val="tx2"/>
          </a:solidFill>
          <a:latin typeface="Arial" charset="0"/>
        </a:defRPr>
      </a:lvl9pPr>
    </p:titleStyle>
    <p:bodyStyle>
      <a:lvl1pPr marL="342491" indent="-342491" algn="l" rtl="0" eaLnBrk="0" fontAlgn="base" hangingPunct="0">
        <a:spcBef>
          <a:spcPct val="20000"/>
        </a:spcBef>
        <a:spcAft>
          <a:spcPct val="0"/>
        </a:spcAft>
        <a:buChar char="•"/>
        <a:defRPr sz="1600">
          <a:solidFill>
            <a:schemeClr val="tx1"/>
          </a:solidFill>
          <a:latin typeface="Calibri" pitchFamily="34" charset="0"/>
          <a:ea typeface="+mn-ea"/>
          <a:cs typeface="Calibri" pitchFamily="34" charset="0"/>
        </a:defRPr>
      </a:lvl1pPr>
      <a:lvl2pPr marL="742063" indent="-285410" algn="l" rtl="0" eaLnBrk="0" fontAlgn="base" hangingPunct="0">
        <a:spcBef>
          <a:spcPct val="20000"/>
        </a:spcBef>
        <a:spcAft>
          <a:spcPct val="0"/>
        </a:spcAft>
        <a:buChar char="–"/>
        <a:defRPr sz="1400">
          <a:solidFill>
            <a:schemeClr val="tx1"/>
          </a:solidFill>
          <a:latin typeface="Calibri" pitchFamily="34" charset="0"/>
          <a:cs typeface="Calibri" pitchFamily="34" charset="0"/>
        </a:defRPr>
      </a:lvl2pPr>
      <a:lvl3pPr marL="1141634" indent="-228327" algn="l" rtl="0" eaLnBrk="0" fontAlgn="base" hangingPunct="0">
        <a:spcBef>
          <a:spcPct val="20000"/>
        </a:spcBef>
        <a:spcAft>
          <a:spcPct val="0"/>
        </a:spcAft>
        <a:buChar char="•"/>
        <a:defRPr sz="1400">
          <a:solidFill>
            <a:schemeClr val="tx1"/>
          </a:solidFill>
          <a:latin typeface="Calibri" pitchFamily="34" charset="0"/>
          <a:cs typeface="Calibri" pitchFamily="34" charset="0"/>
        </a:defRPr>
      </a:lvl3pPr>
      <a:lvl4pPr marL="1598295" indent="-228327" algn="l" rtl="0" eaLnBrk="0" fontAlgn="base" hangingPunct="0">
        <a:spcBef>
          <a:spcPct val="20000"/>
        </a:spcBef>
        <a:spcAft>
          <a:spcPct val="0"/>
        </a:spcAft>
        <a:buChar char="–"/>
        <a:defRPr sz="1400">
          <a:solidFill>
            <a:schemeClr val="tx1"/>
          </a:solidFill>
          <a:latin typeface="Calibri" pitchFamily="34" charset="0"/>
          <a:cs typeface="Calibri" pitchFamily="34" charset="0"/>
        </a:defRPr>
      </a:lvl4pPr>
      <a:lvl5pPr marL="2054944" indent="-228327" algn="l" rtl="0" eaLnBrk="0" fontAlgn="base" hangingPunct="0">
        <a:spcBef>
          <a:spcPct val="20000"/>
        </a:spcBef>
        <a:spcAft>
          <a:spcPct val="0"/>
        </a:spcAft>
        <a:buChar char="»"/>
        <a:defRPr sz="1200">
          <a:solidFill>
            <a:schemeClr val="tx1"/>
          </a:solidFill>
          <a:latin typeface="Calibri" pitchFamily="34" charset="0"/>
          <a:cs typeface="Calibri" pitchFamily="34" charset="0"/>
        </a:defRPr>
      </a:lvl5pPr>
      <a:lvl6pPr marL="2511602" indent="-228327" algn="l" rtl="0" fontAlgn="base">
        <a:spcBef>
          <a:spcPct val="20000"/>
        </a:spcBef>
        <a:spcAft>
          <a:spcPct val="0"/>
        </a:spcAft>
        <a:buChar char="»"/>
        <a:defRPr sz="1200">
          <a:solidFill>
            <a:schemeClr val="tx1"/>
          </a:solidFill>
          <a:latin typeface="+mn-lt"/>
        </a:defRPr>
      </a:lvl6pPr>
      <a:lvl7pPr marL="2968256" indent="-228327" algn="l" rtl="0" fontAlgn="base">
        <a:spcBef>
          <a:spcPct val="20000"/>
        </a:spcBef>
        <a:spcAft>
          <a:spcPct val="0"/>
        </a:spcAft>
        <a:buChar char="»"/>
        <a:defRPr sz="1200">
          <a:solidFill>
            <a:schemeClr val="tx1"/>
          </a:solidFill>
          <a:latin typeface="+mn-lt"/>
        </a:defRPr>
      </a:lvl7pPr>
      <a:lvl8pPr marL="3424904" indent="-228327" algn="l" rtl="0" fontAlgn="base">
        <a:spcBef>
          <a:spcPct val="20000"/>
        </a:spcBef>
        <a:spcAft>
          <a:spcPct val="0"/>
        </a:spcAft>
        <a:buChar char="»"/>
        <a:defRPr sz="1200">
          <a:solidFill>
            <a:schemeClr val="tx1"/>
          </a:solidFill>
          <a:latin typeface="+mn-lt"/>
        </a:defRPr>
      </a:lvl8pPr>
      <a:lvl9pPr marL="3881563" indent="-228327" algn="l" rtl="0" fontAlgn="base">
        <a:spcBef>
          <a:spcPct val="20000"/>
        </a:spcBef>
        <a:spcAft>
          <a:spcPct val="0"/>
        </a:spcAft>
        <a:buChar char="»"/>
        <a:defRPr sz="1200">
          <a:solidFill>
            <a:schemeClr val="tx1"/>
          </a:solidFill>
          <a:latin typeface="+mn-lt"/>
        </a:defRPr>
      </a:lvl9pPr>
    </p:bodyStyle>
    <p:otherStyle>
      <a:defPPr>
        <a:defRPr lang="en-US"/>
      </a:defPPr>
      <a:lvl1pPr marL="0" algn="l" defTabSz="913307" rtl="0" eaLnBrk="1" latinLnBrk="0" hangingPunct="1">
        <a:defRPr sz="1800" kern="1200">
          <a:solidFill>
            <a:schemeClr val="tx1"/>
          </a:solidFill>
          <a:latin typeface="+mn-lt"/>
          <a:ea typeface="+mn-ea"/>
          <a:cs typeface="+mn-cs"/>
        </a:defRPr>
      </a:lvl1pPr>
      <a:lvl2pPr marL="456655" algn="l" defTabSz="913307" rtl="0" eaLnBrk="1" latinLnBrk="0" hangingPunct="1">
        <a:defRPr sz="1800" kern="1200">
          <a:solidFill>
            <a:schemeClr val="tx1"/>
          </a:solidFill>
          <a:latin typeface="+mn-lt"/>
          <a:ea typeface="+mn-ea"/>
          <a:cs typeface="+mn-cs"/>
        </a:defRPr>
      </a:lvl2pPr>
      <a:lvl3pPr marL="913307" algn="l" defTabSz="913307" rtl="0" eaLnBrk="1" latinLnBrk="0" hangingPunct="1">
        <a:defRPr sz="1800" kern="1200">
          <a:solidFill>
            <a:schemeClr val="tx1"/>
          </a:solidFill>
          <a:latin typeface="+mn-lt"/>
          <a:ea typeface="+mn-ea"/>
          <a:cs typeface="+mn-cs"/>
        </a:defRPr>
      </a:lvl3pPr>
      <a:lvl4pPr marL="1369965" algn="l" defTabSz="913307" rtl="0" eaLnBrk="1" latinLnBrk="0" hangingPunct="1">
        <a:defRPr sz="1800" kern="1200">
          <a:solidFill>
            <a:schemeClr val="tx1"/>
          </a:solidFill>
          <a:latin typeface="+mn-lt"/>
          <a:ea typeface="+mn-ea"/>
          <a:cs typeface="+mn-cs"/>
        </a:defRPr>
      </a:lvl4pPr>
      <a:lvl5pPr marL="1826612" algn="l" defTabSz="913307" rtl="0" eaLnBrk="1" latinLnBrk="0" hangingPunct="1">
        <a:defRPr sz="1800" kern="1200">
          <a:solidFill>
            <a:schemeClr val="tx1"/>
          </a:solidFill>
          <a:latin typeface="+mn-lt"/>
          <a:ea typeface="+mn-ea"/>
          <a:cs typeface="+mn-cs"/>
        </a:defRPr>
      </a:lvl5pPr>
      <a:lvl6pPr marL="2283272" algn="l" defTabSz="913307" rtl="0" eaLnBrk="1" latinLnBrk="0" hangingPunct="1">
        <a:defRPr sz="1800" kern="1200">
          <a:solidFill>
            <a:schemeClr val="tx1"/>
          </a:solidFill>
          <a:latin typeface="+mn-lt"/>
          <a:ea typeface="+mn-ea"/>
          <a:cs typeface="+mn-cs"/>
        </a:defRPr>
      </a:lvl6pPr>
      <a:lvl7pPr marL="2739928" algn="l" defTabSz="913307" rtl="0" eaLnBrk="1" latinLnBrk="0" hangingPunct="1">
        <a:defRPr sz="1800" kern="1200">
          <a:solidFill>
            <a:schemeClr val="tx1"/>
          </a:solidFill>
          <a:latin typeface="+mn-lt"/>
          <a:ea typeface="+mn-ea"/>
          <a:cs typeface="+mn-cs"/>
        </a:defRPr>
      </a:lvl7pPr>
      <a:lvl8pPr marL="3196582" algn="l" defTabSz="913307" rtl="0" eaLnBrk="1" latinLnBrk="0" hangingPunct="1">
        <a:defRPr sz="1800" kern="1200">
          <a:solidFill>
            <a:schemeClr val="tx1"/>
          </a:solidFill>
          <a:latin typeface="+mn-lt"/>
          <a:ea typeface="+mn-ea"/>
          <a:cs typeface="+mn-cs"/>
        </a:defRPr>
      </a:lvl8pPr>
      <a:lvl9pPr marL="3653234" algn="l" defTabSz="913307"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0" name="Picture 9" descr="2012 PPT Template.jpg"/>
          <p:cNvPicPr>
            <a:picLocks noChangeAspect="1"/>
          </p:cNvPicPr>
          <p:nvPr userDrawn="1"/>
        </p:nvPicPr>
        <p:blipFill>
          <a:blip r:embed="rId14"/>
          <a:stretch>
            <a:fillRect/>
          </a:stretch>
        </p:blipFill>
        <p:spPr>
          <a:xfrm>
            <a:off x="0" y="0"/>
            <a:ext cx="9144000" cy="6858000"/>
          </a:xfrm>
          <a:prstGeom prst="rect">
            <a:avLst/>
          </a:prstGeom>
        </p:spPr>
      </p:pic>
      <p:sp>
        <p:nvSpPr>
          <p:cNvPr id="2" name="Title Placeholder 1"/>
          <p:cNvSpPr>
            <a:spLocks noGrp="1"/>
          </p:cNvSpPr>
          <p:nvPr>
            <p:ph type="title"/>
          </p:nvPr>
        </p:nvSpPr>
        <p:spPr>
          <a:xfrm>
            <a:off x="457200" y="5"/>
            <a:ext cx="8229600" cy="1016000"/>
          </a:xfrm>
          <a:prstGeom prst="rect">
            <a:avLst/>
          </a:prstGeom>
        </p:spPr>
        <p:txBody>
          <a:bodyPr vert="horz" lIns="91331" tIns="45666" rIns="91331" bIns="45666"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244626"/>
            <a:ext cx="8229600" cy="4881563"/>
          </a:xfrm>
          <a:prstGeom prst="rect">
            <a:avLst/>
          </a:prstGeom>
        </p:spPr>
        <p:txBody>
          <a:bodyPr vert="horz" lIns="91331" tIns="45666" rIns="91331" bIns="45666"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Slide Number Placeholder 5"/>
          <p:cNvSpPr>
            <a:spLocks noGrp="1"/>
          </p:cNvSpPr>
          <p:nvPr>
            <p:ph type="sldNum" sz="quarter" idx="4"/>
          </p:nvPr>
        </p:nvSpPr>
        <p:spPr>
          <a:xfrm>
            <a:off x="6959600" y="6445299"/>
            <a:ext cx="2133600" cy="365125"/>
          </a:xfrm>
          <a:prstGeom prst="rect">
            <a:avLst/>
          </a:prstGeom>
        </p:spPr>
        <p:txBody>
          <a:bodyPr vert="horz" lIns="91331" tIns="45666" rIns="91331" bIns="45666" rtlCol="0" anchor="ctr"/>
          <a:lstStyle>
            <a:lvl1pPr algn="r">
              <a:defRPr sz="1200">
                <a:solidFill>
                  <a:schemeClr val="tx1"/>
                </a:solidFill>
              </a:defRPr>
            </a:lvl1pPr>
          </a:lstStyle>
          <a:p>
            <a:pPr eaLnBrk="1" hangingPunct="1"/>
            <a:fld id="{33D804BE-5198-2946-A7CF-1560F12F4DF1}" type="slidenum">
              <a:rPr lang="en-US" smtClean="0">
                <a:solidFill>
                  <a:prstClr val="black"/>
                </a:solidFill>
                <a:latin typeface="Arial" pitchFamily="34" charset="0"/>
                <a:ea typeface="ＭＳ Ｐゴシック" pitchFamily="34" charset="-128"/>
              </a:rPr>
              <a:pPr eaLnBrk="1" hangingPunct="1"/>
              <a:t>‹#›</a:t>
            </a:fld>
            <a:endParaRPr lang="en-US" dirty="0">
              <a:solidFill>
                <a:prstClr val="black"/>
              </a:solidFill>
              <a:latin typeface="Arial" pitchFamily="34" charset="0"/>
              <a:ea typeface="ＭＳ Ｐゴシック" pitchFamily="34" charset="-128"/>
            </a:endParaRPr>
          </a:p>
        </p:txBody>
      </p:sp>
      <p:sp>
        <p:nvSpPr>
          <p:cNvPr id="8" name="Rectangle 36"/>
          <p:cNvSpPr>
            <a:spLocks noChangeArrowheads="1"/>
          </p:cNvSpPr>
          <p:nvPr userDrawn="1"/>
        </p:nvSpPr>
        <p:spPr bwMode="auto">
          <a:xfrm>
            <a:off x="0" y="0"/>
            <a:ext cx="9144000" cy="6858000"/>
          </a:xfrm>
          <a:prstGeom prst="rect">
            <a:avLst/>
          </a:prstGeom>
          <a:noFill/>
          <a:ln w="9525">
            <a:solidFill>
              <a:schemeClr val="tx1"/>
            </a:solidFill>
            <a:miter lim="800000"/>
            <a:headEnd/>
            <a:tailEnd/>
          </a:ln>
          <a:effectLst/>
        </p:spPr>
        <p:txBody>
          <a:bodyPr wrap="none" lIns="91331" tIns="45666" rIns="91331" bIns="45666" anchor="ctr"/>
          <a:lstStyle/>
          <a:p>
            <a:pPr>
              <a:defRPr/>
            </a:pPr>
            <a:endParaRPr lang="en-US" dirty="0">
              <a:solidFill>
                <a:prstClr val="white"/>
              </a:solidFill>
              <a:ea typeface="ＭＳ Ｐゴシック" pitchFamily="34" charset="-128"/>
            </a:endParaRPr>
          </a:p>
        </p:txBody>
      </p:sp>
    </p:spTree>
  </p:cSld>
  <p:clrMap bg1="lt1" tx1="dk1" bg2="lt2" tx2="dk2" accent1="accent1" accent2="accent2" accent3="accent3" accent4="accent4" accent5="accent5" accent6="accent6" hlink="hlink" folHlink="folHlink"/>
  <p:sldLayoutIdLst>
    <p:sldLayoutId id="2147484258" r:id="rId1"/>
    <p:sldLayoutId id="2147484259" r:id="rId2"/>
    <p:sldLayoutId id="2147484260" r:id="rId3"/>
    <p:sldLayoutId id="2147484261" r:id="rId4"/>
    <p:sldLayoutId id="2147484262" r:id="rId5"/>
    <p:sldLayoutId id="2147484263" r:id="rId6"/>
    <p:sldLayoutId id="2147484264" r:id="rId7"/>
    <p:sldLayoutId id="2147484265" r:id="rId8"/>
    <p:sldLayoutId id="2147484266" r:id="rId9"/>
    <p:sldLayoutId id="2147484267" r:id="rId10"/>
    <p:sldLayoutId id="2147484268" r:id="rId11"/>
    <p:sldLayoutId id="2147484269" r:id="rId12"/>
  </p:sldLayoutIdLst>
  <p:transition xmlns:p14="http://schemas.microsoft.com/office/powerpoint/2010/main">
    <p:wipe dir="d"/>
  </p:transition>
  <p:timing>
    <p:tnLst>
      <p:par>
        <p:cTn xmlns:p14="http://schemas.microsoft.com/office/powerpoint/2010/main" id="1" dur="indefinite" restart="never" nodeType="tmRoot"/>
      </p:par>
    </p:tnLst>
  </p:timing>
  <p:hf hdr="0" ftr="0" dt="0"/>
  <p:txStyles>
    <p:titleStyle>
      <a:lvl1pPr algn="ctr" defTabSz="456655" rtl="0" eaLnBrk="1" latinLnBrk="0" hangingPunct="1">
        <a:spcBef>
          <a:spcPct val="0"/>
        </a:spcBef>
        <a:buNone/>
        <a:defRPr sz="2800" kern="1200">
          <a:solidFill>
            <a:schemeClr val="tx1"/>
          </a:solidFill>
          <a:latin typeface="+mj-lt"/>
          <a:ea typeface="+mj-ea"/>
          <a:cs typeface="+mj-cs"/>
        </a:defRPr>
      </a:lvl1pPr>
    </p:titleStyle>
    <p:bodyStyle>
      <a:lvl1pPr marL="342491" indent="-342491" algn="l" defTabSz="456655" rtl="0" eaLnBrk="1" latinLnBrk="0" hangingPunct="1">
        <a:spcBef>
          <a:spcPct val="20000"/>
        </a:spcBef>
        <a:buFont typeface="Arial"/>
        <a:buChar char="•"/>
        <a:defRPr sz="3200" kern="1200">
          <a:solidFill>
            <a:schemeClr val="tx1"/>
          </a:solidFill>
          <a:latin typeface="+mn-lt"/>
          <a:ea typeface="+mn-ea"/>
          <a:cs typeface="+mn-cs"/>
        </a:defRPr>
      </a:lvl1pPr>
      <a:lvl2pPr marL="742063" indent="-285410" algn="l" defTabSz="456655" rtl="0" eaLnBrk="1" latinLnBrk="0" hangingPunct="1">
        <a:spcBef>
          <a:spcPct val="20000"/>
        </a:spcBef>
        <a:buFont typeface="Arial"/>
        <a:buChar char="–"/>
        <a:defRPr sz="2800" kern="1200">
          <a:solidFill>
            <a:schemeClr val="tx1"/>
          </a:solidFill>
          <a:latin typeface="+mn-lt"/>
          <a:ea typeface="+mn-ea"/>
          <a:cs typeface="+mn-cs"/>
        </a:defRPr>
      </a:lvl2pPr>
      <a:lvl3pPr marL="1141634" indent="-228327" algn="l" defTabSz="456655" rtl="0" eaLnBrk="1" latinLnBrk="0" hangingPunct="1">
        <a:spcBef>
          <a:spcPct val="20000"/>
        </a:spcBef>
        <a:buFont typeface="Arial"/>
        <a:buChar char="•"/>
        <a:defRPr sz="2400" kern="1200">
          <a:solidFill>
            <a:schemeClr val="tx1"/>
          </a:solidFill>
          <a:latin typeface="+mn-lt"/>
          <a:ea typeface="+mn-ea"/>
          <a:cs typeface="+mn-cs"/>
        </a:defRPr>
      </a:lvl3pPr>
      <a:lvl4pPr marL="1598295" indent="-228327" algn="l" defTabSz="456655" rtl="0" eaLnBrk="1" latinLnBrk="0" hangingPunct="1">
        <a:spcBef>
          <a:spcPct val="20000"/>
        </a:spcBef>
        <a:buFont typeface="Arial"/>
        <a:buChar char="–"/>
        <a:defRPr sz="2000" kern="1200">
          <a:solidFill>
            <a:schemeClr val="tx1"/>
          </a:solidFill>
          <a:latin typeface="+mn-lt"/>
          <a:ea typeface="+mn-ea"/>
          <a:cs typeface="+mn-cs"/>
        </a:defRPr>
      </a:lvl4pPr>
      <a:lvl5pPr marL="2054944" indent="-228327" algn="l" defTabSz="456655" rtl="0" eaLnBrk="1" latinLnBrk="0" hangingPunct="1">
        <a:spcBef>
          <a:spcPct val="20000"/>
        </a:spcBef>
        <a:buFont typeface="Arial"/>
        <a:buChar char="»"/>
        <a:defRPr sz="2000" kern="1200">
          <a:solidFill>
            <a:schemeClr val="tx1"/>
          </a:solidFill>
          <a:latin typeface="+mn-lt"/>
          <a:ea typeface="+mn-ea"/>
          <a:cs typeface="+mn-cs"/>
        </a:defRPr>
      </a:lvl5pPr>
      <a:lvl6pPr marL="2511602" indent="-228327" algn="l" defTabSz="456655" rtl="0" eaLnBrk="1" latinLnBrk="0" hangingPunct="1">
        <a:spcBef>
          <a:spcPct val="20000"/>
        </a:spcBef>
        <a:buFont typeface="Arial"/>
        <a:buChar char="•"/>
        <a:defRPr sz="2000" kern="1200">
          <a:solidFill>
            <a:schemeClr val="tx1"/>
          </a:solidFill>
          <a:latin typeface="+mn-lt"/>
          <a:ea typeface="+mn-ea"/>
          <a:cs typeface="+mn-cs"/>
        </a:defRPr>
      </a:lvl6pPr>
      <a:lvl7pPr marL="2968256" indent="-228327" algn="l" defTabSz="456655" rtl="0" eaLnBrk="1" latinLnBrk="0" hangingPunct="1">
        <a:spcBef>
          <a:spcPct val="20000"/>
        </a:spcBef>
        <a:buFont typeface="Arial"/>
        <a:buChar char="•"/>
        <a:defRPr sz="2000" kern="1200">
          <a:solidFill>
            <a:schemeClr val="tx1"/>
          </a:solidFill>
          <a:latin typeface="+mn-lt"/>
          <a:ea typeface="+mn-ea"/>
          <a:cs typeface="+mn-cs"/>
        </a:defRPr>
      </a:lvl7pPr>
      <a:lvl8pPr marL="3424904" indent="-228327" algn="l" defTabSz="456655" rtl="0" eaLnBrk="1" latinLnBrk="0" hangingPunct="1">
        <a:spcBef>
          <a:spcPct val="20000"/>
        </a:spcBef>
        <a:buFont typeface="Arial"/>
        <a:buChar char="•"/>
        <a:defRPr sz="2000" kern="1200">
          <a:solidFill>
            <a:schemeClr val="tx1"/>
          </a:solidFill>
          <a:latin typeface="+mn-lt"/>
          <a:ea typeface="+mn-ea"/>
          <a:cs typeface="+mn-cs"/>
        </a:defRPr>
      </a:lvl8pPr>
      <a:lvl9pPr marL="3881563" indent="-228327" algn="l" defTabSz="456655"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6655" rtl="0" eaLnBrk="1" latinLnBrk="0" hangingPunct="1">
        <a:defRPr sz="1800" kern="1200">
          <a:solidFill>
            <a:schemeClr val="tx1"/>
          </a:solidFill>
          <a:latin typeface="+mn-lt"/>
          <a:ea typeface="+mn-ea"/>
          <a:cs typeface="+mn-cs"/>
        </a:defRPr>
      </a:lvl1pPr>
      <a:lvl2pPr marL="456655" algn="l" defTabSz="456655" rtl="0" eaLnBrk="1" latinLnBrk="0" hangingPunct="1">
        <a:defRPr sz="1800" kern="1200">
          <a:solidFill>
            <a:schemeClr val="tx1"/>
          </a:solidFill>
          <a:latin typeface="+mn-lt"/>
          <a:ea typeface="+mn-ea"/>
          <a:cs typeface="+mn-cs"/>
        </a:defRPr>
      </a:lvl2pPr>
      <a:lvl3pPr marL="913307" algn="l" defTabSz="456655" rtl="0" eaLnBrk="1" latinLnBrk="0" hangingPunct="1">
        <a:defRPr sz="1800" kern="1200">
          <a:solidFill>
            <a:schemeClr val="tx1"/>
          </a:solidFill>
          <a:latin typeface="+mn-lt"/>
          <a:ea typeface="+mn-ea"/>
          <a:cs typeface="+mn-cs"/>
        </a:defRPr>
      </a:lvl3pPr>
      <a:lvl4pPr marL="1369965" algn="l" defTabSz="456655" rtl="0" eaLnBrk="1" latinLnBrk="0" hangingPunct="1">
        <a:defRPr sz="1800" kern="1200">
          <a:solidFill>
            <a:schemeClr val="tx1"/>
          </a:solidFill>
          <a:latin typeface="+mn-lt"/>
          <a:ea typeface="+mn-ea"/>
          <a:cs typeface="+mn-cs"/>
        </a:defRPr>
      </a:lvl4pPr>
      <a:lvl5pPr marL="1826612" algn="l" defTabSz="456655" rtl="0" eaLnBrk="1" latinLnBrk="0" hangingPunct="1">
        <a:defRPr sz="1800" kern="1200">
          <a:solidFill>
            <a:schemeClr val="tx1"/>
          </a:solidFill>
          <a:latin typeface="+mn-lt"/>
          <a:ea typeface="+mn-ea"/>
          <a:cs typeface="+mn-cs"/>
        </a:defRPr>
      </a:lvl5pPr>
      <a:lvl6pPr marL="2283272" algn="l" defTabSz="456655" rtl="0" eaLnBrk="1" latinLnBrk="0" hangingPunct="1">
        <a:defRPr sz="1800" kern="1200">
          <a:solidFill>
            <a:schemeClr val="tx1"/>
          </a:solidFill>
          <a:latin typeface="+mn-lt"/>
          <a:ea typeface="+mn-ea"/>
          <a:cs typeface="+mn-cs"/>
        </a:defRPr>
      </a:lvl6pPr>
      <a:lvl7pPr marL="2739928" algn="l" defTabSz="456655" rtl="0" eaLnBrk="1" latinLnBrk="0" hangingPunct="1">
        <a:defRPr sz="1800" kern="1200">
          <a:solidFill>
            <a:schemeClr val="tx1"/>
          </a:solidFill>
          <a:latin typeface="+mn-lt"/>
          <a:ea typeface="+mn-ea"/>
          <a:cs typeface="+mn-cs"/>
        </a:defRPr>
      </a:lvl7pPr>
      <a:lvl8pPr marL="3196582" algn="l" defTabSz="456655" rtl="0" eaLnBrk="1" latinLnBrk="0" hangingPunct="1">
        <a:defRPr sz="1800" kern="1200">
          <a:solidFill>
            <a:schemeClr val="tx1"/>
          </a:solidFill>
          <a:latin typeface="+mn-lt"/>
          <a:ea typeface="+mn-ea"/>
          <a:cs typeface="+mn-cs"/>
        </a:defRPr>
      </a:lvl8pPr>
      <a:lvl9pPr marL="3653234" algn="l" defTabSz="456655"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331" tIns="45666" rIns="91331" bIns="45666"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457200" y="1600201"/>
            <a:ext cx="8229600" cy="4525963"/>
          </a:xfrm>
          <a:prstGeom prst="rect">
            <a:avLst/>
          </a:prstGeom>
          <a:noFill/>
          <a:ln w="9525">
            <a:noFill/>
            <a:miter lim="800000"/>
            <a:headEnd/>
            <a:tailEnd/>
          </a:ln>
        </p:spPr>
        <p:txBody>
          <a:bodyPr vert="horz" wrap="square" lIns="91331" tIns="45666" rIns="91331" bIns="45666"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69"/>
            <a:ext cx="2133600" cy="365125"/>
          </a:xfrm>
          <a:prstGeom prst="rect">
            <a:avLst/>
          </a:prstGeom>
        </p:spPr>
        <p:txBody>
          <a:bodyPr vert="horz" lIns="91331" tIns="45666" rIns="91331" bIns="45666" rtlCol="0" anchor="ctr"/>
          <a:lstStyle>
            <a:lvl1pPr algn="l" fontAlgn="auto">
              <a:spcBef>
                <a:spcPts val="0"/>
              </a:spcBef>
              <a:spcAft>
                <a:spcPts val="0"/>
              </a:spcAft>
              <a:defRPr sz="1200">
                <a:solidFill>
                  <a:schemeClr val="tx1">
                    <a:tint val="75000"/>
                  </a:schemeClr>
                </a:solidFill>
                <a:latin typeface="+mn-lt"/>
                <a:cs typeface="+mn-cs"/>
              </a:defRPr>
            </a:lvl1pPr>
          </a:lstStyle>
          <a:p>
            <a:pPr eaLnBrk="1" hangingPunct="1">
              <a:defRPr/>
            </a:pPr>
            <a:fld id="{D9D307C8-228C-442B-8907-6895E90756EC}" type="datetime1">
              <a:rPr lang="en-US" smtClean="0">
                <a:solidFill>
                  <a:prstClr val="black">
                    <a:tint val="75000"/>
                  </a:prstClr>
                </a:solidFill>
                <a:latin typeface="Calibri"/>
                <a:ea typeface="ＭＳ Ｐゴシック" pitchFamily="34" charset="-128"/>
              </a:rPr>
              <a:pPr eaLnBrk="1" hangingPunct="1">
                <a:defRPr/>
              </a:pPr>
              <a:t>6/21/16</a:t>
            </a:fld>
            <a:endParaRPr lang="en-US">
              <a:solidFill>
                <a:prstClr val="black">
                  <a:tint val="75000"/>
                </a:prstClr>
              </a:solidFill>
              <a:latin typeface="Calibri"/>
              <a:ea typeface="ＭＳ Ｐゴシック" pitchFamily="34" charset="-128"/>
            </a:endParaRPr>
          </a:p>
        </p:txBody>
      </p:sp>
      <p:sp>
        <p:nvSpPr>
          <p:cNvPr id="5" name="Footer Placeholder 4"/>
          <p:cNvSpPr>
            <a:spLocks noGrp="1"/>
          </p:cNvSpPr>
          <p:nvPr>
            <p:ph type="ftr" sz="quarter" idx="3"/>
          </p:nvPr>
        </p:nvSpPr>
        <p:spPr>
          <a:xfrm>
            <a:off x="3124200" y="6356369"/>
            <a:ext cx="2895600" cy="365125"/>
          </a:xfrm>
          <a:prstGeom prst="rect">
            <a:avLst/>
          </a:prstGeom>
        </p:spPr>
        <p:txBody>
          <a:bodyPr vert="horz" lIns="91331" tIns="45666" rIns="91331" bIns="45666" rtlCol="0" anchor="ctr"/>
          <a:lstStyle>
            <a:lvl1pPr algn="ctr" fontAlgn="auto">
              <a:spcBef>
                <a:spcPts val="0"/>
              </a:spcBef>
              <a:spcAft>
                <a:spcPts val="0"/>
              </a:spcAft>
              <a:defRPr sz="1200">
                <a:solidFill>
                  <a:schemeClr val="tx1">
                    <a:tint val="75000"/>
                  </a:schemeClr>
                </a:solidFill>
                <a:latin typeface="+mn-lt"/>
                <a:cs typeface="+mn-cs"/>
              </a:defRPr>
            </a:lvl1pPr>
          </a:lstStyle>
          <a:p>
            <a:pPr eaLnBrk="1" hangingPunct="1">
              <a:defRPr/>
            </a:pPr>
            <a:endParaRPr lang="en-US">
              <a:solidFill>
                <a:prstClr val="black">
                  <a:tint val="75000"/>
                </a:prstClr>
              </a:solidFill>
              <a:latin typeface="Calibri"/>
              <a:ea typeface="ＭＳ Ｐゴシック" pitchFamily="34" charset="-128"/>
            </a:endParaRPr>
          </a:p>
        </p:txBody>
      </p:sp>
      <p:sp>
        <p:nvSpPr>
          <p:cNvPr id="6" name="Slide Number Placeholder 5"/>
          <p:cNvSpPr>
            <a:spLocks noGrp="1"/>
          </p:cNvSpPr>
          <p:nvPr>
            <p:ph type="sldNum" sz="quarter" idx="4"/>
          </p:nvPr>
        </p:nvSpPr>
        <p:spPr>
          <a:xfrm>
            <a:off x="6553200" y="6356369"/>
            <a:ext cx="2133600" cy="365125"/>
          </a:xfrm>
          <a:prstGeom prst="rect">
            <a:avLst/>
          </a:prstGeom>
        </p:spPr>
        <p:txBody>
          <a:bodyPr vert="horz" lIns="91331" tIns="45666" rIns="91331" bIns="45666" rtlCol="0" anchor="ctr"/>
          <a:lstStyle>
            <a:lvl1pPr algn="r" fontAlgn="auto">
              <a:spcBef>
                <a:spcPts val="0"/>
              </a:spcBef>
              <a:spcAft>
                <a:spcPts val="0"/>
              </a:spcAft>
              <a:defRPr sz="1200">
                <a:solidFill>
                  <a:schemeClr val="tx1">
                    <a:tint val="75000"/>
                  </a:schemeClr>
                </a:solidFill>
                <a:latin typeface="+mn-lt"/>
                <a:cs typeface="+mn-cs"/>
              </a:defRPr>
            </a:lvl1pPr>
          </a:lstStyle>
          <a:p>
            <a:pPr eaLnBrk="1" hangingPunct="1">
              <a:defRPr/>
            </a:pPr>
            <a:fld id="{58E549B1-CD1C-4044-9FC3-8D626B3488D1}" type="slidenum">
              <a:rPr lang="en-US">
                <a:solidFill>
                  <a:prstClr val="black">
                    <a:tint val="75000"/>
                  </a:prstClr>
                </a:solidFill>
                <a:latin typeface="Calibri"/>
                <a:ea typeface="ＭＳ Ｐゴシック" pitchFamily="34" charset="-128"/>
              </a:rPr>
              <a:pPr eaLnBrk="1" hangingPunct="1">
                <a:defRPr/>
              </a:pPr>
              <a:t>‹#›</a:t>
            </a:fld>
            <a:endParaRPr lang="en-US">
              <a:solidFill>
                <a:prstClr val="black">
                  <a:tint val="75000"/>
                </a:prstClr>
              </a:solidFill>
              <a:latin typeface="Calibri"/>
              <a:ea typeface="ＭＳ Ｐゴシック" pitchFamily="34" charset="-128"/>
            </a:endParaRPr>
          </a:p>
        </p:txBody>
      </p:sp>
    </p:spTree>
  </p:cSld>
  <p:clrMap bg1="lt1" tx1="dk1" bg2="lt2" tx2="dk2" accent1="accent1" accent2="accent2" accent3="accent3" accent4="accent4" accent5="accent5" accent6="accent6" hlink="hlink" folHlink="folHlink"/>
  <p:sldLayoutIdLst>
    <p:sldLayoutId id="2147484275" r:id="rId1"/>
    <p:sldLayoutId id="2147484276" r:id="rId2"/>
    <p:sldLayoutId id="2147484277" r:id="rId3"/>
    <p:sldLayoutId id="2147484278" r:id="rId4"/>
    <p:sldLayoutId id="2147484279" r:id="rId5"/>
    <p:sldLayoutId id="2147484280" r:id="rId6"/>
    <p:sldLayoutId id="2147484281" r:id="rId7"/>
    <p:sldLayoutId id="2147484282" r:id="rId8"/>
    <p:sldLayoutId id="2147484283" r:id="rId9"/>
    <p:sldLayoutId id="2147484284" r:id="rId10"/>
    <p:sldLayoutId id="2147484285" r:id="rId11"/>
  </p:sldLayoutIdLst>
  <p:hf hdr="0" ftr="0" dt="0"/>
  <p:txStyles>
    <p:titleStyle>
      <a:lvl1pPr algn="ctr" rtl="0" eaLnBrk="0" fontAlgn="base" hangingPunct="0">
        <a:spcBef>
          <a:spcPct val="0"/>
        </a:spcBef>
        <a:spcAft>
          <a:spcPct val="0"/>
        </a:spcAft>
        <a:defRPr sz="4300" kern="1200">
          <a:solidFill>
            <a:schemeClr val="tx1"/>
          </a:solidFill>
          <a:latin typeface="+mj-lt"/>
          <a:ea typeface="+mj-ea"/>
          <a:cs typeface="+mj-cs"/>
        </a:defRPr>
      </a:lvl1pPr>
      <a:lvl2pPr algn="ctr" rtl="0" eaLnBrk="0" fontAlgn="base" hangingPunct="0">
        <a:spcBef>
          <a:spcPct val="0"/>
        </a:spcBef>
        <a:spcAft>
          <a:spcPct val="0"/>
        </a:spcAft>
        <a:defRPr sz="4300">
          <a:solidFill>
            <a:schemeClr val="tx1"/>
          </a:solidFill>
          <a:latin typeface="Calibri" pitchFamily="34" charset="0"/>
        </a:defRPr>
      </a:lvl2pPr>
      <a:lvl3pPr algn="ctr" rtl="0" eaLnBrk="0" fontAlgn="base" hangingPunct="0">
        <a:spcBef>
          <a:spcPct val="0"/>
        </a:spcBef>
        <a:spcAft>
          <a:spcPct val="0"/>
        </a:spcAft>
        <a:defRPr sz="4300">
          <a:solidFill>
            <a:schemeClr val="tx1"/>
          </a:solidFill>
          <a:latin typeface="Calibri" pitchFamily="34" charset="0"/>
        </a:defRPr>
      </a:lvl3pPr>
      <a:lvl4pPr algn="ctr" rtl="0" eaLnBrk="0" fontAlgn="base" hangingPunct="0">
        <a:spcBef>
          <a:spcPct val="0"/>
        </a:spcBef>
        <a:spcAft>
          <a:spcPct val="0"/>
        </a:spcAft>
        <a:defRPr sz="4300">
          <a:solidFill>
            <a:schemeClr val="tx1"/>
          </a:solidFill>
          <a:latin typeface="Calibri" pitchFamily="34" charset="0"/>
        </a:defRPr>
      </a:lvl4pPr>
      <a:lvl5pPr algn="ctr" rtl="0" eaLnBrk="0" fontAlgn="base" hangingPunct="0">
        <a:spcBef>
          <a:spcPct val="0"/>
        </a:spcBef>
        <a:spcAft>
          <a:spcPct val="0"/>
        </a:spcAft>
        <a:defRPr sz="4300">
          <a:solidFill>
            <a:schemeClr val="tx1"/>
          </a:solidFill>
          <a:latin typeface="Calibri" pitchFamily="34" charset="0"/>
        </a:defRPr>
      </a:lvl5pPr>
      <a:lvl6pPr marL="456655" algn="ctr" rtl="0" fontAlgn="base">
        <a:spcBef>
          <a:spcPct val="0"/>
        </a:spcBef>
        <a:spcAft>
          <a:spcPct val="0"/>
        </a:spcAft>
        <a:defRPr sz="4300">
          <a:solidFill>
            <a:schemeClr val="tx1"/>
          </a:solidFill>
          <a:latin typeface="Calibri" pitchFamily="34" charset="0"/>
        </a:defRPr>
      </a:lvl6pPr>
      <a:lvl7pPr marL="913307" algn="ctr" rtl="0" fontAlgn="base">
        <a:spcBef>
          <a:spcPct val="0"/>
        </a:spcBef>
        <a:spcAft>
          <a:spcPct val="0"/>
        </a:spcAft>
        <a:defRPr sz="4300">
          <a:solidFill>
            <a:schemeClr val="tx1"/>
          </a:solidFill>
          <a:latin typeface="Calibri" pitchFamily="34" charset="0"/>
        </a:defRPr>
      </a:lvl7pPr>
      <a:lvl8pPr marL="1369965" algn="ctr" rtl="0" fontAlgn="base">
        <a:spcBef>
          <a:spcPct val="0"/>
        </a:spcBef>
        <a:spcAft>
          <a:spcPct val="0"/>
        </a:spcAft>
        <a:defRPr sz="4300">
          <a:solidFill>
            <a:schemeClr val="tx1"/>
          </a:solidFill>
          <a:latin typeface="Calibri" pitchFamily="34" charset="0"/>
        </a:defRPr>
      </a:lvl8pPr>
      <a:lvl9pPr marL="1826612" algn="ctr" rtl="0" fontAlgn="base">
        <a:spcBef>
          <a:spcPct val="0"/>
        </a:spcBef>
        <a:spcAft>
          <a:spcPct val="0"/>
        </a:spcAft>
        <a:defRPr sz="4300">
          <a:solidFill>
            <a:schemeClr val="tx1"/>
          </a:solidFill>
          <a:latin typeface="Calibri" pitchFamily="34" charset="0"/>
        </a:defRPr>
      </a:lvl9pPr>
    </p:titleStyle>
    <p:bodyStyle>
      <a:lvl1pPr marL="342491" indent="-342491"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063" indent="-28541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1634" indent="-228327"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598295" indent="-228327"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4944" indent="-228327"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1602" indent="-228327" algn="l" defTabSz="91330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68256" indent="-228327" algn="l" defTabSz="91330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4904" indent="-228327" algn="l" defTabSz="91330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1563" indent="-228327" algn="l" defTabSz="913307"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3307" rtl="0" eaLnBrk="1" latinLnBrk="0" hangingPunct="1">
        <a:defRPr sz="1800" kern="1200">
          <a:solidFill>
            <a:schemeClr val="tx1"/>
          </a:solidFill>
          <a:latin typeface="+mn-lt"/>
          <a:ea typeface="+mn-ea"/>
          <a:cs typeface="+mn-cs"/>
        </a:defRPr>
      </a:lvl1pPr>
      <a:lvl2pPr marL="456655" algn="l" defTabSz="913307" rtl="0" eaLnBrk="1" latinLnBrk="0" hangingPunct="1">
        <a:defRPr sz="1800" kern="1200">
          <a:solidFill>
            <a:schemeClr val="tx1"/>
          </a:solidFill>
          <a:latin typeface="+mn-lt"/>
          <a:ea typeface="+mn-ea"/>
          <a:cs typeface="+mn-cs"/>
        </a:defRPr>
      </a:lvl2pPr>
      <a:lvl3pPr marL="913307" algn="l" defTabSz="913307" rtl="0" eaLnBrk="1" latinLnBrk="0" hangingPunct="1">
        <a:defRPr sz="1800" kern="1200">
          <a:solidFill>
            <a:schemeClr val="tx1"/>
          </a:solidFill>
          <a:latin typeface="+mn-lt"/>
          <a:ea typeface="+mn-ea"/>
          <a:cs typeface="+mn-cs"/>
        </a:defRPr>
      </a:lvl3pPr>
      <a:lvl4pPr marL="1369965" algn="l" defTabSz="913307" rtl="0" eaLnBrk="1" latinLnBrk="0" hangingPunct="1">
        <a:defRPr sz="1800" kern="1200">
          <a:solidFill>
            <a:schemeClr val="tx1"/>
          </a:solidFill>
          <a:latin typeface="+mn-lt"/>
          <a:ea typeface="+mn-ea"/>
          <a:cs typeface="+mn-cs"/>
        </a:defRPr>
      </a:lvl4pPr>
      <a:lvl5pPr marL="1826612" algn="l" defTabSz="913307" rtl="0" eaLnBrk="1" latinLnBrk="0" hangingPunct="1">
        <a:defRPr sz="1800" kern="1200">
          <a:solidFill>
            <a:schemeClr val="tx1"/>
          </a:solidFill>
          <a:latin typeface="+mn-lt"/>
          <a:ea typeface="+mn-ea"/>
          <a:cs typeface="+mn-cs"/>
        </a:defRPr>
      </a:lvl5pPr>
      <a:lvl6pPr marL="2283272" algn="l" defTabSz="913307" rtl="0" eaLnBrk="1" latinLnBrk="0" hangingPunct="1">
        <a:defRPr sz="1800" kern="1200">
          <a:solidFill>
            <a:schemeClr val="tx1"/>
          </a:solidFill>
          <a:latin typeface="+mn-lt"/>
          <a:ea typeface="+mn-ea"/>
          <a:cs typeface="+mn-cs"/>
        </a:defRPr>
      </a:lvl6pPr>
      <a:lvl7pPr marL="2739928" algn="l" defTabSz="913307" rtl="0" eaLnBrk="1" latinLnBrk="0" hangingPunct="1">
        <a:defRPr sz="1800" kern="1200">
          <a:solidFill>
            <a:schemeClr val="tx1"/>
          </a:solidFill>
          <a:latin typeface="+mn-lt"/>
          <a:ea typeface="+mn-ea"/>
          <a:cs typeface="+mn-cs"/>
        </a:defRPr>
      </a:lvl7pPr>
      <a:lvl8pPr marL="3196582" algn="l" defTabSz="913307" rtl="0" eaLnBrk="1" latinLnBrk="0" hangingPunct="1">
        <a:defRPr sz="1800" kern="1200">
          <a:solidFill>
            <a:schemeClr val="tx1"/>
          </a:solidFill>
          <a:latin typeface="+mn-lt"/>
          <a:ea typeface="+mn-ea"/>
          <a:cs typeface="+mn-cs"/>
        </a:defRPr>
      </a:lvl8pPr>
      <a:lvl9pPr marL="3653234" algn="l" defTabSz="913307"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539074" name="Picture 2" descr="index2"/>
          <p:cNvPicPr>
            <a:picLocks noChangeAspect="1" noChangeArrowheads="1"/>
          </p:cNvPicPr>
          <p:nvPr/>
        </p:nvPicPr>
        <p:blipFill>
          <a:blip r:embed="rId5" cstate="print"/>
          <a:srcRect/>
          <a:stretch>
            <a:fillRect/>
          </a:stretch>
        </p:blipFill>
        <p:spPr bwMode="auto">
          <a:xfrm>
            <a:off x="0" y="0"/>
            <a:ext cx="9145588" cy="6859588"/>
          </a:xfrm>
          <a:prstGeom prst="rect">
            <a:avLst/>
          </a:prstGeom>
          <a:noFill/>
        </p:spPr>
      </p:pic>
      <p:sp>
        <p:nvSpPr>
          <p:cNvPr id="1539075" name="Rectangle 3"/>
          <p:cNvSpPr>
            <a:spLocks noGrp="1" noChangeArrowheads="1"/>
          </p:cNvSpPr>
          <p:nvPr>
            <p:ph type="title"/>
          </p:nvPr>
        </p:nvSpPr>
        <p:spPr bwMode="auto">
          <a:xfrm>
            <a:off x="690563" y="123825"/>
            <a:ext cx="8142287" cy="85407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539076" name="Rectangle 4"/>
          <p:cNvSpPr>
            <a:spLocks noGrp="1" noChangeArrowheads="1"/>
          </p:cNvSpPr>
          <p:nvPr>
            <p:ph type="body" idx="1"/>
          </p:nvPr>
        </p:nvSpPr>
        <p:spPr bwMode="auto">
          <a:xfrm>
            <a:off x="963613" y="1290638"/>
            <a:ext cx="7845425" cy="49752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539077" name="Rectangle 5"/>
          <p:cNvSpPr>
            <a:spLocks noChangeArrowheads="1"/>
          </p:cNvSpPr>
          <p:nvPr/>
        </p:nvSpPr>
        <p:spPr bwMode="auto">
          <a:xfrm>
            <a:off x="0" y="0"/>
            <a:ext cx="9144000" cy="6858000"/>
          </a:xfrm>
          <a:prstGeom prst="rect">
            <a:avLst/>
          </a:prstGeom>
          <a:noFill/>
          <a:ln w="9525">
            <a:solidFill>
              <a:schemeClr val="tx1"/>
            </a:solidFill>
            <a:miter lim="800000"/>
            <a:headEnd/>
            <a:tailEnd/>
          </a:ln>
          <a:effectLst/>
        </p:spPr>
        <p:txBody>
          <a:bodyPr wrap="none" anchor="ctr"/>
          <a:lstStyle/>
          <a:p>
            <a:endParaRPr lang="en-US">
              <a:solidFill>
                <a:srgbClr val="000000"/>
              </a:solidFill>
            </a:endParaRPr>
          </a:p>
        </p:txBody>
      </p:sp>
      <p:sp>
        <p:nvSpPr>
          <p:cNvPr id="1539078" name="Rectangle 6"/>
          <p:cNvSpPr>
            <a:spLocks noChangeArrowheads="1"/>
          </p:cNvSpPr>
          <p:nvPr/>
        </p:nvSpPr>
        <p:spPr bwMode="auto">
          <a:xfrm>
            <a:off x="6908800" y="6259513"/>
            <a:ext cx="1905000" cy="354012"/>
          </a:xfrm>
          <a:prstGeom prst="rect">
            <a:avLst/>
          </a:prstGeom>
          <a:noFill/>
          <a:ln w="9525">
            <a:noFill/>
            <a:miter lim="800000"/>
            <a:headEnd/>
            <a:tailEnd/>
          </a:ln>
          <a:effectLst/>
        </p:spPr>
        <p:txBody>
          <a:bodyPr/>
          <a:lstStyle/>
          <a:p>
            <a:pPr algn="r"/>
            <a:fld id="{8454DFDE-89E5-4AE2-B06C-916BAAE55B8E}" type="slidenum">
              <a:rPr lang="en-US" sz="1400">
                <a:solidFill>
                  <a:srgbClr val="000000"/>
                </a:solidFill>
              </a:rPr>
              <a:pPr algn="r"/>
              <a:t>‹#›</a:t>
            </a:fld>
            <a:endParaRPr lang="en-US" sz="1400">
              <a:solidFill>
                <a:srgbClr val="000000"/>
              </a:solidFill>
            </a:endParaRPr>
          </a:p>
        </p:txBody>
      </p:sp>
    </p:spTree>
  </p:cSld>
  <p:clrMap bg1="lt1" tx1="dk1" bg2="lt2" tx2="dk2" accent1="accent1" accent2="accent2" accent3="accent3" accent4="accent4" accent5="accent5" accent6="accent6" hlink="hlink" folHlink="folHlink"/>
  <p:sldLayoutIdLst>
    <p:sldLayoutId id="2147483808" r:id="rId1"/>
    <p:sldLayoutId id="2147484270" r:id="rId2"/>
    <p:sldLayoutId id="2147484542" r:id="rId3"/>
  </p:sldLayoutIdLst>
  <p:transition xmlns:p14="http://schemas.microsoft.com/office/powerpoint/2010/main"/>
  <p:txStyles>
    <p:titleStyle>
      <a:lvl1pPr algn="l" rtl="0" fontAlgn="base">
        <a:lnSpc>
          <a:spcPct val="85000"/>
        </a:lnSpc>
        <a:spcBef>
          <a:spcPct val="0"/>
        </a:spcBef>
        <a:spcAft>
          <a:spcPct val="0"/>
        </a:spcAft>
        <a:defRPr sz="3000">
          <a:solidFill>
            <a:schemeClr val="bg1"/>
          </a:solidFill>
          <a:latin typeface="+mj-lt"/>
          <a:ea typeface="+mj-ea"/>
          <a:cs typeface="+mj-cs"/>
        </a:defRPr>
      </a:lvl1pPr>
      <a:lvl2pPr algn="l" rtl="0" fontAlgn="base">
        <a:lnSpc>
          <a:spcPct val="85000"/>
        </a:lnSpc>
        <a:spcBef>
          <a:spcPct val="0"/>
        </a:spcBef>
        <a:spcAft>
          <a:spcPct val="0"/>
        </a:spcAft>
        <a:defRPr sz="3000">
          <a:solidFill>
            <a:schemeClr val="bg1"/>
          </a:solidFill>
          <a:latin typeface="Arial" charset="0"/>
        </a:defRPr>
      </a:lvl2pPr>
      <a:lvl3pPr algn="l" rtl="0" fontAlgn="base">
        <a:lnSpc>
          <a:spcPct val="85000"/>
        </a:lnSpc>
        <a:spcBef>
          <a:spcPct val="0"/>
        </a:spcBef>
        <a:spcAft>
          <a:spcPct val="0"/>
        </a:spcAft>
        <a:defRPr sz="3000">
          <a:solidFill>
            <a:schemeClr val="bg1"/>
          </a:solidFill>
          <a:latin typeface="Arial" charset="0"/>
        </a:defRPr>
      </a:lvl3pPr>
      <a:lvl4pPr algn="l" rtl="0" fontAlgn="base">
        <a:lnSpc>
          <a:spcPct val="85000"/>
        </a:lnSpc>
        <a:spcBef>
          <a:spcPct val="0"/>
        </a:spcBef>
        <a:spcAft>
          <a:spcPct val="0"/>
        </a:spcAft>
        <a:defRPr sz="3000">
          <a:solidFill>
            <a:schemeClr val="bg1"/>
          </a:solidFill>
          <a:latin typeface="Arial" charset="0"/>
        </a:defRPr>
      </a:lvl4pPr>
      <a:lvl5pPr algn="l" rtl="0" fontAlgn="base">
        <a:lnSpc>
          <a:spcPct val="85000"/>
        </a:lnSpc>
        <a:spcBef>
          <a:spcPct val="0"/>
        </a:spcBef>
        <a:spcAft>
          <a:spcPct val="0"/>
        </a:spcAft>
        <a:defRPr sz="3000">
          <a:solidFill>
            <a:schemeClr val="bg1"/>
          </a:solidFill>
          <a:latin typeface="Arial" charset="0"/>
        </a:defRPr>
      </a:lvl5pPr>
      <a:lvl6pPr marL="457200" algn="l" rtl="0" fontAlgn="base">
        <a:lnSpc>
          <a:spcPct val="85000"/>
        </a:lnSpc>
        <a:spcBef>
          <a:spcPct val="0"/>
        </a:spcBef>
        <a:spcAft>
          <a:spcPct val="0"/>
        </a:spcAft>
        <a:defRPr sz="3000">
          <a:solidFill>
            <a:schemeClr val="bg1"/>
          </a:solidFill>
          <a:latin typeface="Arial" charset="0"/>
        </a:defRPr>
      </a:lvl6pPr>
      <a:lvl7pPr marL="914400" algn="l" rtl="0" fontAlgn="base">
        <a:lnSpc>
          <a:spcPct val="85000"/>
        </a:lnSpc>
        <a:spcBef>
          <a:spcPct val="0"/>
        </a:spcBef>
        <a:spcAft>
          <a:spcPct val="0"/>
        </a:spcAft>
        <a:defRPr sz="3000">
          <a:solidFill>
            <a:schemeClr val="bg1"/>
          </a:solidFill>
          <a:latin typeface="Arial" charset="0"/>
        </a:defRPr>
      </a:lvl7pPr>
      <a:lvl8pPr marL="1371600" algn="l" rtl="0" fontAlgn="base">
        <a:lnSpc>
          <a:spcPct val="85000"/>
        </a:lnSpc>
        <a:spcBef>
          <a:spcPct val="0"/>
        </a:spcBef>
        <a:spcAft>
          <a:spcPct val="0"/>
        </a:spcAft>
        <a:defRPr sz="3000">
          <a:solidFill>
            <a:schemeClr val="bg1"/>
          </a:solidFill>
          <a:latin typeface="Arial" charset="0"/>
        </a:defRPr>
      </a:lvl8pPr>
      <a:lvl9pPr marL="1828800" algn="l" rtl="0" fontAlgn="base">
        <a:lnSpc>
          <a:spcPct val="85000"/>
        </a:lnSpc>
        <a:spcBef>
          <a:spcPct val="0"/>
        </a:spcBef>
        <a:spcAft>
          <a:spcPct val="0"/>
        </a:spcAft>
        <a:defRPr sz="3000">
          <a:solidFill>
            <a:schemeClr val="bg1"/>
          </a:solidFill>
          <a:latin typeface="Arial" charset="0"/>
        </a:defRPr>
      </a:lvl9pPr>
    </p:titleStyle>
    <p:bodyStyle>
      <a:lvl1pPr marL="282575" indent="-282575" algn="l" rtl="0" fontAlgn="base">
        <a:lnSpc>
          <a:spcPct val="85000"/>
        </a:lnSpc>
        <a:spcBef>
          <a:spcPct val="20000"/>
        </a:spcBef>
        <a:spcAft>
          <a:spcPct val="0"/>
        </a:spcAft>
        <a:buClr>
          <a:schemeClr val="bg1"/>
        </a:buClr>
        <a:buFont typeface="Wingdings" pitchFamily="2" charset="2"/>
        <a:defRPr sz="2000">
          <a:solidFill>
            <a:schemeClr val="tx1"/>
          </a:solidFill>
          <a:latin typeface="+mn-lt"/>
          <a:ea typeface="+mn-ea"/>
          <a:cs typeface="+mn-cs"/>
        </a:defRPr>
      </a:lvl1pPr>
      <a:lvl2pPr marL="636588" indent="-239713" algn="l" rtl="0" fontAlgn="base">
        <a:lnSpc>
          <a:spcPct val="85000"/>
        </a:lnSpc>
        <a:spcBef>
          <a:spcPct val="20000"/>
        </a:spcBef>
        <a:spcAft>
          <a:spcPct val="0"/>
        </a:spcAft>
        <a:buFont typeface="Times" pitchFamily="-16" charset="0"/>
        <a:buChar char="•"/>
        <a:defRPr sz="2000">
          <a:solidFill>
            <a:schemeClr val="tx1"/>
          </a:solidFill>
          <a:latin typeface="+mn-lt"/>
        </a:defRPr>
      </a:lvl2pPr>
      <a:lvl3pPr marL="917575" indent="-166688" algn="l" rtl="0" fontAlgn="base">
        <a:lnSpc>
          <a:spcPct val="85000"/>
        </a:lnSpc>
        <a:spcBef>
          <a:spcPct val="20000"/>
        </a:spcBef>
        <a:spcAft>
          <a:spcPct val="0"/>
        </a:spcAft>
        <a:buChar char="•"/>
        <a:defRPr sz="2000">
          <a:solidFill>
            <a:schemeClr val="tx1"/>
          </a:solidFill>
          <a:latin typeface="+mn-lt"/>
        </a:defRPr>
      </a:lvl3pPr>
      <a:lvl4pPr marL="1255713" indent="-223838" algn="l" rtl="0" fontAlgn="base">
        <a:lnSpc>
          <a:spcPct val="85000"/>
        </a:lnSpc>
        <a:spcBef>
          <a:spcPct val="20000"/>
        </a:spcBef>
        <a:spcAft>
          <a:spcPct val="0"/>
        </a:spcAft>
        <a:buChar char="–"/>
        <a:defRPr sz="2000">
          <a:solidFill>
            <a:schemeClr val="tx1"/>
          </a:solidFill>
          <a:latin typeface="+mn-lt"/>
        </a:defRPr>
      </a:lvl4pPr>
      <a:lvl5pPr marL="1593850" indent="-223838" algn="l" rtl="0" fontAlgn="base">
        <a:lnSpc>
          <a:spcPct val="85000"/>
        </a:lnSpc>
        <a:spcBef>
          <a:spcPct val="20000"/>
        </a:spcBef>
        <a:spcAft>
          <a:spcPct val="0"/>
        </a:spcAft>
        <a:buChar char="»"/>
        <a:defRPr sz="2000">
          <a:solidFill>
            <a:schemeClr val="tx1"/>
          </a:solidFill>
          <a:latin typeface="+mn-lt"/>
        </a:defRPr>
      </a:lvl5pPr>
      <a:lvl6pPr marL="2051050" indent="-223838" algn="l" rtl="0" fontAlgn="base">
        <a:lnSpc>
          <a:spcPct val="85000"/>
        </a:lnSpc>
        <a:spcBef>
          <a:spcPct val="20000"/>
        </a:spcBef>
        <a:spcAft>
          <a:spcPct val="0"/>
        </a:spcAft>
        <a:buChar char="»"/>
        <a:defRPr sz="2000">
          <a:solidFill>
            <a:schemeClr val="tx1"/>
          </a:solidFill>
          <a:latin typeface="+mn-lt"/>
        </a:defRPr>
      </a:lvl6pPr>
      <a:lvl7pPr marL="2508250" indent="-223838" algn="l" rtl="0" fontAlgn="base">
        <a:lnSpc>
          <a:spcPct val="85000"/>
        </a:lnSpc>
        <a:spcBef>
          <a:spcPct val="20000"/>
        </a:spcBef>
        <a:spcAft>
          <a:spcPct val="0"/>
        </a:spcAft>
        <a:buChar char="»"/>
        <a:defRPr sz="2000">
          <a:solidFill>
            <a:schemeClr val="tx1"/>
          </a:solidFill>
          <a:latin typeface="+mn-lt"/>
        </a:defRPr>
      </a:lvl7pPr>
      <a:lvl8pPr marL="2965450" indent="-223838" algn="l" rtl="0" fontAlgn="base">
        <a:lnSpc>
          <a:spcPct val="85000"/>
        </a:lnSpc>
        <a:spcBef>
          <a:spcPct val="20000"/>
        </a:spcBef>
        <a:spcAft>
          <a:spcPct val="0"/>
        </a:spcAft>
        <a:buChar char="»"/>
        <a:defRPr sz="2000">
          <a:solidFill>
            <a:schemeClr val="tx1"/>
          </a:solidFill>
          <a:latin typeface="+mn-lt"/>
        </a:defRPr>
      </a:lvl8pPr>
      <a:lvl9pPr marL="3422650" indent="-223838" algn="l" rtl="0" fontAlgn="base">
        <a:lnSpc>
          <a:spcPct val="85000"/>
        </a:lnSpc>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4"/>
          <p:cNvSpPr>
            <a:spLocks noGrp="1" noChangeArrowheads="1"/>
          </p:cNvSpPr>
          <p:nvPr>
            <p:ph type="title"/>
          </p:nvPr>
        </p:nvSpPr>
        <p:spPr bwMode="auto">
          <a:xfrm>
            <a:off x="1066800" y="152400"/>
            <a:ext cx="7772400" cy="685800"/>
          </a:xfrm>
          <a:prstGeom prst="rect">
            <a:avLst/>
          </a:prstGeom>
          <a:noFill/>
          <a:ln w="9525">
            <a:noFill/>
            <a:miter lim="800000"/>
            <a:headEnd/>
            <a:tailEnd/>
          </a:ln>
        </p:spPr>
        <p:txBody>
          <a:bodyPr vert="horz" wrap="square" lIns="96867" tIns="48433" rIns="96867" bIns="48433" numCol="1" anchor="ctr" anchorCtr="0" compatLnSpc="1">
            <a:prstTxWarp prst="textNoShape">
              <a:avLst/>
            </a:prstTxWarp>
          </a:bodyPr>
          <a:lstStyle/>
          <a:p>
            <a:pPr lvl="0"/>
            <a:r>
              <a:rPr lang="en-US" smtClean="0"/>
              <a:t>Click to edit Master title style</a:t>
            </a:r>
          </a:p>
        </p:txBody>
      </p:sp>
      <p:sp>
        <p:nvSpPr>
          <p:cNvPr id="4099" name="Rectangle 5"/>
          <p:cNvSpPr>
            <a:spLocks noGrp="1" noChangeArrowheads="1"/>
          </p:cNvSpPr>
          <p:nvPr>
            <p:ph type="body" idx="1"/>
          </p:nvPr>
        </p:nvSpPr>
        <p:spPr bwMode="auto">
          <a:xfrm>
            <a:off x="228600" y="1066800"/>
            <a:ext cx="8610600" cy="5334000"/>
          </a:xfrm>
          <a:prstGeom prst="rect">
            <a:avLst/>
          </a:prstGeom>
          <a:noFill/>
          <a:ln w="9525">
            <a:noFill/>
            <a:miter lim="800000"/>
            <a:headEnd/>
            <a:tailEnd/>
          </a:ln>
        </p:spPr>
        <p:txBody>
          <a:bodyPr vert="horz" wrap="square" lIns="96867" tIns="48433" rIns="96867" bIns="48433"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30" name="Line 9"/>
          <p:cNvSpPr>
            <a:spLocks noChangeShapeType="1"/>
          </p:cNvSpPr>
          <p:nvPr/>
        </p:nvSpPr>
        <p:spPr bwMode="auto">
          <a:xfrm>
            <a:off x="152400" y="914400"/>
            <a:ext cx="8839200" cy="0"/>
          </a:xfrm>
          <a:prstGeom prst="line">
            <a:avLst/>
          </a:prstGeom>
          <a:noFill/>
          <a:ln w="28575" cmpd="thinThick">
            <a:solidFill>
              <a:srgbClr val="0000FF"/>
            </a:solidFill>
            <a:round/>
            <a:headEnd/>
            <a:tailEnd/>
          </a:ln>
        </p:spPr>
        <p:txBody>
          <a:bodyPr wrap="none" lIns="91331" tIns="45666" rIns="91331" bIns="45666" anchor="ctr"/>
          <a:lstStyle/>
          <a:p>
            <a:pPr eaLnBrk="1" hangingPunct="1">
              <a:defRPr/>
            </a:pPr>
            <a:endParaRPr lang="en-US" sz="2400">
              <a:solidFill>
                <a:srgbClr val="000000"/>
              </a:solidFill>
              <a:latin typeface="Arial" pitchFamily="34" charset="0"/>
              <a:ea typeface="ヒラギノ角ゴ Pro W3" charset="-128"/>
            </a:endParaRPr>
          </a:p>
        </p:txBody>
      </p:sp>
      <p:pic>
        <p:nvPicPr>
          <p:cNvPr id="4103" name="Picture 9" descr="NASA Meatball.png"/>
          <p:cNvPicPr>
            <a:picLocks noChangeAspect="1"/>
          </p:cNvPicPr>
          <p:nvPr userDrawn="1"/>
        </p:nvPicPr>
        <p:blipFill>
          <a:blip r:embed="rId19"/>
          <a:srcRect/>
          <a:stretch>
            <a:fillRect/>
          </a:stretch>
        </p:blipFill>
        <p:spPr bwMode="auto">
          <a:xfrm>
            <a:off x="84138" y="19"/>
            <a:ext cx="982662" cy="835025"/>
          </a:xfrm>
          <a:prstGeom prst="rect">
            <a:avLst/>
          </a:prstGeom>
          <a:noFill/>
          <a:ln w="9525">
            <a:noFill/>
            <a:miter lim="800000"/>
            <a:headEnd/>
            <a:tailEnd/>
          </a:ln>
        </p:spPr>
      </p:pic>
      <p:sp>
        <p:nvSpPr>
          <p:cNvPr id="8" name="Slide Number Placeholder 5"/>
          <p:cNvSpPr txBox="1">
            <a:spLocks/>
          </p:cNvSpPr>
          <p:nvPr userDrawn="1"/>
        </p:nvSpPr>
        <p:spPr>
          <a:xfrm>
            <a:off x="6932613" y="6627813"/>
            <a:ext cx="2133600" cy="228600"/>
          </a:xfrm>
          <a:prstGeom prst="rect">
            <a:avLst/>
          </a:prstGeom>
        </p:spPr>
        <p:txBody>
          <a:bodyPr lIns="91331" tIns="45666" rIns="91331" bIns="45666" anchor="ctr">
            <a:prstTxWarp prst="textNoShape">
              <a:avLst/>
            </a:prstTxWarp>
          </a:bodyPr>
          <a:lstStyle/>
          <a:p>
            <a:pPr algn="r" eaLnBrk="1" hangingPunct="1">
              <a:defRPr/>
            </a:pPr>
            <a:fld id="{17F8D5CB-F081-0044-A0CB-882F132F8FAA}" type="slidenum">
              <a:rPr lang="en-US" sz="1000">
                <a:solidFill>
                  <a:srgbClr val="000000"/>
                </a:solidFill>
                <a:latin typeface="Calibri" charset="0"/>
                <a:ea typeface="ヒラギノ角ゴ Pro W3" charset="-128"/>
                <a:cs typeface="ヒラギノ角ゴ Pro W3" charset="-128"/>
              </a:rPr>
              <a:pPr algn="r" eaLnBrk="1" hangingPunct="1">
                <a:defRPr/>
              </a:pPr>
              <a:t>‹#›</a:t>
            </a:fld>
            <a:endParaRPr lang="en-US" sz="1000" dirty="0">
              <a:solidFill>
                <a:srgbClr val="000000"/>
              </a:solidFill>
              <a:latin typeface="Calibri" charset="0"/>
              <a:ea typeface="ヒラギノ角ゴ Pro W3" charset="-128"/>
              <a:cs typeface="ヒラギノ角ゴ Pro W3" charset="-128"/>
            </a:endParaRPr>
          </a:p>
        </p:txBody>
      </p:sp>
    </p:spTree>
  </p:cSld>
  <p:clrMap bg1="lt1" tx1="dk1" bg2="lt2" tx2="dk2" accent1="accent1" accent2="accent2" accent3="accent3" accent4="accent4" accent5="accent5" accent6="accent6" hlink="hlink" folHlink="folHlink"/>
  <p:sldLayoutIdLst>
    <p:sldLayoutId id="2147484287" r:id="rId1"/>
    <p:sldLayoutId id="2147484288" r:id="rId2"/>
    <p:sldLayoutId id="2147484289" r:id="rId3"/>
    <p:sldLayoutId id="2147484290" r:id="rId4"/>
    <p:sldLayoutId id="2147484291" r:id="rId5"/>
    <p:sldLayoutId id="2147484292" r:id="rId6"/>
    <p:sldLayoutId id="2147484293" r:id="rId7"/>
    <p:sldLayoutId id="2147484294" r:id="rId8"/>
    <p:sldLayoutId id="2147484295" r:id="rId9"/>
    <p:sldLayoutId id="2147484296" r:id="rId10"/>
    <p:sldLayoutId id="2147484297" r:id="rId11"/>
    <p:sldLayoutId id="2147484298" r:id="rId12"/>
    <p:sldLayoutId id="2147484299" r:id="rId13"/>
    <p:sldLayoutId id="2147484300" r:id="rId14"/>
    <p:sldLayoutId id="2147484301" r:id="rId15"/>
    <p:sldLayoutId id="2147484302" r:id="rId16"/>
    <p:sldLayoutId id="2147484303" r:id="rId17"/>
  </p:sldLayoutIdLst>
  <p:hf hdr="0" ftr="0" dt="0"/>
  <p:txStyles>
    <p:titleStyle>
      <a:lvl1pPr algn="ctr" rtl="0" eaLnBrk="0" fontAlgn="base" hangingPunct="0">
        <a:spcBef>
          <a:spcPct val="0"/>
        </a:spcBef>
        <a:spcAft>
          <a:spcPct val="0"/>
        </a:spcAft>
        <a:defRPr sz="2800" b="1">
          <a:solidFill>
            <a:schemeClr val="tx1"/>
          </a:solidFill>
          <a:latin typeface="+mj-lt"/>
          <a:ea typeface="ヒラギノ角ゴ Pro W3" pitchFamily="-108" charset="-128"/>
          <a:cs typeface="ヒラギノ角ゴ Pro W3" pitchFamily="-108" charset="-128"/>
        </a:defRPr>
      </a:lvl1pPr>
      <a:lvl2pPr algn="ctr" rtl="0" eaLnBrk="0" fontAlgn="base" hangingPunct="0">
        <a:spcBef>
          <a:spcPct val="0"/>
        </a:spcBef>
        <a:spcAft>
          <a:spcPct val="0"/>
        </a:spcAft>
        <a:defRPr sz="2800" b="1">
          <a:solidFill>
            <a:schemeClr val="tx1"/>
          </a:solidFill>
          <a:latin typeface="Arial" charset="0"/>
          <a:ea typeface="ヒラギノ角ゴ Pro W3" pitchFamily="-108" charset="-128"/>
          <a:cs typeface="ヒラギノ角ゴ Pro W3" pitchFamily="-108" charset="-128"/>
        </a:defRPr>
      </a:lvl2pPr>
      <a:lvl3pPr algn="ctr" rtl="0" eaLnBrk="0" fontAlgn="base" hangingPunct="0">
        <a:spcBef>
          <a:spcPct val="0"/>
        </a:spcBef>
        <a:spcAft>
          <a:spcPct val="0"/>
        </a:spcAft>
        <a:defRPr sz="2800" b="1">
          <a:solidFill>
            <a:schemeClr val="tx1"/>
          </a:solidFill>
          <a:latin typeface="Arial" charset="0"/>
          <a:ea typeface="ヒラギノ角ゴ Pro W3" pitchFamily="-108" charset="-128"/>
          <a:cs typeface="ヒラギノ角ゴ Pro W3" pitchFamily="-108" charset="-128"/>
        </a:defRPr>
      </a:lvl3pPr>
      <a:lvl4pPr algn="ctr" rtl="0" eaLnBrk="0" fontAlgn="base" hangingPunct="0">
        <a:spcBef>
          <a:spcPct val="0"/>
        </a:spcBef>
        <a:spcAft>
          <a:spcPct val="0"/>
        </a:spcAft>
        <a:defRPr sz="2800" b="1">
          <a:solidFill>
            <a:schemeClr val="tx1"/>
          </a:solidFill>
          <a:latin typeface="Arial" charset="0"/>
          <a:ea typeface="ヒラギノ角ゴ Pro W3" pitchFamily="-108" charset="-128"/>
          <a:cs typeface="ヒラギノ角ゴ Pro W3" pitchFamily="-108" charset="-128"/>
        </a:defRPr>
      </a:lvl4pPr>
      <a:lvl5pPr algn="ctr" rtl="0" eaLnBrk="0" fontAlgn="base" hangingPunct="0">
        <a:spcBef>
          <a:spcPct val="0"/>
        </a:spcBef>
        <a:spcAft>
          <a:spcPct val="0"/>
        </a:spcAft>
        <a:defRPr sz="2800" b="1">
          <a:solidFill>
            <a:schemeClr val="tx1"/>
          </a:solidFill>
          <a:latin typeface="Arial" charset="0"/>
          <a:ea typeface="ヒラギノ角ゴ Pro W3" pitchFamily="-108" charset="-128"/>
          <a:cs typeface="ヒラギノ角ゴ Pro W3" pitchFamily="-108" charset="-128"/>
        </a:defRPr>
      </a:lvl5pPr>
      <a:lvl6pPr marL="456655" algn="ctr" rtl="0" fontAlgn="base">
        <a:spcBef>
          <a:spcPct val="0"/>
        </a:spcBef>
        <a:spcAft>
          <a:spcPct val="0"/>
        </a:spcAft>
        <a:defRPr sz="2800" b="1">
          <a:solidFill>
            <a:schemeClr val="tx1"/>
          </a:solidFill>
          <a:latin typeface="Arial" charset="0"/>
        </a:defRPr>
      </a:lvl6pPr>
      <a:lvl7pPr marL="913307" algn="ctr" rtl="0" fontAlgn="base">
        <a:spcBef>
          <a:spcPct val="0"/>
        </a:spcBef>
        <a:spcAft>
          <a:spcPct val="0"/>
        </a:spcAft>
        <a:defRPr sz="2800" b="1">
          <a:solidFill>
            <a:schemeClr val="tx1"/>
          </a:solidFill>
          <a:latin typeface="Arial" charset="0"/>
        </a:defRPr>
      </a:lvl7pPr>
      <a:lvl8pPr marL="1369965" algn="ctr" rtl="0" fontAlgn="base">
        <a:spcBef>
          <a:spcPct val="0"/>
        </a:spcBef>
        <a:spcAft>
          <a:spcPct val="0"/>
        </a:spcAft>
        <a:defRPr sz="2800" b="1">
          <a:solidFill>
            <a:schemeClr val="tx1"/>
          </a:solidFill>
          <a:latin typeface="Arial" charset="0"/>
        </a:defRPr>
      </a:lvl8pPr>
      <a:lvl9pPr marL="1826612" algn="ctr" rtl="0" fontAlgn="base">
        <a:spcBef>
          <a:spcPct val="0"/>
        </a:spcBef>
        <a:spcAft>
          <a:spcPct val="0"/>
        </a:spcAft>
        <a:defRPr sz="2800" b="1">
          <a:solidFill>
            <a:schemeClr val="tx1"/>
          </a:solidFill>
          <a:latin typeface="Arial" charset="0"/>
        </a:defRPr>
      </a:lvl9pPr>
    </p:titleStyle>
    <p:bodyStyle>
      <a:lvl1pPr marL="342491" indent="-342491" algn="l" rtl="0" eaLnBrk="0" fontAlgn="base" hangingPunct="0">
        <a:spcBef>
          <a:spcPts val="100"/>
        </a:spcBef>
        <a:spcAft>
          <a:spcPct val="0"/>
        </a:spcAft>
        <a:buClr>
          <a:srgbClr val="660066"/>
        </a:buClr>
        <a:buSzPct val="75000"/>
        <a:buFont typeface="Wingdings" pitchFamily="2" charset="2"/>
        <a:buChar char=""/>
        <a:defRPr sz="2400">
          <a:solidFill>
            <a:schemeClr val="tx1"/>
          </a:solidFill>
          <a:latin typeface="+mn-lt"/>
          <a:ea typeface="ヒラギノ角ゴ Pro W3" pitchFamily="-108" charset="-128"/>
          <a:cs typeface="ヒラギノ角ゴ Pro W3" pitchFamily="-108" charset="-128"/>
        </a:defRPr>
      </a:lvl1pPr>
      <a:lvl2pPr marL="721451" indent="-256862" algn="l" rtl="0" eaLnBrk="0" fontAlgn="base" hangingPunct="0">
        <a:spcBef>
          <a:spcPts val="100"/>
        </a:spcBef>
        <a:spcAft>
          <a:spcPct val="0"/>
        </a:spcAft>
        <a:buSzPct val="100000"/>
        <a:buChar char="–"/>
        <a:defRPr sz="2000">
          <a:solidFill>
            <a:schemeClr val="tx1"/>
          </a:solidFill>
          <a:latin typeface="+mn-lt"/>
          <a:ea typeface="ヒラギノ角ゴ Pro W3" charset="-128"/>
          <a:cs typeface="ヒラギノ角ゴ Pro W3" charset="0"/>
        </a:defRPr>
      </a:lvl2pPr>
      <a:lvl3pPr marL="1071870" indent="-229911" algn="l" rtl="0" eaLnBrk="0" fontAlgn="base" hangingPunct="0">
        <a:spcBef>
          <a:spcPts val="100"/>
        </a:spcBef>
        <a:spcAft>
          <a:spcPct val="0"/>
        </a:spcAft>
        <a:buSzPct val="100000"/>
        <a:buChar char="•"/>
        <a:defRPr>
          <a:solidFill>
            <a:schemeClr val="tx1"/>
          </a:solidFill>
          <a:latin typeface="+mn-lt"/>
          <a:ea typeface="MS PGothic" pitchFamily="34" charset="-128"/>
          <a:cs typeface="ＭＳ Ｐゴシック" pitchFamily="-65" charset="-128"/>
        </a:defRPr>
      </a:lvl3pPr>
      <a:lvl4pPr marL="1419115" indent="-226741" algn="l" rtl="0" eaLnBrk="0" fontAlgn="base" hangingPunct="0">
        <a:spcBef>
          <a:spcPts val="100"/>
        </a:spcBef>
        <a:spcAft>
          <a:spcPct val="0"/>
        </a:spcAft>
        <a:buSzPct val="100000"/>
        <a:buChar char="–"/>
        <a:defRPr sz="1600">
          <a:solidFill>
            <a:schemeClr val="tx1"/>
          </a:solidFill>
          <a:latin typeface="+mn-lt"/>
          <a:ea typeface="MS PGothic" pitchFamily="34" charset="-128"/>
        </a:defRPr>
      </a:lvl4pPr>
      <a:lvl5pPr marL="1769537" indent="-228327" algn="l" rtl="0" eaLnBrk="0" fontAlgn="base" hangingPunct="0">
        <a:spcBef>
          <a:spcPts val="100"/>
        </a:spcBef>
        <a:spcAft>
          <a:spcPct val="0"/>
        </a:spcAft>
        <a:buSzPct val="100000"/>
        <a:buChar char="»"/>
        <a:defRPr sz="1600">
          <a:solidFill>
            <a:schemeClr val="tx1"/>
          </a:solidFill>
          <a:latin typeface="+mn-lt"/>
          <a:ea typeface="ヒラギノ角ゴ Pro W3" charset="-128"/>
          <a:cs typeface="ヒラギノ角ゴ Pro W3" charset="-128"/>
        </a:defRPr>
      </a:lvl5pPr>
      <a:lvl6pPr marL="2226191" indent="-228327" algn="l" rtl="0" fontAlgn="base">
        <a:spcBef>
          <a:spcPct val="20000"/>
        </a:spcBef>
        <a:spcAft>
          <a:spcPct val="0"/>
        </a:spcAft>
        <a:buSzPct val="100000"/>
        <a:buChar char="»"/>
        <a:defRPr sz="1600">
          <a:solidFill>
            <a:schemeClr val="tx1"/>
          </a:solidFill>
          <a:latin typeface="+mn-lt"/>
          <a:ea typeface="ヒラギノ角ゴ Pro W3" charset="-128"/>
        </a:defRPr>
      </a:lvl6pPr>
      <a:lvl7pPr marL="2682844" indent="-228327" algn="l" rtl="0" fontAlgn="base">
        <a:spcBef>
          <a:spcPct val="20000"/>
        </a:spcBef>
        <a:spcAft>
          <a:spcPct val="0"/>
        </a:spcAft>
        <a:buSzPct val="100000"/>
        <a:buChar char="»"/>
        <a:defRPr sz="1600">
          <a:solidFill>
            <a:schemeClr val="tx1"/>
          </a:solidFill>
          <a:latin typeface="+mn-lt"/>
          <a:ea typeface="ヒラギノ角ゴ Pro W3" charset="-128"/>
        </a:defRPr>
      </a:lvl7pPr>
      <a:lvl8pPr marL="3139497" indent="-228327" algn="l" rtl="0" fontAlgn="base">
        <a:spcBef>
          <a:spcPct val="20000"/>
        </a:spcBef>
        <a:spcAft>
          <a:spcPct val="0"/>
        </a:spcAft>
        <a:buSzPct val="100000"/>
        <a:buChar char="»"/>
        <a:defRPr sz="1600">
          <a:solidFill>
            <a:schemeClr val="tx1"/>
          </a:solidFill>
          <a:latin typeface="+mn-lt"/>
          <a:ea typeface="ヒラギノ角ゴ Pro W3" charset="-128"/>
        </a:defRPr>
      </a:lvl8pPr>
      <a:lvl9pPr marL="3596154" indent="-228327" algn="l" rtl="0" fontAlgn="base">
        <a:spcBef>
          <a:spcPct val="20000"/>
        </a:spcBef>
        <a:spcAft>
          <a:spcPct val="0"/>
        </a:spcAft>
        <a:buSzPct val="100000"/>
        <a:buChar char="»"/>
        <a:defRPr sz="1600">
          <a:solidFill>
            <a:schemeClr val="tx1"/>
          </a:solidFill>
          <a:latin typeface="+mn-lt"/>
          <a:ea typeface="ヒラギノ角ゴ Pro W3" charset="-128"/>
        </a:defRPr>
      </a:lvl9pPr>
    </p:bodyStyle>
    <p:otherStyle>
      <a:defPPr>
        <a:defRPr lang="en-US"/>
      </a:defPPr>
      <a:lvl1pPr marL="0" algn="l" defTabSz="456655" rtl="0" eaLnBrk="1" latinLnBrk="0" hangingPunct="1">
        <a:defRPr sz="1800" kern="1200">
          <a:solidFill>
            <a:schemeClr val="tx1"/>
          </a:solidFill>
          <a:latin typeface="+mn-lt"/>
          <a:ea typeface="+mn-ea"/>
          <a:cs typeface="+mn-cs"/>
        </a:defRPr>
      </a:lvl1pPr>
      <a:lvl2pPr marL="456655" algn="l" defTabSz="456655" rtl="0" eaLnBrk="1" latinLnBrk="0" hangingPunct="1">
        <a:defRPr sz="1800" kern="1200">
          <a:solidFill>
            <a:schemeClr val="tx1"/>
          </a:solidFill>
          <a:latin typeface="+mn-lt"/>
          <a:ea typeface="+mn-ea"/>
          <a:cs typeface="+mn-cs"/>
        </a:defRPr>
      </a:lvl2pPr>
      <a:lvl3pPr marL="913307" algn="l" defTabSz="456655" rtl="0" eaLnBrk="1" latinLnBrk="0" hangingPunct="1">
        <a:defRPr sz="1800" kern="1200">
          <a:solidFill>
            <a:schemeClr val="tx1"/>
          </a:solidFill>
          <a:latin typeface="+mn-lt"/>
          <a:ea typeface="+mn-ea"/>
          <a:cs typeface="+mn-cs"/>
        </a:defRPr>
      </a:lvl3pPr>
      <a:lvl4pPr marL="1369965" algn="l" defTabSz="456655" rtl="0" eaLnBrk="1" latinLnBrk="0" hangingPunct="1">
        <a:defRPr sz="1800" kern="1200">
          <a:solidFill>
            <a:schemeClr val="tx1"/>
          </a:solidFill>
          <a:latin typeface="+mn-lt"/>
          <a:ea typeface="+mn-ea"/>
          <a:cs typeface="+mn-cs"/>
        </a:defRPr>
      </a:lvl4pPr>
      <a:lvl5pPr marL="1826612" algn="l" defTabSz="456655" rtl="0" eaLnBrk="1" latinLnBrk="0" hangingPunct="1">
        <a:defRPr sz="1800" kern="1200">
          <a:solidFill>
            <a:schemeClr val="tx1"/>
          </a:solidFill>
          <a:latin typeface="+mn-lt"/>
          <a:ea typeface="+mn-ea"/>
          <a:cs typeface="+mn-cs"/>
        </a:defRPr>
      </a:lvl5pPr>
      <a:lvl6pPr marL="2283272" algn="l" defTabSz="456655" rtl="0" eaLnBrk="1" latinLnBrk="0" hangingPunct="1">
        <a:defRPr sz="1800" kern="1200">
          <a:solidFill>
            <a:schemeClr val="tx1"/>
          </a:solidFill>
          <a:latin typeface="+mn-lt"/>
          <a:ea typeface="+mn-ea"/>
          <a:cs typeface="+mn-cs"/>
        </a:defRPr>
      </a:lvl6pPr>
      <a:lvl7pPr marL="2739928" algn="l" defTabSz="456655" rtl="0" eaLnBrk="1" latinLnBrk="0" hangingPunct="1">
        <a:defRPr sz="1800" kern="1200">
          <a:solidFill>
            <a:schemeClr val="tx1"/>
          </a:solidFill>
          <a:latin typeface="+mn-lt"/>
          <a:ea typeface="+mn-ea"/>
          <a:cs typeface="+mn-cs"/>
        </a:defRPr>
      </a:lvl7pPr>
      <a:lvl8pPr marL="3196582" algn="l" defTabSz="456655" rtl="0" eaLnBrk="1" latinLnBrk="0" hangingPunct="1">
        <a:defRPr sz="1800" kern="1200">
          <a:solidFill>
            <a:schemeClr val="tx1"/>
          </a:solidFill>
          <a:latin typeface="+mn-lt"/>
          <a:ea typeface="+mn-ea"/>
          <a:cs typeface="+mn-cs"/>
        </a:defRPr>
      </a:lvl8pPr>
      <a:lvl9pPr marL="3653234" algn="l" defTabSz="456655"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7" name="Rectangle 3"/>
          <p:cNvSpPr>
            <a:spLocks noGrp="1" noChangeArrowheads="1"/>
          </p:cNvSpPr>
          <p:nvPr>
            <p:ph type="body" idx="1"/>
          </p:nvPr>
        </p:nvSpPr>
        <p:spPr bwMode="auto">
          <a:xfrm>
            <a:off x="228600" y="1185863"/>
            <a:ext cx="8686800" cy="5260975"/>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1035" name="Line 11"/>
          <p:cNvSpPr>
            <a:spLocks noChangeShapeType="1"/>
          </p:cNvSpPr>
          <p:nvPr/>
        </p:nvSpPr>
        <p:spPr bwMode="auto">
          <a:xfrm>
            <a:off x="236538" y="6508423"/>
            <a:ext cx="8686800" cy="0"/>
          </a:xfrm>
          <a:prstGeom prst="line">
            <a:avLst/>
          </a:prstGeom>
          <a:noFill/>
          <a:ln w="9525">
            <a:solidFill>
              <a:schemeClr val="tx1"/>
            </a:solidFill>
            <a:round/>
            <a:headEnd/>
            <a:tailEnd/>
          </a:ln>
          <a:effectLst/>
        </p:spPr>
        <p:txBody>
          <a:bodyPr/>
          <a:lstStyle/>
          <a:p>
            <a:pPr eaLnBrk="1" hangingPunct="1"/>
            <a:endParaRPr lang="en-US" sz="1800" dirty="0">
              <a:solidFill>
                <a:srgbClr val="000000"/>
              </a:solidFill>
              <a:ea typeface="ＭＳ Ｐゴシック" charset="0"/>
              <a:cs typeface="ＭＳ Ｐゴシック" charset="0"/>
            </a:endParaRPr>
          </a:p>
        </p:txBody>
      </p:sp>
      <p:sp>
        <p:nvSpPr>
          <p:cNvPr id="2" name="Text Box 10"/>
          <p:cNvSpPr txBox="1">
            <a:spLocks noChangeArrowheads="1"/>
          </p:cNvSpPr>
          <p:nvPr/>
        </p:nvSpPr>
        <p:spPr bwMode="auto">
          <a:xfrm>
            <a:off x="152400" y="801688"/>
            <a:ext cx="8839200" cy="214312"/>
          </a:xfrm>
          <a:prstGeom prst="rect">
            <a:avLst/>
          </a:prstGeom>
          <a:gradFill rotWithShape="0">
            <a:gsLst>
              <a:gs pos="0">
                <a:srgbClr val="8488C4"/>
              </a:gs>
              <a:gs pos="53000">
                <a:srgbClr val="D4DEFF"/>
              </a:gs>
              <a:gs pos="83000">
                <a:srgbClr val="D4DEFF"/>
              </a:gs>
              <a:gs pos="100000">
                <a:srgbClr val="96AB94"/>
              </a:gs>
            </a:gsLst>
            <a:lin ang="0" scaled="1"/>
          </a:gradFill>
          <a:ln w="9525">
            <a:noFill/>
            <a:miter lim="800000"/>
            <a:headEnd/>
            <a:tailEnd/>
          </a:ln>
          <a:effectLst/>
        </p:spPr>
        <p:txBody>
          <a:bodyPr>
            <a:spAutoFit/>
          </a:bodyPr>
          <a:lstStyle/>
          <a:p>
            <a:pPr>
              <a:spcBef>
                <a:spcPct val="50000"/>
              </a:spcBef>
              <a:defRPr/>
            </a:pPr>
            <a:endParaRPr lang="en-US" sz="800" b="1" dirty="0">
              <a:solidFill>
                <a:srgbClr val="FFFFFF"/>
              </a:solidFill>
              <a:ea typeface="ＭＳ Ｐゴシック" pitchFamily="1" charset="-128"/>
              <a:cs typeface="ＭＳ Ｐゴシック" charset="0"/>
            </a:endParaRPr>
          </a:p>
        </p:txBody>
      </p:sp>
      <p:sp>
        <p:nvSpPr>
          <p:cNvPr id="1037" name="Rectangle 13"/>
          <p:cNvSpPr>
            <a:spLocks noChangeArrowheads="1"/>
          </p:cNvSpPr>
          <p:nvPr/>
        </p:nvSpPr>
        <p:spPr bwMode="auto">
          <a:xfrm>
            <a:off x="2758802" y="55181"/>
            <a:ext cx="3604189" cy="153888"/>
          </a:xfrm>
          <a:prstGeom prst="rect">
            <a:avLst/>
          </a:prstGeom>
          <a:noFill/>
          <a:ln w="9525">
            <a:noFill/>
            <a:miter lim="800000"/>
            <a:headEnd/>
            <a:tailEnd/>
          </a:ln>
          <a:effectLst/>
        </p:spPr>
        <p:txBody>
          <a:bodyPr wrap="none" lIns="0" tIns="0" rIns="0" bIns="0">
            <a:spAutoFit/>
          </a:bodyPr>
          <a:lstStyle/>
          <a:p>
            <a:pPr algn="ctr"/>
            <a:r>
              <a:rPr lang="en-US" sz="1000" dirty="0" smtClean="0">
                <a:solidFill>
                  <a:srgbClr val="000000"/>
                </a:solidFill>
                <a:latin typeface="Arial"/>
                <a:ea typeface="ＭＳ Ｐゴシック" pitchFamily="31" charset="-128"/>
                <a:cs typeface="Tahoma" pitchFamily="34" charset="0"/>
              </a:rPr>
              <a:t>NASA Earth Science Division Director Briefing on HPA Anomaly</a:t>
            </a:r>
            <a:endParaRPr lang="en-US" sz="1000" dirty="0">
              <a:solidFill>
                <a:srgbClr val="000000"/>
              </a:solidFill>
              <a:latin typeface="Arial"/>
              <a:ea typeface="ＭＳ Ｐゴシック" pitchFamily="31" charset="-128"/>
              <a:cs typeface="Tahoma" pitchFamily="34" charset="0"/>
            </a:endParaRPr>
          </a:p>
        </p:txBody>
      </p:sp>
      <p:sp>
        <p:nvSpPr>
          <p:cNvPr id="14" name="Rectangle 10"/>
          <p:cNvSpPr>
            <a:spLocks noGrp="1" noChangeArrowheads="1"/>
          </p:cNvSpPr>
          <p:nvPr>
            <p:ph type="sldNum" sz="quarter" idx="4"/>
          </p:nvPr>
        </p:nvSpPr>
        <p:spPr bwMode="auto">
          <a:xfrm>
            <a:off x="8394859" y="6642686"/>
            <a:ext cx="509429" cy="169277"/>
          </a:xfrm>
          <a:prstGeom prst="rect">
            <a:avLst/>
          </a:prstGeom>
          <a:noFill/>
          <a:ln w="9525">
            <a:noFill/>
            <a:miter lim="800000"/>
            <a:headEnd/>
            <a:tailEnd/>
          </a:ln>
          <a:effectLst/>
        </p:spPr>
        <p:txBody>
          <a:bodyPr vert="horz" wrap="none" lIns="0" tIns="0" rIns="0" bIns="0" numCol="1" anchor="b" anchorCtr="0" compatLnSpc="1">
            <a:prstTxWarp prst="textNoShape">
              <a:avLst/>
            </a:prstTxWarp>
            <a:spAutoFit/>
          </a:bodyPr>
          <a:lstStyle>
            <a:lvl1pPr algn="r">
              <a:defRPr sz="1100" smtClean="0">
                <a:latin typeface="Arial" charset="0"/>
              </a:defRPr>
            </a:lvl1pPr>
          </a:lstStyle>
          <a:p>
            <a:pPr eaLnBrk="1" hangingPunct="1">
              <a:defRPr/>
            </a:pPr>
            <a:r>
              <a:rPr lang="en-US" dirty="0">
                <a:solidFill>
                  <a:srgbClr val="000000"/>
                </a:solidFill>
                <a:ea typeface="ＭＳ Ｐゴシック" charset="0"/>
                <a:cs typeface="ＭＳ Ｐゴシック" charset="0"/>
              </a:rPr>
              <a:t>KHK-</a:t>
            </a:r>
            <a:fld id="{1724ADBC-5338-4FBD-B8B0-3E13A8C849DF}" type="slidenum">
              <a:rPr lang="en-US">
                <a:solidFill>
                  <a:srgbClr val="000000"/>
                </a:solidFill>
                <a:ea typeface="ＭＳ Ｐゴシック" charset="0"/>
                <a:cs typeface="ＭＳ Ｐゴシック" charset="0"/>
              </a:rPr>
              <a:pPr eaLnBrk="1" hangingPunct="1">
                <a:defRPr/>
              </a:pPr>
              <a:t>‹#›</a:t>
            </a:fld>
            <a:endParaRPr lang="en-US" dirty="0">
              <a:solidFill>
                <a:srgbClr val="000000"/>
              </a:solidFill>
              <a:ea typeface="ＭＳ Ｐゴシック" charset="0"/>
              <a:cs typeface="ＭＳ Ｐゴシック" charset="0"/>
            </a:endParaRPr>
          </a:p>
        </p:txBody>
      </p:sp>
      <p:sp>
        <p:nvSpPr>
          <p:cNvPr id="15" name="Rectangle 9"/>
          <p:cNvSpPr>
            <a:spLocks noGrp="1" noChangeArrowheads="1"/>
          </p:cNvSpPr>
          <p:nvPr>
            <p:ph type="ftr" sz="quarter" idx="3"/>
          </p:nvPr>
        </p:nvSpPr>
        <p:spPr>
          <a:xfrm>
            <a:off x="2121513" y="6560245"/>
            <a:ext cx="4896212" cy="256480"/>
          </a:xfrm>
          <a:prstGeom prst="rect">
            <a:avLst/>
          </a:prstGeom>
          <a:ln/>
        </p:spPr>
        <p:txBody>
          <a:bodyPr lIns="0" tIns="0" rIns="0" bIns="0"/>
          <a:lstStyle>
            <a:lvl1pPr algn="ctr">
              <a:lnSpc>
                <a:spcPts val="1000"/>
              </a:lnSpc>
              <a:defRPr sz="900">
                <a:solidFill>
                  <a:srgbClr val="FF0000"/>
                </a:solidFill>
                <a:latin typeface="Arial Narrow" pitchFamily="34" charset="0"/>
              </a:defRPr>
            </a:lvl1pPr>
          </a:lstStyle>
          <a:p>
            <a:pPr eaLnBrk="1" hangingPunct="1">
              <a:defRPr/>
            </a:pPr>
            <a:r>
              <a:rPr lang="en-US" dirty="0" smtClean="0">
                <a:ea typeface="ＭＳ Ｐゴシック" charset="0"/>
                <a:cs typeface="ＭＳ Ｐゴシック" charset="0"/>
              </a:rPr>
              <a:t>Not for Public Release or Redistribution. The technical data in this document is controlled under the U.S. Export Regulations; release to foreign persons may require an export authorization.</a:t>
            </a:r>
            <a:endParaRPr lang="en-US" dirty="0">
              <a:ea typeface="ＭＳ Ｐゴシック" charset="0"/>
              <a:cs typeface="ＭＳ Ｐゴシック" charset="0"/>
            </a:endParaRPr>
          </a:p>
        </p:txBody>
      </p:sp>
      <p:sp>
        <p:nvSpPr>
          <p:cNvPr id="16" name="Rectangle 2"/>
          <p:cNvSpPr>
            <a:spLocks noGrp="1" noChangeArrowheads="1"/>
          </p:cNvSpPr>
          <p:nvPr>
            <p:ph type="title"/>
          </p:nvPr>
        </p:nvSpPr>
        <p:spPr bwMode="auto">
          <a:xfrm>
            <a:off x="968991" y="231775"/>
            <a:ext cx="7192370" cy="544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b" anchorCtr="0" compatLnSpc="1">
            <a:prstTxWarp prst="textNoShape">
              <a:avLst/>
            </a:prstTxWarp>
          </a:bodyPr>
          <a:lstStyle/>
          <a:p>
            <a:pPr lvl="0"/>
            <a:r>
              <a:rPr lang="en-US" dirty="0" smtClean="0"/>
              <a:t>Click to Edit Master Title Style</a:t>
            </a:r>
          </a:p>
        </p:txBody>
      </p:sp>
      <p:pic>
        <p:nvPicPr>
          <p:cNvPr id="17" name="Picture 1" descr="image001"/>
          <p:cNvPicPr>
            <a:picLocks noChangeAspect="1" noChangeArrowheads="1"/>
          </p:cNvPicPr>
          <p:nvPr userDrawn="1"/>
        </p:nvPicPr>
        <p:blipFill>
          <a:blip r:embed="rId11" cstate="screen">
            <a:clrChange>
              <a:clrFrom>
                <a:srgbClr val="000000">
                  <a:alpha val="0"/>
                </a:srgbClr>
              </a:clrFrom>
              <a:clrTo>
                <a:srgbClr val="000000">
                  <a:alpha val="0"/>
                </a:srgbClr>
              </a:clrTo>
            </a:clrChange>
            <a:extLst>
              <a:ext uri="{28A0092B-C50C-407E-A947-70E740481C1C}">
                <a14:useLocalDpi xmlns:a14="http://schemas.microsoft.com/office/drawing/2010/main"/>
              </a:ext>
            </a:extLst>
          </a:blip>
          <a:srcRect/>
          <a:stretch>
            <a:fillRect/>
          </a:stretch>
        </p:blipFill>
        <p:spPr bwMode="auto">
          <a:xfrm>
            <a:off x="92120" y="1200"/>
            <a:ext cx="927100" cy="1006475"/>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8" name="Group 17"/>
          <p:cNvGrpSpPr/>
          <p:nvPr userDrawn="1"/>
        </p:nvGrpSpPr>
        <p:grpSpPr>
          <a:xfrm>
            <a:off x="7039534" y="90488"/>
            <a:ext cx="2006192" cy="576072"/>
            <a:chOff x="58582" y="90488"/>
            <a:chExt cx="2006192" cy="576072"/>
          </a:xfrm>
        </p:grpSpPr>
        <p:pic>
          <p:nvPicPr>
            <p:cNvPr id="19" name="Picture 24" descr="nasa_logo(80x66)"/>
            <p:cNvPicPr>
              <a:picLocks noChangeAspect="1" noChangeArrowheads="1"/>
            </p:cNvPicPr>
            <p:nvPr userDrawn="1"/>
          </p:nvPicPr>
          <p:blipFill>
            <a:blip r:embed="rId12" cstate="screen">
              <a:extLst>
                <a:ext uri="{28A0092B-C50C-407E-A947-70E740481C1C}">
                  <a14:useLocalDpi xmlns:a14="http://schemas.microsoft.com/office/drawing/2010/main"/>
                </a:ext>
              </a:extLst>
            </a:blip>
            <a:srcRect/>
            <a:stretch>
              <a:fillRect/>
            </a:stretch>
          </p:blipFill>
          <p:spPr bwMode="auto">
            <a:xfrm>
              <a:off x="58582" y="90488"/>
              <a:ext cx="696270" cy="5760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Rectangle 17"/>
            <p:cNvSpPr>
              <a:spLocks noChangeArrowheads="1"/>
            </p:cNvSpPr>
            <p:nvPr userDrawn="1"/>
          </p:nvSpPr>
          <p:spPr bwMode="auto">
            <a:xfrm>
              <a:off x="758326" y="295615"/>
              <a:ext cx="1306448" cy="230832"/>
            </a:xfrm>
            <a:prstGeom prst="rect">
              <a:avLst/>
            </a:prstGeom>
            <a:noFill/>
            <a:ln w="9525">
              <a:noFill/>
              <a:miter lim="800000"/>
              <a:headEnd/>
              <a:tailEnd/>
            </a:ln>
            <a:effectLst/>
          </p:spPr>
          <p:txBody>
            <a:bodyPr wrap="none" lIns="0" tIns="0" rIns="0" bIns="0">
              <a:spAutoFit/>
            </a:bodyPr>
            <a:lstStyle/>
            <a:p>
              <a:pPr>
                <a:defRPr/>
              </a:pPr>
              <a:r>
                <a:rPr lang="en-US" sz="800" b="1" dirty="0" smtClean="0">
                  <a:solidFill>
                    <a:srgbClr val="000000"/>
                  </a:solidFill>
                  <a:ea typeface="ＭＳ Ｐゴシック" charset="-128"/>
                  <a:cs typeface="ＭＳ Ｐゴシック" charset="-128"/>
                </a:rPr>
                <a:t>Jet </a:t>
              </a:r>
              <a:r>
                <a:rPr lang="en-US" sz="800" b="1" dirty="0">
                  <a:solidFill>
                    <a:srgbClr val="000000"/>
                  </a:solidFill>
                  <a:ea typeface="ＭＳ Ｐゴシック" charset="-128"/>
                  <a:cs typeface="ＭＳ Ｐゴシック" charset="-128"/>
                </a:rPr>
                <a:t>Propulsion Laboratory</a:t>
              </a:r>
            </a:p>
            <a:p>
              <a:pPr>
                <a:defRPr/>
              </a:pPr>
              <a:r>
                <a:rPr lang="en-US" sz="650" dirty="0">
                  <a:solidFill>
                    <a:srgbClr val="000000"/>
                  </a:solidFill>
                  <a:ea typeface="ＭＳ Ｐゴシック" charset="-128"/>
                  <a:cs typeface="ＭＳ Ｐゴシック" charset="-128"/>
                </a:rPr>
                <a:t>California Institute of </a:t>
              </a:r>
              <a:r>
                <a:rPr lang="en-US" sz="650" dirty="0" smtClean="0">
                  <a:solidFill>
                    <a:srgbClr val="000000"/>
                  </a:solidFill>
                  <a:ea typeface="ＭＳ Ｐゴシック" charset="-128"/>
                  <a:cs typeface="ＭＳ Ｐゴシック" charset="-128"/>
                </a:rPr>
                <a:t>Technology</a:t>
              </a:r>
              <a:endParaRPr lang="en-US" sz="650" dirty="0">
                <a:solidFill>
                  <a:srgbClr val="000000"/>
                </a:solidFill>
                <a:ea typeface="ＭＳ Ｐゴシック" charset="-128"/>
                <a:cs typeface="ＭＳ Ｐゴシック" charset="-128"/>
              </a:endParaRPr>
            </a:p>
          </p:txBody>
        </p:sp>
      </p:grpSp>
    </p:spTree>
  </p:cSld>
  <p:clrMap bg1="lt1" tx1="dk1" bg2="lt2" tx2="dk2" accent1="accent1" accent2="accent2" accent3="accent3" accent4="accent4" accent5="accent5" accent6="accent6" hlink="hlink" folHlink="folHlink"/>
  <p:sldLayoutIdLst>
    <p:sldLayoutId id="2147484305" r:id="rId1"/>
    <p:sldLayoutId id="2147484306" r:id="rId2"/>
    <p:sldLayoutId id="2147484307" r:id="rId3"/>
    <p:sldLayoutId id="2147484308" r:id="rId4"/>
    <p:sldLayoutId id="2147484309" r:id="rId5"/>
    <p:sldLayoutId id="2147484310" r:id="rId6"/>
    <p:sldLayoutId id="2147484311" r:id="rId7"/>
    <p:sldLayoutId id="2147484312" r:id="rId8"/>
    <p:sldLayoutId id="2147484313" r:id="rId9"/>
  </p:sldLayoutIdLst>
  <p:timing>
    <p:tnLst>
      <p:par>
        <p:cTn xmlns:p14="http://schemas.microsoft.com/office/powerpoint/2010/main" id="1" dur="indefinite" restart="never" nodeType="tmRoot"/>
      </p:par>
    </p:tnLst>
  </p:timing>
  <p:hf hdr="0"/>
  <p:txStyles>
    <p:titleStyle>
      <a:lvl1pPr algn="ctr" rtl="0" eaLnBrk="1" fontAlgn="base" hangingPunct="1">
        <a:lnSpc>
          <a:spcPct val="80000"/>
        </a:lnSpc>
        <a:spcBef>
          <a:spcPct val="0"/>
        </a:spcBef>
        <a:spcAft>
          <a:spcPct val="0"/>
        </a:spcAft>
        <a:defRPr sz="2200" b="1">
          <a:solidFill>
            <a:schemeClr val="tx2"/>
          </a:solidFill>
          <a:effectLst/>
          <a:latin typeface="+mj-lt"/>
          <a:ea typeface="+mj-ea"/>
          <a:cs typeface="+mj-cs"/>
        </a:defRPr>
      </a:lvl1pPr>
      <a:lvl2pPr algn="ctr" rtl="0" eaLnBrk="1" fontAlgn="base" hangingPunct="1">
        <a:spcBef>
          <a:spcPct val="0"/>
        </a:spcBef>
        <a:spcAft>
          <a:spcPct val="0"/>
        </a:spcAft>
        <a:defRPr sz="2400">
          <a:solidFill>
            <a:schemeClr val="tx2"/>
          </a:solidFill>
          <a:effectLst>
            <a:outerShdw blurRad="38100" dist="38100" dir="2700000" algn="tl">
              <a:srgbClr val="C0C0C0"/>
            </a:outerShdw>
          </a:effectLst>
          <a:latin typeface="Arial" charset="0"/>
        </a:defRPr>
      </a:lvl2pPr>
      <a:lvl3pPr algn="ctr" rtl="0" eaLnBrk="1" fontAlgn="base" hangingPunct="1">
        <a:spcBef>
          <a:spcPct val="0"/>
        </a:spcBef>
        <a:spcAft>
          <a:spcPct val="0"/>
        </a:spcAft>
        <a:defRPr sz="2400">
          <a:solidFill>
            <a:schemeClr val="tx2"/>
          </a:solidFill>
          <a:effectLst>
            <a:outerShdw blurRad="38100" dist="38100" dir="2700000" algn="tl">
              <a:srgbClr val="C0C0C0"/>
            </a:outerShdw>
          </a:effectLst>
          <a:latin typeface="Arial" charset="0"/>
        </a:defRPr>
      </a:lvl3pPr>
      <a:lvl4pPr algn="ctr" rtl="0" eaLnBrk="1" fontAlgn="base" hangingPunct="1">
        <a:spcBef>
          <a:spcPct val="0"/>
        </a:spcBef>
        <a:spcAft>
          <a:spcPct val="0"/>
        </a:spcAft>
        <a:defRPr sz="2400">
          <a:solidFill>
            <a:schemeClr val="tx2"/>
          </a:solidFill>
          <a:effectLst>
            <a:outerShdw blurRad="38100" dist="38100" dir="2700000" algn="tl">
              <a:srgbClr val="C0C0C0"/>
            </a:outerShdw>
          </a:effectLst>
          <a:latin typeface="Arial" charset="0"/>
        </a:defRPr>
      </a:lvl4pPr>
      <a:lvl5pPr algn="ctr" rtl="0" eaLnBrk="1" fontAlgn="base" hangingPunct="1">
        <a:spcBef>
          <a:spcPct val="0"/>
        </a:spcBef>
        <a:spcAft>
          <a:spcPct val="0"/>
        </a:spcAft>
        <a:defRPr sz="2400">
          <a:solidFill>
            <a:schemeClr val="tx2"/>
          </a:solidFill>
          <a:effectLst>
            <a:outerShdw blurRad="38100" dist="38100" dir="2700000" algn="tl">
              <a:srgbClr val="C0C0C0"/>
            </a:outerShdw>
          </a:effectLst>
          <a:latin typeface="Arial" charset="0"/>
        </a:defRPr>
      </a:lvl5pPr>
      <a:lvl6pPr marL="457200" algn="ctr" rtl="0" eaLnBrk="1" fontAlgn="base" hangingPunct="1">
        <a:spcBef>
          <a:spcPct val="0"/>
        </a:spcBef>
        <a:spcAft>
          <a:spcPct val="0"/>
        </a:spcAft>
        <a:defRPr sz="2400">
          <a:solidFill>
            <a:schemeClr val="tx2"/>
          </a:solidFill>
          <a:effectLst>
            <a:outerShdw blurRad="38100" dist="38100" dir="2700000" algn="tl">
              <a:srgbClr val="C0C0C0"/>
            </a:outerShdw>
          </a:effectLst>
          <a:latin typeface="Arial" charset="0"/>
        </a:defRPr>
      </a:lvl6pPr>
      <a:lvl7pPr marL="914400" algn="ctr" rtl="0" eaLnBrk="1" fontAlgn="base" hangingPunct="1">
        <a:spcBef>
          <a:spcPct val="0"/>
        </a:spcBef>
        <a:spcAft>
          <a:spcPct val="0"/>
        </a:spcAft>
        <a:defRPr sz="2400">
          <a:solidFill>
            <a:schemeClr val="tx2"/>
          </a:solidFill>
          <a:effectLst>
            <a:outerShdw blurRad="38100" dist="38100" dir="2700000" algn="tl">
              <a:srgbClr val="C0C0C0"/>
            </a:outerShdw>
          </a:effectLst>
          <a:latin typeface="Arial" charset="0"/>
        </a:defRPr>
      </a:lvl7pPr>
      <a:lvl8pPr marL="1371600" algn="ctr" rtl="0" eaLnBrk="1" fontAlgn="base" hangingPunct="1">
        <a:spcBef>
          <a:spcPct val="0"/>
        </a:spcBef>
        <a:spcAft>
          <a:spcPct val="0"/>
        </a:spcAft>
        <a:defRPr sz="2400">
          <a:solidFill>
            <a:schemeClr val="tx2"/>
          </a:solidFill>
          <a:effectLst>
            <a:outerShdw blurRad="38100" dist="38100" dir="2700000" algn="tl">
              <a:srgbClr val="C0C0C0"/>
            </a:outerShdw>
          </a:effectLst>
          <a:latin typeface="Arial" charset="0"/>
        </a:defRPr>
      </a:lvl8pPr>
      <a:lvl9pPr marL="1828800" algn="ctr" rtl="0" eaLnBrk="1" fontAlgn="base" hangingPunct="1">
        <a:spcBef>
          <a:spcPct val="0"/>
        </a:spcBef>
        <a:spcAft>
          <a:spcPct val="0"/>
        </a:spcAft>
        <a:defRPr sz="2400">
          <a:solidFill>
            <a:schemeClr val="tx2"/>
          </a:solidFill>
          <a:effectLst>
            <a:outerShdw blurRad="38100" dist="38100" dir="2700000" algn="tl">
              <a:srgbClr val="C0C0C0"/>
            </a:outerShdw>
          </a:effectLst>
          <a:latin typeface="Arial" charset="0"/>
        </a:defRPr>
      </a:lvl9pPr>
    </p:titleStyle>
    <p:bodyStyle>
      <a:lvl1pPr marL="228600" indent="-228600" algn="l" rtl="0" eaLnBrk="1" fontAlgn="base" hangingPunct="1">
        <a:spcBef>
          <a:spcPts val="900"/>
        </a:spcBef>
        <a:spcAft>
          <a:spcPts val="250"/>
        </a:spcAft>
        <a:buChar char="•"/>
        <a:defRPr sz="2000">
          <a:solidFill>
            <a:schemeClr val="tx1"/>
          </a:solidFill>
          <a:latin typeface="+mn-lt"/>
          <a:ea typeface="+mn-ea"/>
          <a:cs typeface="+mn-cs"/>
        </a:defRPr>
      </a:lvl1pPr>
      <a:lvl2pPr marL="457200" indent="-228600" algn="l" rtl="0" eaLnBrk="1" fontAlgn="base" hangingPunct="1">
        <a:spcBef>
          <a:spcPts val="200"/>
        </a:spcBef>
        <a:spcAft>
          <a:spcPts val="200"/>
        </a:spcAft>
        <a:buChar char="–"/>
        <a:defRPr sz="1800">
          <a:solidFill>
            <a:schemeClr val="tx1"/>
          </a:solidFill>
          <a:latin typeface="+mn-lt"/>
        </a:defRPr>
      </a:lvl2pPr>
      <a:lvl3pPr marL="685800" indent="-228600" algn="l" rtl="0" eaLnBrk="1" fontAlgn="base" hangingPunct="1">
        <a:spcBef>
          <a:spcPts val="150"/>
        </a:spcBef>
        <a:spcAft>
          <a:spcPts val="150"/>
        </a:spcAft>
        <a:buChar char="•"/>
        <a:defRPr sz="1700">
          <a:solidFill>
            <a:schemeClr val="tx1"/>
          </a:solidFill>
          <a:latin typeface="+mn-lt"/>
        </a:defRPr>
      </a:lvl3pPr>
      <a:lvl4pPr marL="914400" indent="-228600" algn="l" rtl="0" eaLnBrk="1" fontAlgn="base" hangingPunct="1">
        <a:spcBef>
          <a:spcPts val="100"/>
        </a:spcBef>
        <a:spcAft>
          <a:spcPts val="100"/>
        </a:spcAft>
        <a:buChar char="–"/>
        <a:defRPr sz="1600">
          <a:solidFill>
            <a:schemeClr val="tx1"/>
          </a:solidFill>
          <a:latin typeface="+mn-lt"/>
        </a:defRPr>
      </a:lvl4pPr>
      <a:lvl5pPr marL="1087438" indent="-173038" algn="l" rtl="0" eaLnBrk="1" fontAlgn="base" hangingPunct="1">
        <a:spcBef>
          <a:spcPts val="50"/>
        </a:spcBef>
        <a:spcAft>
          <a:spcPts val="50"/>
        </a:spcAft>
        <a:buChar char="»"/>
        <a:defRPr sz="1500">
          <a:solidFill>
            <a:schemeClr val="tx1"/>
          </a:solidFill>
          <a:latin typeface="+mn-lt"/>
        </a:defRPr>
      </a:lvl5pPr>
      <a:lvl6pPr marL="2514600" indent="-228600" algn="l" rtl="0" eaLnBrk="1" fontAlgn="base" hangingPunct="1">
        <a:spcBef>
          <a:spcPct val="20000"/>
        </a:spcBef>
        <a:spcAft>
          <a:spcPct val="0"/>
        </a:spcAft>
        <a:buChar char="»"/>
        <a:defRPr>
          <a:solidFill>
            <a:schemeClr val="tx1"/>
          </a:solidFill>
          <a:latin typeface="+mn-lt"/>
        </a:defRPr>
      </a:lvl6pPr>
      <a:lvl7pPr marL="2971800" indent="-228600" algn="l" rtl="0" eaLnBrk="1" fontAlgn="base" hangingPunct="1">
        <a:spcBef>
          <a:spcPct val="20000"/>
        </a:spcBef>
        <a:spcAft>
          <a:spcPct val="0"/>
        </a:spcAft>
        <a:buChar char="»"/>
        <a:defRPr>
          <a:solidFill>
            <a:schemeClr val="tx1"/>
          </a:solidFill>
          <a:latin typeface="+mn-lt"/>
        </a:defRPr>
      </a:lvl7pPr>
      <a:lvl8pPr marL="3429000" indent="-228600" algn="l" rtl="0" eaLnBrk="1" fontAlgn="base" hangingPunct="1">
        <a:spcBef>
          <a:spcPct val="20000"/>
        </a:spcBef>
        <a:spcAft>
          <a:spcPct val="0"/>
        </a:spcAft>
        <a:buChar char="»"/>
        <a:defRPr>
          <a:solidFill>
            <a:schemeClr val="tx1"/>
          </a:solidFill>
          <a:latin typeface="+mn-lt"/>
        </a:defRPr>
      </a:lvl8pPr>
      <a:lvl9pPr marL="3886200" indent="-228600" algn="l" rtl="0" eaLnBrk="1" fontAlgn="base" hangingPunct="1">
        <a:spcBef>
          <a:spcPct val="20000"/>
        </a:spcBef>
        <a:spcAft>
          <a:spcPct val="0"/>
        </a:spcAft>
        <a:buChar char="»"/>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4"/>
          <p:cNvPicPr>
            <a:picLocks noChangeArrowheads="1"/>
          </p:cNvPicPr>
          <p:nvPr/>
        </p:nvPicPr>
        <p:blipFill>
          <a:blip r:embed="rId13"/>
          <a:srcRect/>
          <a:stretch>
            <a:fillRect/>
          </a:stretch>
        </p:blipFill>
        <p:spPr bwMode="auto">
          <a:xfrm>
            <a:off x="80963" y="95250"/>
            <a:ext cx="1003300" cy="842963"/>
          </a:xfrm>
          <a:prstGeom prst="rect">
            <a:avLst/>
          </a:prstGeom>
          <a:noFill/>
          <a:ln w="12700">
            <a:noFill/>
            <a:miter lim="800000"/>
            <a:headEnd/>
            <a:tailEnd/>
          </a:ln>
        </p:spPr>
      </p:pic>
      <p:sp>
        <p:nvSpPr>
          <p:cNvPr id="459781" name="Line 5"/>
          <p:cNvSpPr>
            <a:spLocks noChangeShapeType="1"/>
          </p:cNvSpPr>
          <p:nvPr/>
        </p:nvSpPr>
        <p:spPr bwMode="auto">
          <a:xfrm>
            <a:off x="65088" y="1062038"/>
            <a:ext cx="9020175" cy="0"/>
          </a:xfrm>
          <a:prstGeom prst="line">
            <a:avLst/>
          </a:prstGeom>
          <a:noFill/>
          <a:ln w="38100" cmpd="dbl">
            <a:solidFill>
              <a:schemeClr val="accent2"/>
            </a:solidFill>
            <a:round/>
            <a:headEnd/>
            <a:tailEnd/>
          </a:ln>
          <a:effectLst/>
        </p:spPr>
        <p:txBody>
          <a:bodyPr wrap="none" anchor="ctr"/>
          <a:lstStyle/>
          <a:p>
            <a:pPr>
              <a:defRPr/>
            </a:pPr>
            <a:endParaRPr lang="en-US" sz="1200" dirty="0">
              <a:solidFill>
                <a:srgbClr val="000000"/>
              </a:solidFill>
              <a:latin typeface="Times New Roman"/>
              <a:ea typeface="ＭＳ Ｐゴシック" charset="-128"/>
            </a:endParaRPr>
          </a:p>
        </p:txBody>
      </p:sp>
      <p:sp>
        <p:nvSpPr>
          <p:cNvPr id="1028" name="Rectangle 6"/>
          <p:cNvSpPr>
            <a:spLocks noGrp="1" noChangeArrowheads="1"/>
          </p:cNvSpPr>
          <p:nvPr>
            <p:ph type="title"/>
          </p:nvPr>
        </p:nvSpPr>
        <p:spPr bwMode="auto">
          <a:xfrm>
            <a:off x="1524000" y="327025"/>
            <a:ext cx="6096000" cy="571500"/>
          </a:xfrm>
          <a:prstGeom prst="rect">
            <a:avLst/>
          </a:prstGeom>
          <a:noFill/>
          <a:ln w="9525">
            <a:noFill/>
            <a:miter lim="800000"/>
            <a:headEnd/>
            <a:tailEnd/>
          </a:ln>
        </p:spPr>
        <p:txBody>
          <a:bodyPr vert="horz" wrap="square" lIns="96981" tIns="48491" rIns="96981" bIns="48491" numCol="1" anchor="ctr" anchorCtr="0" compatLnSpc="1">
            <a:prstTxWarp prst="textNoShape">
              <a:avLst/>
            </a:prstTxWarp>
          </a:bodyPr>
          <a:lstStyle/>
          <a:p>
            <a:pPr lvl="0"/>
            <a:r>
              <a:rPr lang="en-US" smtClean="0"/>
              <a:t>Click to edit Master title style</a:t>
            </a:r>
          </a:p>
        </p:txBody>
      </p:sp>
      <p:sp>
        <p:nvSpPr>
          <p:cNvPr id="1029" name="Rectangle 7"/>
          <p:cNvSpPr>
            <a:spLocks noGrp="1" noChangeArrowheads="1"/>
          </p:cNvSpPr>
          <p:nvPr>
            <p:ph type="body" idx="1"/>
          </p:nvPr>
        </p:nvSpPr>
        <p:spPr bwMode="auto">
          <a:xfrm>
            <a:off x="533400" y="1447800"/>
            <a:ext cx="8180388" cy="4408488"/>
          </a:xfrm>
          <a:prstGeom prst="rect">
            <a:avLst/>
          </a:prstGeom>
          <a:noFill/>
          <a:ln w="9525">
            <a:noFill/>
            <a:miter lim="800000"/>
            <a:headEnd/>
            <a:tailEnd/>
          </a:ln>
        </p:spPr>
        <p:txBody>
          <a:bodyPr vert="horz" wrap="square" lIns="96981" tIns="48491" rIns="96981" bIns="48491"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59784" name="Rectangle 8"/>
          <p:cNvSpPr>
            <a:spLocks noGrp="1" noChangeArrowheads="1"/>
          </p:cNvSpPr>
          <p:nvPr>
            <p:ph type="dt" sz="half" idx="2"/>
          </p:nvPr>
        </p:nvSpPr>
        <p:spPr bwMode="auto">
          <a:xfrm>
            <a:off x="6951663" y="6653213"/>
            <a:ext cx="2005012" cy="204787"/>
          </a:xfrm>
          <a:prstGeom prst="rect">
            <a:avLst/>
          </a:prstGeom>
          <a:noFill/>
          <a:ln w="9525">
            <a:noFill/>
            <a:miter lim="800000"/>
            <a:headEnd/>
            <a:tailEnd/>
          </a:ln>
          <a:effectLst/>
        </p:spPr>
        <p:txBody>
          <a:bodyPr vert="horz" wrap="square" lIns="96981" tIns="48491" rIns="96981" bIns="48491" numCol="1" anchor="t" anchorCtr="0" compatLnSpc="1">
            <a:prstTxWarp prst="textNoShape">
              <a:avLst/>
            </a:prstTxWarp>
          </a:bodyPr>
          <a:lstStyle>
            <a:lvl1pPr algn="r">
              <a:defRPr sz="1000"/>
            </a:lvl1pPr>
          </a:lstStyle>
          <a:p>
            <a:endParaRPr lang="en-US" dirty="0">
              <a:solidFill>
                <a:srgbClr val="000000"/>
              </a:solidFill>
              <a:latin typeface="Times New Roman"/>
              <a:ea typeface="ＭＳ Ｐゴシック" charset="-128"/>
            </a:endParaRPr>
          </a:p>
        </p:txBody>
      </p:sp>
      <p:sp>
        <p:nvSpPr>
          <p:cNvPr id="459785" name="Rectangle 9"/>
          <p:cNvSpPr>
            <a:spLocks noGrp="1" noChangeArrowheads="1"/>
          </p:cNvSpPr>
          <p:nvPr>
            <p:ph type="ftr" sz="quarter" idx="3"/>
          </p:nvPr>
        </p:nvSpPr>
        <p:spPr bwMode="auto">
          <a:xfrm>
            <a:off x="3048000" y="6613525"/>
            <a:ext cx="3048000" cy="244475"/>
          </a:xfrm>
          <a:prstGeom prst="rect">
            <a:avLst/>
          </a:prstGeom>
          <a:noFill/>
          <a:ln w="9525">
            <a:noFill/>
            <a:miter lim="800000"/>
            <a:headEnd/>
            <a:tailEnd/>
          </a:ln>
          <a:effectLst/>
        </p:spPr>
        <p:txBody>
          <a:bodyPr vert="horz" wrap="square" lIns="96981" tIns="48491" rIns="96981" bIns="48491" numCol="1" anchor="t" anchorCtr="0" compatLnSpc="1">
            <a:prstTxWarp prst="textNoShape">
              <a:avLst/>
            </a:prstTxWarp>
          </a:bodyPr>
          <a:lstStyle>
            <a:lvl1pPr algn="ctr">
              <a:defRPr sz="1000">
                <a:solidFill>
                  <a:schemeClr val="accent2"/>
                </a:solidFill>
              </a:defRPr>
            </a:lvl1pPr>
          </a:lstStyle>
          <a:p>
            <a:fld id="{98365EE5-04A1-4CF4-89A3-3D3B4446EC88}" type="slidenum">
              <a:rPr lang="en-US">
                <a:solidFill>
                  <a:srgbClr val="3333CC"/>
                </a:solidFill>
                <a:latin typeface="Times New Roman"/>
                <a:ea typeface="ＭＳ Ｐゴシック" charset="-128"/>
              </a:rPr>
              <a:pPr/>
              <a:t>‹#›</a:t>
            </a:fld>
            <a:endParaRPr lang="en-US" dirty="0">
              <a:solidFill>
                <a:srgbClr val="3333CC"/>
              </a:solidFill>
              <a:latin typeface="Times New Roman"/>
              <a:ea typeface="ＭＳ Ｐゴシック" charset="-128"/>
            </a:endParaRPr>
          </a:p>
        </p:txBody>
      </p:sp>
    </p:spTree>
    <p:extLst>
      <p:ext uri="{BB962C8B-B14F-4D97-AF65-F5344CB8AC3E}">
        <p14:creationId xmlns:p14="http://schemas.microsoft.com/office/powerpoint/2010/main" val="3420383472"/>
      </p:ext>
    </p:extLst>
  </p:cSld>
  <p:clrMap bg1="lt1" tx1="dk1" bg2="lt2" tx2="dk2" accent1="accent1" accent2="accent2" accent3="accent3" accent4="accent4" accent5="accent5" accent6="accent6" hlink="hlink" folHlink="folHlink"/>
  <p:sldLayoutIdLst>
    <p:sldLayoutId id="2147484315" r:id="rId1"/>
    <p:sldLayoutId id="2147484316" r:id="rId2"/>
    <p:sldLayoutId id="2147484317" r:id="rId3"/>
    <p:sldLayoutId id="2147484318" r:id="rId4"/>
    <p:sldLayoutId id="2147484319" r:id="rId5"/>
    <p:sldLayoutId id="2147484320" r:id="rId6"/>
    <p:sldLayoutId id="2147484321" r:id="rId7"/>
    <p:sldLayoutId id="2147484322" r:id="rId8"/>
    <p:sldLayoutId id="2147484323" r:id="rId9"/>
    <p:sldLayoutId id="2147484324" r:id="rId10"/>
    <p:sldLayoutId id="2147484325" r:id="rId11"/>
  </p:sldLayoutIdLst>
  <p:hf sldNum="0" hdr="0" dt="0"/>
  <p:txStyles>
    <p:titleStyle>
      <a:lvl1pPr algn="ctr" rtl="0" eaLnBrk="1" fontAlgn="base" hangingPunct="1">
        <a:spcBef>
          <a:spcPct val="0"/>
        </a:spcBef>
        <a:spcAft>
          <a:spcPct val="0"/>
        </a:spcAft>
        <a:defRPr sz="2100" b="1">
          <a:solidFill>
            <a:schemeClr val="accent2"/>
          </a:solidFill>
          <a:latin typeface="+mj-lt"/>
          <a:ea typeface="ＭＳ Ｐゴシック" charset="-128"/>
          <a:cs typeface="ＭＳ Ｐゴシック" charset="-128"/>
        </a:defRPr>
      </a:lvl1pPr>
      <a:lvl2pPr algn="ctr" rtl="0" eaLnBrk="1" fontAlgn="base" hangingPunct="1">
        <a:spcBef>
          <a:spcPct val="0"/>
        </a:spcBef>
        <a:spcAft>
          <a:spcPct val="0"/>
        </a:spcAft>
        <a:defRPr sz="2100" b="1">
          <a:solidFill>
            <a:schemeClr val="accent2"/>
          </a:solidFill>
          <a:latin typeface="Times New Roman" charset="0"/>
          <a:ea typeface="ＭＳ Ｐゴシック" charset="-128"/>
          <a:cs typeface="ＭＳ Ｐゴシック" charset="-128"/>
        </a:defRPr>
      </a:lvl2pPr>
      <a:lvl3pPr algn="ctr" rtl="0" eaLnBrk="1" fontAlgn="base" hangingPunct="1">
        <a:spcBef>
          <a:spcPct val="0"/>
        </a:spcBef>
        <a:spcAft>
          <a:spcPct val="0"/>
        </a:spcAft>
        <a:defRPr sz="2100" b="1">
          <a:solidFill>
            <a:schemeClr val="accent2"/>
          </a:solidFill>
          <a:latin typeface="Times New Roman" charset="0"/>
          <a:ea typeface="ＭＳ Ｐゴシック" charset="-128"/>
          <a:cs typeface="ＭＳ Ｐゴシック" charset="-128"/>
        </a:defRPr>
      </a:lvl3pPr>
      <a:lvl4pPr algn="ctr" rtl="0" eaLnBrk="1" fontAlgn="base" hangingPunct="1">
        <a:spcBef>
          <a:spcPct val="0"/>
        </a:spcBef>
        <a:spcAft>
          <a:spcPct val="0"/>
        </a:spcAft>
        <a:defRPr sz="2100" b="1">
          <a:solidFill>
            <a:schemeClr val="accent2"/>
          </a:solidFill>
          <a:latin typeface="Times New Roman" charset="0"/>
          <a:ea typeface="ＭＳ Ｐゴシック" charset="-128"/>
          <a:cs typeface="ＭＳ Ｐゴシック" charset="-128"/>
        </a:defRPr>
      </a:lvl4pPr>
      <a:lvl5pPr algn="ctr" rtl="0" eaLnBrk="1" fontAlgn="base" hangingPunct="1">
        <a:spcBef>
          <a:spcPct val="0"/>
        </a:spcBef>
        <a:spcAft>
          <a:spcPct val="0"/>
        </a:spcAft>
        <a:defRPr sz="2100" b="1">
          <a:solidFill>
            <a:schemeClr val="accent2"/>
          </a:solidFill>
          <a:latin typeface="Times New Roman" charset="0"/>
          <a:ea typeface="ＭＳ Ｐゴシック" charset="-128"/>
          <a:cs typeface="ＭＳ Ｐゴシック" charset="-128"/>
        </a:defRPr>
      </a:lvl5pPr>
      <a:lvl6pPr marL="457200" algn="ctr" rtl="0" eaLnBrk="1" fontAlgn="base" hangingPunct="1">
        <a:spcBef>
          <a:spcPct val="0"/>
        </a:spcBef>
        <a:spcAft>
          <a:spcPct val="0"/>
        </a:spcAft>
        <a:defRPr sz="2100" b="1">
          <a:solidFill>
            <a:schemeClr val="accent2"/>
          </a:solidFill>
          <a:latin typeface="Times New Roman" charset="0"/>
        </a:defRPr>
      </a:lvl6pPr>
      <a:lvl7pPr marL="914400" algn="ctr" rtl="0" eaLnBrk="1" fontAlgn="base" hangingPunct="1">
        <a:spcBef>
          <a:spcPct val="0"/>
        </a:spcBef>
        <a:spcAft>
          <a:spcPct val="0"/>
        </a:spcAft>
        <a:defRPr sz="2100" b="1">
          <a:solidFill>
            <a:schemeClr val="accent2"/>
          </a:solidFill>
          <a:latin typeface="Times New Roman" charset="0"/>
        </a:defRPr>
      </a:lvl7pPr>
      <a:lvl8pPr marL="1371600" algn="ctr" rtl="0" eaLnBrk="1" fontAlgn="base" hangingPunct="1">
        <a:spcBef>
          <a:spcPct val="0"/>
        </a:spcBef>
        <a:spcAft>
          <a:spcPct val="0"/>
        </a:spcAft>
        <a:defRPr sz="2100" b="1">
          <a:solidFill>
            <a:schemeClr val="accent2"/>
          </a:solidFill>
          <a:latin typeface="Times New Roman" charset="0"/>
        </a:defRPr>
      </a:lvl8pPr>
      <a:lvl9pPr marL="1828800" algn="ctr" rtl="0" eaLnBrk="1" fontAlgn="base" hangingPunct="1">
        <a:spcBef>
          <a:spcPct val="0"/>
        </a:spcBef>
        <a:spcAft>
          <a:spcPct val="0"/>
        </a:spcAft>
        <a:defRPr sz="2100" b="1">
          <a:solidFill>
            <a:schemeClr val="accent2"/>
          </a:solidFill>
          <a:latin typeface="Times New Roman" charset="0"/>
        </a:defRPr>
      </a:lvl9pPr>
    </p:titleStyle>
    <p:bodyStyle>
      <a:lvl1pPr marL="342900" indent="-342900" algn="l" rtl="0" eaLnBrk="1" fontAlgn="base" hangingPunct="1">
        <a:spcBef>
          <a:spcPct val="20000"/>
        </a:spcBef>
        <a:spcAft>
          <a:spcPct val="0"/>
        </a:spcAft>
        <a:buSzPct val="100000"/>
        <a:buChar char="•"/>
        <a:defRPr sz="3200">
          <a:solidFill>
            <a:schemeClr val="accent2"/>
          </a:solidFill>
          <a:latin typeface="+mn-lt"/>
          <a:ea typeface="ＭＳ Ｐゴシック" charset="-128"/>
          <a:cs typeface="ＭＳ Ｐゴシック" charset="-128"/>
        </a:defRPr>
      </a:lvl1pPr>
      <a:lvl2pPr marL="722313" indent="-257175" algn="l" rtl="0" eaLnBrk="1" fontAlgn="base" hangingPunct="1">
        <a:spcBef>
          <a:spcPct val="20000"/>
        </a:spcBef>
        <a:spcAft>
          <a:spcPct val="0"/>
        </a:spcAft>
        <a:buSzPct val="100000"/>
        <a:buChar char="–"/>
        <a:defRPr sz="2800">
          <a:solidFill>
            <a:schemeClr val="accent2"/>
          </a:solidFill>
          <a:latin typeface="+mn-lt"/>
          <a:ea typeface="ＭＳ Ｐゴシック" charset="-128"/>
        </a:defRPr>
      </a:lvl2pPr>
      <a:lvl3pPr marL="1073150" indent="-230188" algn="l" rtl="0" eaLnBrk="1" fontAlgn="base" hangingPunct="1">
        <a:spcBef>
          <a:spcPct val="20000"/>
        </a:spcBef>
        <a:spcAft>
          <a:spcPct val="0"/>
        </a:spcAft>
        <a:buSzPct val="100000"/>
        <a:buChar char="•"/>
        <a:defRPr sz="2400">
          <a:solidFill>
            <a:schemeClr val="accent2"/>
          </a:solidFill>
          <a:latin typeface="+mn-lt"/>
          <a:ea typeface="ＭＳ Ｐゴシック" charset="-128"/>
        </a:defRPr>
      </a:lvl3pPr>
      <a:lvl4pPr marL="1420813" indent="-227013" algn="l" rtl="0" eaLnBrk="1" fontAlgn="base" hangingPunct="1">
        <a:spcBef>
          <a:spcPct val="20000"/>
        </a:spcBef>
        <a:spcAft>
          <a:spcPct val="0"/>
        </a:spcAft>
        <a:buSzPct val="100000"/>
        <a:buChar char="–"/>
        <a:defRPr sz="2000">
          <a:solidFill>
            <a:schemeClr val="accent2"/>
          </a:solidFill>
          <a:latin typeface="+mn-lt"/>
          <a:ea typeface="ＭＳ Ｐゴシック" charset="-128"/>
        </a:defRPr>
      </a:lvl4pPr>
      <a:lvl5pPr marL="1771650" indent="-228600" algn="l" rtl="0" eaLnBrk="1" fontAlgn="base" hangingPunct="1">
        <a:spcBef>
          <a:spcPct val="20000"/>
        </a:spcBef>
        <a:spcAft>
          <a:spcPct val="0"/>
        </a:spcAft>
        <a:buSzPct val="100000"/>
        <a:buChar char="»"/>
        <a:defRPr sz="2000">
          <a:solidFill>
            <a:schemeClr val="accent2"/>
          </a:solidFill>
          <a:latin typeface="+mn-lt"/>
          <a:ea typeface="ＭＳ Ｐゴシック" charset="-128"/>
        </a:defRPr>
      </a:lvl5pPr>
      <a:lvl6pPr marL="2228850" indent="-228600" algn="l" rtl="0" eaLnBrk="1" fontAlgn="base" hangingPunct="1">
        <a:spcBef>
          <a:spcPct val="20000"/>
        </a:spcBef>
        <a:spcAft>
          <a:spcPct val="0"/>
        </a:spcAft>
        <a:buSzPct val="100000"/>
        <a:buChar char="»"/>
        <a:defRPr sz="2000">
          <a:solidFill>
            <a:schemeClr val="accent2"/>
          </a:solidFill>
          <a:latin typeface="+mn-lt"/>
          <a:ea typeface="ＭＳ Ｐゴシック" charset="-128"/>
        </a:defRPr>
      </a:lvl6pPr>
      <a:lvl7pPr marL="2686050" indent="-228600" algn="l" rtl="0" eaLnBrk="1" fontAlgn="base" hangingPunct="1">
        <a:spcBef>
          <a:spcPct val="20000"/>
        </a:spcBef>
        <a:spcAft>
          <a:spcPct val="0"/>
        </a:spcAft>
        <a:buSzPct val="100000"/>
        <a:buChar char="»"/>
        <a:defRPr sz="2000">
          <a:solidFill>
            <a:schemeClr val="accent2"/>
          </a:solidFill>
          <a:latin typeface="+mn-lt"/>
          <a:ea typeface="ＭＳ Ｐゴシック" charset="-128"/>
        </a:defRPr>
      </a:lvl7pPr>
      <a:lvl8pPr marL="3143250" indent="-228600" algn="l" rtl="0" eaLnBrk="1" fontAlgn="base" hangingPunct="1">
        <a:spcBef>
          <a:spcPct val="20000"/>
        </a:spcBef>
        <a:spcAft>
          <a:spcPct val="0"/>
        </a:spcAft>
        <a:buSzPct val="100000"/>
        <a:buChar char="»"/>
        <a:defRPr sz="2000">
          <a:solidFill>
            <a:schemeClr val="accent2"/>
          </a:solidFill>
          <a:latin typeface="+mn-lt"/>
          <a:ea typeface="ＭＳ Ｐゴシック" charset="-128"/>
        </a:defRPr>
      </a:lvl8pPr>
      <a:lvl9pPr marL="3600450" indent="-228600" algn="l" rtl="0" eaLnBrk="1" fontAlgn="base" hangingPunct="1">
        <a:spcBef>
          <a:spcPct val="20000"/>
        </a:spcBef>
        <a:spcAft>
          <a:spcPct val="0"/>
        </a:spcAft>
        <a:buSzPct val="100000"/>
        <a:buChar char="»"/>
        <a:defRPr sz="2000">
          <a:solidFill>
            <a:schemeClr val="accent2"/>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p:cNvPicPr>
            <a:picLocks noChangeAspect="1" noChangeArrowheads="1"/>
          </p:cNvPicPr>
          <p:nvPr userDrawn="1"/>
        </p:nvPicPr>
        <p:blipFill>
          <a:blip r:embed="rId14" cstate="screen"/>
          <a:srcRect/>
          <a:stretch>
            <a:fillRect/>
          </a:stretch>
        </p:blipFill>
        <p:spPr bwMode="auto">
          <a:xfrm>
            <a:off x="0" y="846138"/>
            <a:ext cx="9144000" cy="6011862"/>
          </a:xfrm>
          <a:prstGeom prst="rect">
            <a:avLst/>
          </a:prstGeom>
          <a:noFill/>
          <a:ln w="9525">
            <a:noFill/>
            <a:miter lim="800000"/>
            <a:headEnd/>
            <a:tailEnd/>
          </a:ln>
        </p:spPr>
      </p:pic>
      <p:sp>
        <p:nvSpPr>
          <p:cNvPr id="13320" name="Rectangle 8"/>
          <p:cNvSpPr>
            <a:spLocks noChangeArrowheads="1"/>
          </p:cNvSpPr>
          <p:nvPr userDrawn="1"/>
        </p:nvSpPr>
        <p:spPr bwMode="auto">
          <a:xfrm>
            <a:off x="0" y="0"/>
            <a:ext cx="9144000" cy="6858000"/>
          </a:xfrm>
          <a:prstGeom prst="rect">
            <a:avLst/>
          </a:prstGeom>
          <a:noFill/>
          <a:ln w="9525">
            <a:solidFill>
              <a:schemeClr val="tx1"/>
            </a:solidFill>
            <a:miter lim="800000"/>
            <a:headEnd/>
            <a:tailEnd/>
          </a:ln>
          <a:effectLst/>
        </p:spPr>
        <p:txBody>
          <a:bodyPr wrap="none" anchor="ctr"/>
          <a:lstStyle/>
          <a:p>
            <a:pPr eaLnBrk="1" hangingPunct="1">
              <a:defRPr/>
            </a:pPr>
            <a:endParaRPr lang="en-US" sz="1800">
              <a:solidFill>
                <a:srgbClr val="000000"/>
              </a:solidFill>
              <a:ea typeface="ＭＳ Ｐゴシック" charset="-128"/>
            </a:endParaRPr>
          </a:p>
        </p:txBody>
      </p:sp>
      <p:sp>
        <p:nvSpPr>
          <p:cNvPr id="13514" name="Rectangle 202"/>
          <p:cNvSpPr>
            <a:spLocks noGrp="1" noChangeArrowheads="1"/>
          </p:cNvSpPr>
          <p:nvPr>
            <p:ph type="sldNum" sz="quarter" idx="4"/>
          </p:nvPr>
        </p:nvSpPr>
        <p:spPr bwMode="auto">
          <a:xfrm>
            <a:off x="6759575" y="614997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600">
                <a:solidFill>
                  <a:srgbClr val="000000"/>
                </a:solidFill>
                <a:latin typeface="Arial" charset="0"/>
              </a:defRPr>
            </a:lvl1pPr>
          </a:lstStyle>
          <a:p>
            <a:pPr eaLnBrk="1" hangingPunct="1">
              <a:defRPr/>
            </a:pPr>
            <a:fld id="{0B607941-3D76-4C9D-B8CE-212022800AAB}" type="slidenum">
              <a:rPr lang="en-US">
                <a:ea typeface="ＭＳ Ｐゴシック" charset="-128"/>
              </a:rPr>
              <a:pPr eaLnBrk="1" hangingPunct="1">
                <a:defRPr/>
              </a:pPr>
              <a:t>‹#›</a:t>
            </a:fld>
            <a:endParaRPr lang="en-US">
              <a:ea typeface="ＭＳ Ｐゴシック" charset="-128"/>
            </a:endParaRPr>
          </a:p>
        </p:txBody>
      </p:sp>
      <p:sp>
        <p:nvSpPr>
          <p:cNvPr id="8" name="Rectangle 7"/>
          <p:cNvSpPr/>
          <p:nvPr userDrawn="1"/>
        </p:nvSpPr>
        <p:spPr>
          <a:xfrm>
            <a:off x="0" y="7956"/>
            <a:ext cx="9144000" cy="8223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800">
              <a:solidFill>
                <a:srgbClr val="FFFFFF"/>
              </a:solidFill>
              <a:latin typeface="Arial"/>
            </a:endParaRPr>
          </a:p>
        </p:txBody>
      </p:sp>
      <p:pic>
        <p:nvPicPr>
          <p:cNvPr id="1030" name="Picture 202"/>
          <p:cNvPicPr>
            <a:picLocks noChangeAspect="1" noChangeArrowheads="1"/>
          </p:cNvPicPr>
          <p:nvPr userDrawn="1"/>
        </p:nvPicPr>
        <p:blipFill>
          <a:blip r:embed="rId15" cstate="screen"/>
          <a:srcRect/>
          <a:stretch>
            <a:fillRect/>
          </a:stretch>
        </p:blipFill>
        <p:spPr bwMode="auto">
          <a:xfrm>
            <a:off x="8289925" y="98443"/>
            <a:ext cx="774700" cy="639763"/>
          </a:xfrm>
          <a:prstGeom prst="rect">
            <a:avLst/>
          </a:prstGeom>
          <a:noFill/>
          <a:ln w="9525">
            <a:noFill/>
            <a:miter lim="800000"/>
            <a:headEnd/>
            <a:tailEnd/>
          </a:ln>
        </p:spPr>
      </p:pic>
    </p:spTree>
    <p:extLst>
      <p:ext uri="{BB962C8B-B14F-4D97-AF65-F5344CB8AC3E}">
        <p14:creationId xmlns:p14="http://schemas.microsoft.com/office/powerpoint/2010/main" val="897260970"/>
      </p:ext>
    </p:extLst>
  </p:cSld>
  <p:clrMap bg1="lt1" tx1="dk1" bg2="lt2" tx2="dk2" accent1="accent1" accent2="accent2" accent3="accent3" accent4="accent4" accent5="accent5" accent6="accent6" hlink="hlink" folHlink="folHlink"/>
  <p:sldLayoutIdLst>
    <p:sldLayoutId id="2147484371" r:id="rId1"/>
    <p:sldLayoutId id="2147484372" r:id="rId2"/>
    <p:sldLayoutId id="2147484373" r:id="rId3"/>
    <p:sldLayoutId id="2147484374" r:id="rId4"/>
    <p:sldLayoutId id="2147484375" r:id="rId5"/>
    <p:sldLayoutId id="2147484376" r:id="rId6"/>
    <p:sldLayoutId id="2147484377" r:id="rId7"/>
    <p:sldLayoutId id="2147484378" r:id="rId8"/>
    <p:sldLayoutId id="2147484379" r:id="rId9"/>
    <p:sldLayoutId id="2147484380" r:id="rId10"/>
    <p:sldLayoutId id="2147484381" r:id="rId11"/>
    <p:sldLayoutId id="2147484382" r:id="rId12"/>
  </p:sldLayoutIdLst>
  <p:transition xmlns:p14="http://schemas.microsoft.com/office/powerpoint/2010/main"/>
  <p:hf sldNum="0" hdr="0" ftr="0" dt="0"/>
  <p:txStyles>
    <p:titleStyle>
      <a:lvl1pPr algn="l" rtl="0" eaLnBrk="0" fontAlgn="base" hangingPunct="0">
        <a:lnSpc>
          <a:spcPct val="85000"/>
        </a:lnSpc>
        <a:spcBef>
          <a:spcPct val="0"/>
        </a:spcBef>
        <a:spcAft>
          <a:spcPct val="0"/>
        </a:spcAft>
        <a:defRPr sz="3200" b="1">
          <a:solidFill>
            <a:schemeClr val="accent2"/>
          </a:solidFill>
          <a:latin typeface="+mj-lt"/>
          <a:ea typeface="+mj-ea"/>
          <a:cs typeface="+mj-cs"/>
        </a:defRPr>
      </a:lvl1pPr>
      <a:lvl2pPr algn="l" rtl="0" eaLnBrk="0" fontAlgn="base" hangingPunct="0">
        <a:lnSpc>
          <a:spcPct val="85000"/>
        </a:lnSpc>
        <a:spcBef>
          <a:spcPct val="0"/>
        </a:spcBef>
        <a:spcAft>
          <a:spcPct val="0"/>
        </a:spcAft>
        <a:defRPr sz="3200" b="1">
          <a:solidFill>
            <a:schemeClr val="accent2"/>
          </a:solidFill>
          <a:latin typeface="Arial" charset="0"/>
        </a:defRPr>
      </a:lvl2pPr>
      <a:lvl3pPr algn="l" rtl="0" eaLnBrk="0" fontAlgn="base" hangingPunct="0">
        <a:lnSpc>
          <a:spcPct val="85000"/>
        </a:lnSpc>
        <a:spcBef>
          <a:spcPct val="0"/>
        </a:spcBef>
        <a:spcAft>
          <a:spcPct val="0"/>
        </a:spcAft>
        <a:defRPr sz="3200" b="1">
          <a:solidFill>
            <a:schemeClr val="accent2"/>
          </a:solidFill>
          <a:latin typeface="Arial" charset="0"/>
        </a:defRPr>
      </a:lvl3pPr>
      <a:lvl4pPr algn="l" rtl="0" eaLnBrk="0" fontAlgn="base" hangingPunct="0">
        <a:lnSpc>
          <a:spcPct val="85000"/>
        </a:lnSpc>
        <a:spcBef>
          <a:spcPct val="0"/>
        </a:spcBef>
        <a:spcAft>
          <a:spcPct val="0"/>
        </a:spcAft>
        <a:defRPr sz="3200" b="1">
          <a:solidFill>
            <a:schemeClr val="accent2"/>
          </a:solidFill>
          <a:latin typeface="Arial" charset="0"/>
        </a:defRPr>
      </a:lvl4pPr>
      <a:lvl5pPr algn="l" rtl="0" eaLnBrk="0" fontAlgn="base" hangingPunct="0">
        <a:lnSpc>
          <a:spcPct val="85000"/>
        </a:lnSpc>
        <a:spcBef>
          <a:spcPct val="0"/>
        </a:spcBef>
        <a:spcAft>
          <a:spcPct val="0"/>
        </a:spcAft>
        <a:defRPr sz="3200" b="1">
          <a:solidFill>
            <a:schemeClr val="accent2"/>
          </a:solidFill>
          <a:latin typeface="Arial" charset="0"/>
        </a:defRPr>
      </a:lvl5pPr>
      <a:lvl6pPr marL="457200" algn="l" rtl="0" fontAlgn="base">
        <a:lnSpc>
          <a:spcPct val="85000"/>
        </a:lnSpc>
        <a:spcBef>
          <a:spcPct val="0"/>
        </a:spcBef>
        <a:spcAft>
          <a:spcPct val="0"/>
        </a:spcAft>
        <a:defRPr sz="3200" b="1">
          <a:solidFill>
            <a:schemeClr val="accent2"/>
          </a:solidFill>
          <a:latin typeface="Arial" charset="0"/>
        </a:defRPr>
      </a:lvl6pPr>
      <a:lvl7pPr marL="914400" algn="l" rtl="0" fontAlgn="base">
        <a:lnSpc>
          <a:spcPct val="85000"/>
        </a:lnSpc>
        <a:spcBef>
          <a:spcPct val="0"/>
        </a:spcBef>
        <a:spcAft>
          <a:spcPct val="0"/>
        </a:spcAft>
        <a:defRPr sz="3200" b="1">
          <a:solidFill>
            <a:schemeClr val="accent2"/>
          </a:solidFill>
          <a:latin typeface="Arial" charset="0"/>
        </a:defRPr>
      </a:lvl7pPr>
      <a:lvl8pPr marL="1371600" algn="l" rtl="0" fontAlgn="base">
        <a:lnSpc>
          <a:spcPct val="85000"/>
        </a:lnSpc>
        <a:spcBef>
          <a:spcPct val="0"/>
        </a:spcBef>
        <a:spcAft>
          <a:spcPct val="0"/>
        </a:spcAft>
        <a:defRPr sz="3200" b="1">
          <a:solidFill>
            <a:schemeClr val="accent2"/>
          </a:solidFill>
          <a:latin typeface="Arial" charset="0"/>
        </a:defRPr>
      </a:lvl8pPr>
      <a:lvl9pPr marL="1828800" algn="l" rtl="0" fontAlgn="base">
        <a:lnSpc>
          <a:spcPct val="85000"/>
        </a:lnSpc>
        <a:spcBef>
          <a:spcPct val="0"/>
        </a:spcBef>
        <a:spcAft>
          <a:spcPct val="0"/>
        </a:spcAft>
        <a:defRPr sz="3200" b="1">
          <a:solidFill>
            <a:schemeClr val="accent2"/>
          </a:solidFill>
          <a:latin typeface="Arial" charset="0"/>
        </a:defRPr>
      </a:lvl9pPr>
    </p:titleStyle>
    <p:bodyStyle>
      <a:lvl1pPr marL="282575" indent="-282575" algn="l" rtl="0" eaLnBrk="0" fontAlgn="base" hangingPunct="0">
        <a:spcBef>
          <a:spcPct val="30000"/>
        </a:spcBef>
        <a:spcAft>
          <a:spcPct val="0"/>
        </a:spcAft>
        <a:buChar char="•"/>
        <a:defRPr sz="2000">
          <a:solidFill>
            <a:schemeClr val="tx1"/>
          </a:solidFill>
          <a:latin typeface="+mn-lt"/>
          <a:ea typeface="+mn-ea"/>
          <a:cs typeface="+mn-cs"/>
        </a:defRPr>
      </a:lvl1pPr>
      <a:lvl2pPr marL="636588" indent="-239713" algn="l" rtl="0" eaLnBrk="0" fontAlgn="base" hangingPunct="0">
        <a:spcBef>
          <a:spcPct val="30000"/>
        </a:spcBef>
        <a:spcAft>
          <a:spcPct val="0"/>
        </a:spcAft>
        <a:buFont typeface="Times" charset="0"/>
        <a:buChar char="–"/>
        <a:defRPr sz="2000">
          <a:solidFill>
            <a:schemeClr val="tx1"/>
          </a:solidFill>
          <a:latin typeface="+mn-lt"/>
        </a:defRPr>
      </a:lvl2pPr>
      <a:lvl3pPr marL="917575" indent="-166688" algn="l" rtl="0" eaLnBrk="0" fontAlgn="base" hangingPunct="0">
        <a:spcBef>
          <a:spcPct val="30000"/>
        </a:spcBef>
        <a:spcAft>
          <a:spcPct val="0"/>
        </a:spcAft>
        <a:buChar char="•"/>
        <a:defRPr sz="2000">
          <a:solidFill>
            <a:schemeClr val="tx1"/>
          </a:solidFill>
          <a:latin typeface="+mn-lt"/>
        </a:defRPr>
      </a:lvl3pPr>
      <a:lvl4pPr marL="1255713" indent="-223838" algn="l" rtl="0" eaLnBrk="0" fontAlgn="base" hangingPunct="0">
        <a:spcBef>
          <a:spcPct val="30000"/>
        </a:spcBef>
        <a:spcAft>
          <a:spcPct val="0"/>
        </a:spcAft>
        <a:buChar char="–"/>
        <a:defRPr sz="2000">
          <a:solidFill>
            <a:schemeClr val="tx1"/>
          </a:solidFill>
          <a:latin typeface="+mn-lt"/>
        </a:defRPr>
      </a:lvl4pPr>
      <a:lvl5pPr marL="1593850" indent="-223838" algn="l" rtl="0" eaLnBrk="0" fontAlgn="base" hangingPunct="0">
        <a:spcBef>
          <a:spcPct val="30000"/>
        </a:spcBef>
        <a:spcAft>
          <a:spcPct val="0"/>
        </a:spcAft>
        <a:buChar char="»"/>
        <a:defRPr sz="2000">
          <a:solidFill>
            <a:schemeClr val="tx1"/>
          </a:solidFill>
          <a:latin typeface="+mn-lt"/>
        </a:defRPr>
      </a:lvl5pPr>
      <a:lvl6pPr marL="2051050" indent="-223838" algn="l" rtl="0" fontAlgn="base">
        <a:spcBef>
          <a:spcPct val="30000"/>
        </a:spcBef>
        <a:spcAft>
          <a:spcPct val="0"/>
        </a:spcAft>
        <a:buChar char="»"/>
        <a:defRPr sz="2000">
          <a:solidFill>
            <a:schemeClr val="tx1"/>
          </a:solidFill>
          <a:latin typeface="+mn-lt"/>
        </a:defRPr>
      </a:lvl6pPr>
      <a:lvl7pPr marL="2508250" indent="-223838" algn="l" rtl="0" fontAlgn="base">
        <a:spcBef>
          <a:spcPct val="30000"/>
        </a:spcBef>
        <a:spcAft>
          <a:spcPct val="0"/>
        </a:spcAft>
        <a:buChar char="»"/>
        <a:defRPr sz="2000">
          <a:solidFill>
            <a:schemeClr val="tx1"/>
          </a:solidFill>
          <a:latin typeface="+mn-lt"/>
        </a:defRPr>
      </a:lvl7pPr>
      <a:lvl8pPr marL="2965450" indent="-223838" algn="l" rtl="0" fontAlgn="base">
        <a:spcBef>
          <a:spcPct val="30000"/>
        </a:spcBef>
        <a:spcAft>
          <a:spcPct val="0"/>
        </a:spcAft>
        <a:buChar char="»"/>
        <a:defRPr sz="2000">
          <a:solidFill>
            <a:schemeClr val="tx1"/>
          </a:solidFill>
          <a:latin typeface="+mn-lt"/>
        </a:defRPr>
      </a:lvl8pPr>
      <a:lvl9pPr marL="3422650" indent="-223838" algn="l" rtl="0" fontAlgn="base">
        <a:spcBef>
          <a:spcPct val="3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p:cNvPicPr>
            <a:picLocks noChangeAspect="1" noChangeArrowheads="1"/>
          </p:cNvPicPr>
          <p:nvPr userDrawn="1"/>
        </p:nvPicPr>
        <p:blipFill>
          <a:blip r:embed="rId14" cstate="screen"/>
          <a:srcRect/>
          <a:stretch>
            <a:fillRect/>
          </a:stretch>
        </p:blipFill>
        <p:spPr bwMode="auto">
          <a:xfrm>
            <a:off x="0" y="846138"/>
            <a:ext cx="9144000" cy="6011862"/>
          </a:xfrm>
          <a:prstGeom prst="rect">
            <a:avLst/>
          </a:prstGeom>
          <a:noFill/>
          <a:ln w="9525">
            <a:noFill/>
            <a:miter lim="800000"/>
            <a:headEnd/>
            <a:tailEnd/>
          </a:ln>
        </p:spPr>
      </p:pic>
      <p:sp>
        <p:nvSpPr>
          <p:cNvPr id="13320" name="Rectangle 8"/>
          <p:cNvSpPr>
            <a:spLocks noChangeArrowheads="1"/>
          </p:cNvSpPr>
          <p:nvPr userDrawn="1"/>
        </p:nvSpPr>
        <p:spPr bwMode="auto">
          <a:xfrm>
            <a:off x="0" y="0"/>
            <a:ext cx="9144000" cy="6858000"/>
          </a:xfrm>
          <a:prstGeom prst="rect">
            <a:avLst/>
          </a:prstGeom>
          <a:noFill/>
          <a:ln w="9525">
            <a:solidFill>
              <a:schemeClr val="tx1"/>
            </a:solidFill>
            <a:miter lim="800000"/>
            <a:headEnd/>
            <a:tailEnd/>
          </a:ln>
          <a:effectLst/>
        </p:spPr>
        <p:txBody>
          <a:bodyPr wrap="none" anchor="ctr"/>
          <a:lstStyle/>
          <a:p>
            <a:pPr eaLnBrk="1" hangingPunct="1">
              <a:defRPr/>
            </a:pPr>
            <a:endParaRPr lang="en-US" sz="1800">
              <a:solidFill>
                <a:srgbClr val="000000"/>
              </a:solidFill>
              <a:ea typeface="ＭＳ Ｐゴシック" charset="-128"/>
            </a:endParaRPr>
          </a:p>
        </p:txBody>
      </p:sp>
      <p:sp>
        <p:nvSpPr>
          <p:cNvPr id="13514" name="Rectangle 202"/>
          <p:cNvSpPr>
            <a:spLocks noGrp="1" noChangeArrowheads="1"/>
          </p:cNvSpPr>
          <p:nvPr>
            <p:ph type="sldNum" sz="quarter" idx="4"/>
          </p:nvPr>
        </p:nvSpPr>
        <p:spPr bwMode="auto">
          <a:xfrm>
            <a:off x="6759575" y="614997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600">
                <a:solidFill>
                  <a:srgbClr val="000000"/>
                </a:solidFill>
                <a:latin typeface="Arial" charset="0"/>
              </a:defRPr>
            </a:lvl1pPr>
          </a:lstStyle>
          <a:p>
            <a:pPr eaLnBrk="1" hangingPunct="1">
              <a:defRPr/>
            </a:pPr>
            <a:fld id="{0B607941-3D76-4C9D-B8CE-212022800AAB}" type="slidenum">
              <a:rPr lang="en-US">
                <a:ea typeface="ＭＳ Ｐゴシック" charset="-128"/>
              </a:rPr>
              <a:pPr eaLnBrk="1" hangingPunct="1">
                <a:defRPr/>
              </a:pPr>
              <a:t>‹#›</a:t>
            </a:fld>
            <a:endParaRPr lang="en-US">
              <a:ea typeface="ＭＳ Ｐゴシック" charset="-128"/>
            </a:endParaRPr>
          </a:p>
        </p:txBody>
      </p:sp>
      <p:sp>
        <p:nvSpPr>
          <p:cNvPr id="8" name="Rectangle 7"/>
          <p:cNvSpPr/>
          <p:nvPr userDrawn="1"/>
        </p:nvSpPr>
        <p:spPr>
          <a:xfrm>
            <a:off x="0" y="7956"/>
            <a:ext cx="9144000" cy="8223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800">
              <a:solidFill>
                <a:srgbClr val="FFFFFF"/>
              </a:solidFill>
              <a:latin typeface="Arial"/>
            </a:endParaRPr>
          </a:p>
        </p:txBody>
      </p:sp>
      <p:pic>
        <p:nvPicPr>
          <p:cNvPr id="1030" name="Picture 202"/>
          <p:cNvPicPr>
            <a:picLocks noChangeAspect="1" noChangeArrowheads="1"/>
          </p:cNvPicPr>
          <p:nvPr userDrawn="1"/>
        </p:nvPicPr>
        <p:blipFill>
          <a:blip r:embed="rId15" cstate="screen"/>
          <a:srcRect/>
          <a:stretch>
            <a:fillRect/>
          </a:stretch>
        </p:blipFill>
        <p:spPr bwMode="auto">
          <a:xfrm>
            <a:off x="8289925" y="98443"/>
            <a:ext cx="774700" cy="639763"/>
          </a:xfrm>
          <a:prstGeom prst="rect">
            <a:avLst/>
          </a:prstGeom>
          <a:noFill/>
          <a:ln w="9525">
            <a:noFill/>
            <a:miter lim="800000"/>
            <a:headEnd/>
            <a:tailEnd/>
          </a:ln>
        </p:spPr>
      </p:pic>
    </p:spTree>
    <p:extLst>
      <p:ext uri="{BB962C8B-B14F-4D97-AF65-F5344CB8AC3E}">
        <p14:creationId xmlns:p14="http://schemas.microsoft.com/office/powerpoint/2010/main" val="897260970"/>
      </p:ext>
    </p:extLst>
  </p:cSld>
  <p:clrMap bg1="lt1" tx1="dk1" bg2="lt2" tx2="dk2" accent1="accent1" accent2="accent2" accent3="accent3" accent4="accent4" accent5="accent5" accent6="accent6" hlink="hlink" folHlink="folHlink"/>
  <p:sldLayoutIdLst>
    <p:sldLayoutId id="2147484384" r:id="rId1"/>
    <p:sldLayoutId id="2147484385" r:id="rId2"/>
    <p:sldLayoutId id="2147484386" r:id="rId3"/>
    <p:sldLayoutId id="2147484387" r:id="rId4"/>
    <p:sldLayoutId id="2147484388" r:id="rId5"/>
    <p:sldLayoutId id="2147484389" r:id="rId6"/>
    <p:sldLayoutId id="2147484390" r:id="rId7"/>
    <p:sldLayoutId id="2147484391" r:id="rId8"/>
    <p:sldLayoutId id="2147484392" r:id="rId9"/>
    <p:sldLayoutId id="2147484393" r:id="rId10"/>
    <p:sldLayoutId id="2147484394" r:id="rId11"/>
    <p:sldLayoutId id="2147484395" r:id="rId12"/>
  </p:sldLayoutIdLst>
  <p:transition xmlns:p14="http://schemas.microsoft.com/office/powerpoint/2010/main"/>
  <p:hf sldNum="0" hdr="0" ftr="0" dt="0"/>
  <p:txStyles>
    <p:titleStyle>
      <a:lvl1pPr algn="l" rtl="0" eaLnBrk="0" fontAlgn="base" hangingPunct="0">
        <a:lnSpc>
          <a:spcPct val="85000"/>
        </a:lnSpc>
        <a:spcBef>
          <a:spcPct val="0"/>
        </a:spcBef>
        <a:spcAft>
          <a:spcPct val="0"/>
        </a:spcAft>
        <a:defRPr sz="3200" b="1">
          <a:solidFill>
            <a:schemeClr val="accent2"/>
          </a:solidFill>
          <a:latin typeface="+mj-lt"/>
          <a:ea typeface="+mj-ea"/>
          <a:cs typeface="+mj-cs"/>
        </a:defRPr>
      </a:lvl1pPr>
      <a:lvl2pPr algn="l" rtl="0" eaLnBrk="0" fontAlgn="base" hangingPunct="0">
        <a:lnSpc>
          <a:spcPct val="85000"/>
        </a:lnSpc>
        <a:spcBef>
          <a:spcPct val="0"/>
        </a:spcBef>
        <a:spcAft>
          <a:spcPct val="0"/>
        </a:spcAft>
        <a:defRPr sz="3200" b="1">
          <a:solidFill>
            <a:schemeClr val="accent2"/>
          </a:solidFill>
          <a:latin typeface="Arial" charset="0"/>
        </a:defRPr>
      </a:lvl2pPr>
      <a:lvl3pPr algn="l" rtl="0" eaLnBrk="0" fontAlgn="base" hangingPunct="0">
        <a:lnSpc>
          <a:spcPct val="85000"/>
        </a:lnSpc>
        <a:spcBef>
          <a:spcPct val="0"/>
        </a:spcBef>
        <a:spcAft>
          <a:spcPct val="0"/>
        </a:spcAft>
        <a:defRPr sz="3200" b="1">
          <a:solidFill>
            <a:schemeClr val="accent2"/>
          </a:solidFill>
          <a:latin typeface="Arial" charset="0"/>
        </a:defRPr>
      </a:lvl3pPr>
      <a:lvl4pPr algn="l" rtl="0" eaLnBrk="0" fontAlgn="base" hangingPunct="0">
        <a:lnSpc>
          <a:spcPct val="85000"/>
        </a:lnSpc>
        <a:spcBef>
          <a:spcPct val="0"/>
        </a:spcBef>
        <a:spcAft>
          <a:spcPct val="0"/>
        </a:spcAft>
        <a:defRPr sz="3200" b="1">
          <a:solidFill>
            <a:schemeClr val="accent2"/>
          </a:solidFill>
          <a:latin typeface="Arial" charset="0"/>
        </a:defRPr>
      </a:lvl4pPr>
      <a:lvl5pPr algn="l" rtl="0" eaLnBrk="0" fontAlgn="base" hangingPunct="0">
        <a:lnSpc>
          <a:spcPct val="85000"/>
        </a:lnSpc>
        <a:spcBef>
          <a:spcPct val="0"/>
        </a:spcBef>
        <a:spcAft>
          <a:spcPct val="0"/>
        </a:spcAft>
        <a:defRPr sz="3200" b="1">
          <a:solidFill>
            <a:schemeClr val="accent2"/>
          </a:solidFill>
          <a:latin typeface="Arial" charset="0"/>
        </a:defRPr>
      </a:lvl5pPr>
      <a:lvl6pPr marL="457200" algn="l" rtl="0" fontAlgn="base">
        <a:lnSpc>
          <a:spcPct val="85000"/>
        </a:lnSpc>
        <a:spcBef>
          <a:spcPct val="0"/>
        </a:spcBef>
        <a:spcAft>
          <a:spcPct val="0"/>
        </a:spcAft>
        <a:defRPr sz="3200" b="1">
          <a:solidFill>
            <a:schemeClr val="accent2"/>
          </a:solidFill>
          <a:latin typeface="Arial" charset="0"/>
        </a:defRPr>
      </a:lvl6pPr>
      <a:lvl7pPr marL="914400" algn="l" rtl="0" fontAlgn="base">
        <a:lnSpc>
          <a:spcPct val="85000"/>
        </a:lnSpc>
        <a:spcBef>
          <a:spcPct val="0"/>
        </a:spcBef>
        <a:spcAft>
          <a:spcPct val="0"/>
        </a:spcAft>
        <a:defRPr sz="3200" b="1">
          <a:solidFill>
            <a:schemeClr val="accent2"/>
          </a:solidFill>
          <a:latin typeface="Arial" charset="0"/>
        </a:defRPr>
      </a:lvl7pPr>
      <a:lvl8pPr marL="1371600" algn="l" rtl="0" fontAlgn="base">
        <a:lnSpc>
          <a:spcPct val="85000"/>
        </a:lnSpc>
        <a:spcBef>
          <a:spcPct val="0"/>
        </a:spcBef>
        <a:spcAft>
          <a:spcPct val="0"/>
        </a:spcAft>
        <a:defRPr sz="3200" b="1">
          <a:solidFill>
            <a:schemeClr val="accent2"/>
          </a:solidFill>
          <a:latin typeface="Arial" charset="0"/>
        </a:defRPr>
      </a:lvl8pPr>
      <a:lvl9pPr marL="1828800" algn="l" rtl="0" fontAlgn="base">
        <a:lnSpc>
          <a:spcPct val="85000"/>
        </a:lnSpc>
        <a:spcBef>
          <a:spcPct val="0"/>
        </a:spcBef>
        <a:spcAft>
          <a:spcPct val="0"/>
        </a:spcAft>
        <a:defRPr sz="3200" b="1">
          <a:solidFill>
            <a:schemeClr val="accent2"/>
          </a:solidFill>
          <a:latin typeface="Arial" charset="0"/>
        </a:defRPr>
      </a:lvl9pPr>
    </p:titleStyle>
    <p:bodyStyle>
      <a:lvl1pPr marL="282575" indent="-282575" algn="l" rtl="0" eaLnBrk="0" fontAlgn="base" hangingPunct="0">
        <a:spcBef>
          <a:spcPct val="30000"/>
        </a:spcBef>
        <a:spcAft>
          <a:spcPct val="0"/>
        </a:spcAft>
        <a:buChar char="•"/>
        <a:defRPr sz="2000">
          <a:solidFill>
            <a:schemeClr val="tx1"/>
          </a:solidFill>
          <a:latin typeface="+mn-lt"/>
          <a:ea typeface="+mn-ea"/>
          <a:cs typeface="+mn-cs"/>
        </a:defRPr>
      </a:lvl1pPr>
      <a:lvl2pPr marL="636588" indent="-239713" algn="l" rtl="0" eaLnBrk="0" fontAlgn="base" hangingPunct="0">
        <a:spcBef>
          <a:spcPct val="30000"/>
        </a:spcBef>
        <a:spcAft>
          <a:spcPct val="0"/>
        </a:spcAft>
        <a:buFont typeface="Times" charset="0"/>
        <a:buChar char="–"/>
        <a:defRPr sz="2000">
          <a:solidFill>
            <a:schemeClr val="tx1"/>
          </a:solidFill>
          <a:latin typeface="+mn-lt"/>
        </a:defRPr>
      </a:lvl2pPr>
      <a:lvl3pPr marL="917575" indent="-166688" algn="l" rtl="0" eaLnBrk="0" fontAlgn="base" hangingPunct="0">
        <a:spcBef>
          <a:spcPct val="30000"/>
        </a:spcBef>
        <a:spcAft>
          <a:spcPct val="0"/>
        </a:spcAft>
        <a:buChar char="•"/>
        <a:defRPr sz="2000">
          <a:solidFill>
            <a:schemeClr val="tx1"/>
          </a:solidFill>
          <a:latin typeface="+mn-lt"/>
        </a:defRPr>
      </a:lvl3pPr>
      <a:lvl4pPr marL="1255713" indent="-223838" algn="l" rtl="0" eaLnBrk="0" fontAlgn="base" hangingPunct="0">
        <a:spcBef>
          <a:spcPct val="30000"/>
        </a:spcBef>
        <a:spcAft>
          <a:spcPct val="0"/>
        </a:spcAft>
        <a:buChar char="–"/>
        <a:defRPr sz="2000">
          <a:solidFill>
            <a:schemeClr val="tx1"/>
          </a:solidFill>
          <a:latin typeface="+mn-lt"/>
        </a:defRPr>
      </a:lvl4pPr>
      <a:lvl5pPr marL="1593850" indent="-223838" algn="l" rtl="0" eaLnBrk="0" fontAlgn="base" hangingPunct="0">
        <a:spcBef>
          <a:spcPct val="30000"/>
        </a:spcBef>
        <a:spcAft>
          <a:spcPct val="0"/>
        </a:spcAft>
        <a:buChar char="»"/>
        <a:defRPr sz="2000">
          <a:solidFill>
            <a:schemeClr val="tx1"/>
          </a:solidFill>
          <a:latin typeface="+mn-lt"/>
        </a:defRPr>
      </a:lvl5pPr>
      <a:lvl6pPr marL="2051050" indent="-223838" algn="l" rtl="0" fontAlgn="base">
        <a:spcBef>
          <a:spcPct val="30000"/>
        </a:spcBef>
        <a:spcAft>
          <a:spcPct val="0"/>
        </a:spcAft>
        <a:buChar char="»"/>
        <a:defRPr sz="2000">
          <a:solidFill>
            <a:schemeClr val="tx1"/>
          </a:solidFill>
          <a:latin typeface="+mn-lt"/>
        </a:defRPr>
      </a:lvl6pPr>
      <a:lvl7pPr marL="2508250" indent="-223838" algn="l" rtl="0" fontAlgn="base">
        <a:spcBef>
          <a:spcPct val="30000"/>
        </a:spcBef>
        <a:spcAft>
          <a:spcPct val="0"/>
        </a:spcAft>
        <a:buChar char="»"/>
        <a:defRPr sz="2000">
          <a:solidFill>
            <a:schemeClr val="tx1"/>
          </a:solidFill>
          <a:latin typeface="+mn-lt"/>
        </a:defRPr>
      </a:lvl7pPr>
      <a:lvl8pPr marL="2965450" indent="-223838" algn="l" rtl="0" fontAlgn="base">
        <a:spcBef>
          <a:spcPct val="30000"/>
        </a:spcBef>
        <a:spcAft>
          <a:spcPct val="0"/>
        </a:spcAft>
        <a:buChar char="»"/>
        <a:defRPr sz="2000">
          <a:solidFill>
            <a:schemeClr val="tx1"/>
          </a:solidFill>
          <a:latin typeface="+mn-lt"/>
        </a:defRPr>
      </a:lvl8pPr>
      <a:lvl9pPr marL="3422650" indent="-223838" algn="l" rtl="0" fontAlgn="base">
        <a:spcBef>
          <a:spcPct val="3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331" tIns="45666" rIns="91331" bIns="45666"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6"/>
            <a:ext cx="8229600" cy="4525963"/>
          </a:xfrm>
          <a:prstGeom prst="rect">
            <a:avLst/>
          </a:prstGeom>
        </p:spPr>
        <p:txBody>
          <a:bodyPr vert="horz" lIns="91331" tIns="45666" rIns="91331" bIns="45666"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99"/>
            <a:ext cx="2133600" cy="365125"/>
          </a:xfrm>
          <a:prstGeom prst="rect">
            <a:avLst/>
          </a:prstGeom>
        </p:spPr>
        <p:txBody>
          <a:bodyPr vert="horz" lIns="91331" tIns="45666" rIns="91331" bIns="45666" rtlCol="0" anchor="ctr"/>
          <a:lstStyle>
            <a:lvl1pPr algn="l">
              <a:defRPr sz="1200">
                <a:solidFill>
                  <a:schemeClr val="tx1">
                    <a:tint val="75000"/>
                  </a:schemeClr>
                </a:solidFill>
              </a:defRPr>
            </a:lvl1pPr>
          </a:lstStyle>
          <a:p>
            <a:pPr defTabSz="456655" eaLnBrk="1" fontAlgn="auto" hangingPunct="1">
              <a:spcBef>
                <a:spcPts val="0"/>
              </a:spcBef>
              <a:spcAft>
                <a:spcPts val="0"/>
              </a:spcAft>
            </a:pPr>
            <a:fld id="{74D8D70A-9AB6-B94A-AA5B-F23D4322D839}" type="datetimeFigureOut">
              <a:rPr lang="en-US" smtClean="0">
                <a:solidFill>
                  <a:prstClr val="black">
                    <a:tint val="75000"/>
                  </a:prstClr>
                </a:solidFill>
                <a:latin typeface="Calibri"/>
                <a:ea typeface="ＭＳ Ｐゴシック" pitchFamily="34" charset="-128"/>
              </a:rPr>
              <a:pPr defTabSz="456655" eaLnBrk="1" fontAlgn="auto" hangingPunct="1">
                <a:spcBef>
                  <a:spcPts val="0"/>
                </a:spcBef>
                <a:spcAft>
                  <a:spcPts val="0"/>
                </a:spcAft>
              </a:pPr>
              <a:t>6/21/16</a:t>
            </a:fld>
            <a:endParaRPr lang="en-US">
              <a:solidFill>
                <a:prstClr val="black">
                  <a:tint val="75000"/>
                </a:prstClr>
              </a:solidFill>
              <a:latin typeface="Calibri"/>
              <a:ea typeface="ＭＳ Ｐゴシック" pitchFamily="34" charset="-128"/>
            </a:endParaRPr>
          </a:p>
        </p:txBody>
      </p:sp>
      <p:sp>
        <p:nvSpPr>
          <p:cNvPr id="5" name="Footer Placeholder 4"/>
          <p:cNvSpPr>
            <a:spLocks noGrp="1"/>
          </p:cNvSpPr>
          <p:nvPr>
            <p:ph type="ftr" sz="quarter" idx="3"/>
          </p:nvPr>
        </p:nvSpPr>
        <p:spPr>
          <a:xfrm>
            <a:off x="3124200" y="6356399"/>
            <a:ext cx="2895600" cy="365125"/>
          </a:xfrm>
          <a:prstGeom prst="rect">
            <a:avLst/>
          </a:prstGeom>
        </p:spPr>
        <p:txBody>
          <a:bodyPr vert="horz" lIns="91331" tIns="45666" rIns="91331" bIns="45666" rtlCol="0" anchor="ctr"/>
          <a:lstStyle>
            <a:lvl1pPr algn="ctr">
              <a:defRPr sz="1200">
                <a:solidFill>
                  <a:schemeClr val="tx1">
                    <a:tint val="75000"/>
                  </a:schemeClr>
                </a:solidFill>
              </a:defRPr>
            </a:lvl1pPr>
          </a:lstStyle>
          <a:p>
            <a:pPr defTabSz="456655" eaLnBrk="1" fontAlgn="auto" hangingPunct="1">
              <a:spcBef>
                <a:spcPts val="0"/>
              </a:spcBef>
              <a:spcAft>
                <a:spcPts val="0"/>
              </a:spcAft>
            </a:pPr>
            <a:endParaRPr lang="en-US">
              <a:solidFill>
                <a:prstClr val="black">
                  <a:tint val="75000"/>
                </a:prstClr>
              </a:solidFill>
              <a:latin typeface="Calibri"/>
              <a:ea typeface="ＭＳ Ｐゴシック" pitchFamily="34" charset="-128"/>
            </a:endParaRPr>
          </a:p>
        </p:txBody>
      </p:sp>
      <p:sp>
        <p:nvSpPr>
          <p:cNvPr id="6" name="Slide Number Placeholder 5"/>
          <p:cNvSpPr>
            <a:spLocks noGrp="1"/>
          </p:cNvSpPr>
          <p:nvPr>
            <p:ph type="sldNum" sz="quarter" idx="4"/>
          </p:nvPr>
        </p:nvSpPr>
        <p:spPr>
          <a:xfrm>
            <a:off x="6553200" y="6356399"/>
            <a:ext cx="2133600" cy="365125"/>
          </a:xfrm>
          <a:prstGeom prst="rect">
            <a:avLst/>
          </a:prstGeom>
        </p:spPr>
        <p:txBody>
          <a:bodyPr vert="horz" lIns="91331" tIns="45666" rIns="91331" bIns="45666" rtlCol="0" anchor="ctr"/>
          <a:lstStyle>
            <a:lvl1pPr algn="r">
              <a:defRPr sz="1200">
                <a:solidFill>
                  <a:schemeClr val="tx1">
                    <a:tint val="75000"/>
                  </a:schemeClr>
                </a:solidFill>
              </a:defRPr>
            </a:lvl1pPr>
          </a:lstStyle>
          <a:p>
            <a:pPr defTabSz="456655" eaLnBrk="1" fontAlgn="auto" hangingPunct="1">
              <a:spcBef>
                <a:spcPts val="0"/>
              </a:spcBef>
              <a:spcAft>
                <a:spcPts val="0"/>
              </a:spcAft>
            </a:pPr>
            <a:fld id="{1C39F9B7-83CF-444C-9973-2BE93B8DD7F5}" type="slidenum">
              <a:rPr lang="en-US" smtClean="0">
                <a:solidFill>
                  <a:prstClr val="black">
                    <a:tint val="75000"/>
                  </a:prstClr>
                </a:solidFill>
                <a:latin typeface="Calibri"/>
                <a:ea typeface="ＭＳ Ｐゴシック" pitchFamily="34" charset="-128"/>
              </a:rPr>
              <a:pPr defTabSz="456655" eaLnBrk="1" fontAlgn="auto" hangingPunct="1">
                <a:spcBef>
                  <a:spcPts val="0"/>
                </a:spcBef>
                <a:spcAft>
                  <a:spcPts val="0"/>
                </a:spcAft>
              </a:pPr>
              <a:t>‹#›</a:t>
            </a:fld>
            <a:endParaRPr lang="en-US">
              <a:solidFill>
                <a:prstClr val="black">
                  <a:tint val="75000"/>
                </a:prstClr>
              </a:solidFill>
              <a:latin typeface="Calibri"/>
              <a:ea typeface="ＭＳ Ｐゴシック" pitchFamily="34" charset="-128"/>
            </a:endParaRPr>
          </a:p>
        </p:txBody>
      </p:sp>
    </p:spTree>
    <p:extLst>
      <p:ext uri="{BB962C8B-B14F-4D97-AF65-F5344CB8AC3E}">
        <p14:creationId xmlns:p14="http://schemas.microsoft.com/office/powerpoint/2010/main" val="480008915"/>
      </p:ext>
    </p:extLst>
  </p:cSld>
  <p:clrMap bg1="lt1" tx1="dk1" bg2="lt2" tx2="dk2" accent1="accent1" accent2="accent2" accent3="accent3" accent4="accent4" accent5="accent5" accent6="accent6" hlink="hlink" folHlink="folHlink"/>
  <p:sldLayoutIdLst>
    <p:sldLayoutId id="2147484450" r:id="rId1"/>
    <p:sldLayoutId id="2147484451" r:id="rId2"/>
    <p:sldLayoutId id="2147484452" r:id="rId3"/>
    <p:sldLayoutId id="2147484453" r:id="rId4"/>
    <p:sldLayoutId id="2147484454" r:id="rId5"/>
    <p:sldLayoutId id="2147484455" r:id="rId6"/>
    <p:sldLayoutId id="2147484456" r:id="rId7"/>
    <p:sldLayoutId id="2147484457" r:id="rId8"/>
    <p:sldLayoutId id="2147484458" r:id="rId9"/>
    <p:sldLayoutId id="2147484459" r:id="rId10"/>
    <p:sldLayoutId id="2147484460" r:id="rId11"/>
  </p:sldLayoutIdLst>
  <p:txStyles>
    <p:titleStyle>
      <a:lvl1pPr algn="ctr" defTabSz="456655" rtl="0" eaLnBrk="1" latinLnBrk="0" hangingPunct="1">
        <a:spcBef>
          <a:spcPct val="0"/>
        </a:spcBef>
        <a:buNone/>
        <a:defRPr sz="4300" kern="1200">
          <a:solidFill>
            <a:schemeClr val="tx1"/>
          </a:solidFill>
          <a:latin typeface="+mj-lt"/>
          <a:ea typeface="+mj-ea"/>
          <a:cs typeface="+mj-cs"/>
        </a:defRPr>
      </a:lvl1pPr>
    </p:titleStyle>
    <p:bodyStyle>
      <a:lvl1pPr marL="342491" indent="-342491" algn="l" defTabSz="456655" rtl="0" eaLnBrk="1" latinLnBrk="0" hangingPunct="1">
        <a:spcBef>
          <a:spcPct val="20000"/>
        </a:spcBef>
        <a:buFont typeface="Arial"/>
        <a:buChar char="•"/>
        <a:defRPr sz="3200" kern="1200">
          <a:solidFill>
            <a:schemeClr val="tx1"/>
          </a:solidFill>
          <a:latin typeface="+mn-lt"/>
          <a:ea typeface="+mn-ea"/>
          <a:cs typeface="+mn-cs"/>
        </a:defRPr>
      </a:lvl1pPr>
      <a:lvl2pPr marL="742063" indent="-285410" algn="l" defTabSz="456655" rtl="0" eaLnBrk="1" latinLnBrk="0" hangingPunct="1">
        <a:spcBef>
          <a:spcPct val="20000"/>
        </a:spcBef>
        <a:buFont typeface="Arial"/>
        <a:buChar char="–"/>
        <a:defRPr sz="2800" kern="1200">
          <a:solidFill>
            <a:schemeClr val="tx1"/>
          </a:solidFill>
          <a:latin typeface="+mn-lt"/>
          <a:ea typeface="+mn-ea"/>
          <a:cs typeface="+mn-cs"/>
        </a:defRPr>
      </a:lvl2pPr>
      <a:lvl3pPr marL="1141634" indent="-228327" algn="l" defTabSz="456655" rtl="0" eaLnBrk="1" latinLnBrk="0" hangingPunct="1">
        <a:spcBef>
          <a:spcPct val="20000"/>
        </a:spcBef>
        <a:buFont typeface="Arial"/>
        <a:buChar char="•"/>
        <a:defRPr sz="2400" kern="1200">
          <a:solidFill>
            <a:schemeClr val="tx1"/>
          </a:solidFill>
          <a:latin typeface="+mn-lt"/>
          <a:ea typeface="+mn-ea"/>
          <a:cs typeface="+mn-cs"/>
        </a:defRPr>
      </a:lvl3pPr>
      <a:lvl4pPr marL="1598295" indent="-228327" algn="l" defTabSz="456655" rtl="0" eaLnBrk="1" latinLnBrk="0" hangingPunct="1">
        <a:spcBef>
          <a:spcPct val="20000"/>
        </a:spcBef>
        <a:buFont typeface="Arial"/>
        <a:buChar char="–"/>
        <a:defRPr sz="2000" kern="1200">
          <a:solidFill>
            <a:schemeClr val="tx1"/>
          </a:solidFill>
          <a:latin typeface="+mn-lt"/>
          <a:ea typeface="+mn-ea"/>
          <a:cs typeface="+mn-cs"/>
        </a:defRPr>
      </a:lvl4pPr>
      <a:lvl5pPr marL="2054944" indent="-228327" algn="l" defTabSz="456655" rtl="0" eaLnBrk="1" latinLnBrk="0" hangingPunct="1">
        <a:spcBef>
          <a:spcPct val="20000"/>
        </a:spcBef>
        <a:buFont typeface="Arial"/>
        <a:buChar char="»"/>
        <a:defRPr sz="2000" kern="1200">
          <a:solidFill>
            <a:schemeClr val="tx1"/>
          </a:solidFill>
          <a:latin typeface="+mn-lt"/>
          <a:ea typeface="+mn-ea"/>
          <a:cs typeface="+mn-cs"/>
        </a:defRPr>
      </a:lvl5pPr>
      <a:lvl6pPr marL="2511602" indent="-228327" algn="l" defTabSz="456655" rtl="0" eaLnBrk="1" latinLnBrk="0" hangingPunct="1">
        <a:spcBef>
          <a:spcPct val="20000"/>
        </a:spcBef>
        <a:buFont typeface="Arial"/>
        <a:buChar char="•"/>
        <a:defRPr sz="2000" kern="1200">
          <a:solidFill>
            <a:schemeClr val="tx1"/>
          </a:solidFill>
          <a:latin typeface="+mn-lt"/>
          <a:ea typeface="+mn-ea"/>
          <a:cs typeface="+mn-cs"/>
        </a:defRPr>
      </a:lvl6pPr>
      <a:lvl7pPr marL="2968256" indent="-228327" algn="l" defTabSz="456655" rtl="0" eaLnBrk="1" latinLnBrk="0" hangingPunct="1">
        <a:spcBef>
          <a:spcPct val="20000"/>
        </a:spcBef>
        <a:buFont typeface="Arial"/>
        <a:buChar char="•"/>
        <a:defRPr sz="2000" kern="1200">
          <a:solidFill>
            <a:schemeClr val="tx1"/>
          </a:solidFill>
          <a:latin typeface="+mn-lt"/>
          <a:ea typeface="+mn-ea"/>
          <a:cs typeface="+mn-cs"/>
        </a:defRPr>
      </a:lvl7pPr>
      <a:lvl8pPr marL="3424904" indent="-228327" algn="l" defTabSz="456655" rtl="0" eaLnBrk="1" latinLnBrk="0" hangingPunct="1">
        <a:spcBef>
          <a:spcPct val="20000"/>
        </a:spcBef>
        <a:buFont typeface="Arial"/>
        <a:buChar char="•"/>
        <a:defRPr sz="2000" kern="1200">
          <a:solidFill>
            <a:schemeClr val="tx1"/>
          </a:solidFill>
          <a:latin typeface="+mn-lt"/>
          <a:ea typeface="+mn-ea"/>
          <a:cs typeface="+mn-cs"/>
        </a:defRPr>
      </a:lvl8pPr>
      <a:lvl9pPr marL="3881563" indent="-228327" algn="l" defTabSz="456655"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6655" rtl="0" eaLnBrk="1" latinLnBrk="0" hangingPunct="1">
        <a:defRPr sz="1800" kern="1200">
          <a:solidFill>
            <a:schemeClr val="tx1"/>
          </a:solidFill>
          <a:latin typeface="+mn-lt"/>
          <a:ea typeface="+mn-ea"/>
          <a:cs typeface="+mn-cs"/>
        </a:defRPr>
      </a:lvl1pPr>
      <a:lvl2pPr marL="456655" algn="l" defTabSz="456655" rtl="0" eaLnBrk="1" latinLnBrk="0" hangingPunct="1">
        <a:defRPr sz="1800" kern="1200">
          <a:solidFill>
            <a:schemeClr val="tx1"/>
          </a:solidFill>
          <a:latin typeface="+mn-lt"/>
          <a:ea typeface="+mn-ea"/>
          <a:cs typeface="+mn-cs"/>
        </a:defRPr>
      </a:lvl2pPr>
      <a:lvl3pPr marL="913307" algn="l" defTabSz="456655" rtl="0" eaLnBrk="1" latinLnBrk="0" hangingPunct="1">
        <a:defRPr sz="1800" kern="1200">
          <a:solidFill>
            <a:schemeClr val="tx1"/>
          </a:solidFill>
          <a:latin typeface="+mn-lt"/>
          <a:ea typeface="+mn-ea"/>
          <a:cs typeface="+mn-cs"/>
        </a:defRPr>
      </a:lvl3pPr>
      <a:lvl4pPr marL="1369965" algn="l" defTabSz="456655" rtl="0" eaLnBrk="1" latinLnBrk="0" hangingPunct="1">
        <a:defRPr sz="1800" kern="1200">
          <a:solidFill>
            <a:schemeClr val="tx1"/>
          </a:solidFill>
          <a:latin typeface="+mn-lt"/>
          <a:ea typeface="+mn-ea"/>
          <a:cs typeface="+mn-cs"/>
        </a:defRPr>
      </a:lvl4pPr>
      <a:lvl5pPr marL="1826612" algn="l" defTabSz="456655" rtl="0" eaLnBrk="1" latinLnBrk="0" hangingPunct="1">
        <a:defRPr sz="1800" kern="1200">
          <a:solidFill>
            <a:schemeClr val="tx1"/>
          </a:solidFill>
          <a:latin typeface="+mn-lt"/>
          <a:ea typeface="+mn-ea"/>
          <a:cs typeface="+mn-cs"/>
        </a:defRPr>
      </a:lvl5pPr>
      <a:lvl6pPr marL="2283272" algn="l" defTabSz="456655" rtl="0" eaLnBrk="1" latinLnBrk="0" hangingPunct="1">
        <a:defRPr sz="1800" kern="1200">
          <a:solidFill>
            <a:schemeClr val="tx1"/>
          </a:solidFill>
          <a:latin typeface="+mn-lt"/>
          <a:ea typeface="+mn-ea"/>
          <a:cs typeface="+mn-cs"/>
        </a:defRPr>
      </a:lvl6pPr>
      <a:lvl7pPr marL="2739928" algn="l" defTabSz="456655" rtl="0" eaLnBrk="1" latinLnBrk="0" hangingPunct="1">
        <a:defRPr sz="1800" kern="1200">
          <a:solidFill>
            <a:schemeClr val="tx1"/>
          </a:solidFill>
          <a:latin typeface="+mn-lt"/>
          <a:ea typeface="+mn-ea"/>
          <a:cs typeface="+mn-cs"/>
        </a:defRPr>
      </a:lvl7pPr>
      <a:lvl8pPr marL="3196582" algn="l" defTabSz="456655" rtl="0" eaLnBrk="1" latinLnBrk="0" hangingPunct="1">
        <a:defRPr sz="1800" kern="1200">
          <a:solidFill>
            <a:schemeClr val="tx1"/>
          </a:solidFill>
          <a:latin typeface="+mn-lt"/>
          <a:ea typeface="+mn-ea"/>
          <a:cs typeface="+mn-cs"/>
        </a:defRPr>
      </a:lvl8pPr>
      <a:lvl9pPr marL="3653234" algn="l" defTabSz="456655"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9" name="Rectangle 5"/>
          <p:cNvSpPr>
            <a:spLocks noGrp="1" noChangeArrowheads="1"/>
          </p:cNvSpPr>
          <p:nvPr>
            <p:ph type="ftr" sz="quarter" idx="3"/>
          </p:nvPr>
        </p:nvSpPr>
        <p:spPr bwMode="auto">
          <a:xfrm>
            <a:off x="109538" y="6456363"/>
            <a:ext cx="2895600" cy="280987"/>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a:latin typeface="Helvetica" charset="0"/>
              </a:defRPr>
            </a:lvl1pPr>
          </a:lstStyle>
          <a:p>
            <a:pPr eaLnBrk="1" hangingPunct="1"/>
            <a:fld id="{67746256-2B54-4587-A6FD-8F051E3FBE68}" type="slidenum">
              <a:rPr lang="en-US" sz="1400">
                <a:solidFill>
                  <a:srgbClr val="000000"/>
                </a:solidFill>
                <a:ea typeface="ＭＳ Ｐゴシック" charset="-128"/>
              </a:rPr>
              <a:pPr eaLnBrk="1" hangingPunct="1"/>
              <a:t>‹#›</a:t>
            </a:fld>
            <a:r>
              <a:rPr lang="en-US" sz="1400" dirty="0">
                <a:solidFill>
                  <a:srgbClr val="000000"/>
                </a:solidFill>
                <a:ea typeface="ＭＳ Ｐゴシック" charset="-128"/>
              </a:rPr>
              <a:t> </a:t>
            </a:r>
          </a:p>
        </p:txBody>
      </p:sp>
      <p:sp>
        <p:nvSpPr>
          <p:cNvPr id="1032" name="Line 8"/>
          <p:cNvSpPr>
            <a:spLocks noChangeShapeType="1"/>
          </p:cNvSpPr>
          <p:nvPr userDrawn="1"/>
        </p:nvSpPr>
        <p:spPr bwMode="auto">
          <a:xfrm>
            <a:off x="0" y="838200"/>
            <a:ext cx="7620000" cy="0"/>
          </a:xfrm>
          <a:prstGeom prst="line">
            <a:avLst/>
          </a:prstGeom>
          <a:noFill/>
          <a:ln w="15875">
            <a:solidFill>
              <a:srgbClr val="FF0000"/>
            </a:solidFill>
            <a:round/>
            <a:headEnd/>
            <a:tailEnd/>
          </a:ln>
          <a:effectLst/>
        </p:spPr>
        <p:txBody>
          <a:bodyPr wrap="none" anchor="ctr"/>
          <a:lstStyle/>
          <a:p>
            <a:pPr eaLnBrk="1" hangingPunct="1"/>
            <a:endParaRPr lang="en-US" sz="1400" dirty="0">
              <a:solidFill>
                <a:srgbClr val="000000"/>
              </a:solidFill>
              <a:ea typeface="ＭＳ Ｐゴシック" charset="-128"/>
            </a:endParaRPr>
          </a:p>
        </p:txBody>
      </p:sp>
      <p:pic>
        <p:nvPicPr>
          <p:cNvPr id="1035" name="Picture 11" descr="NASAmeatball_transp"/>
          <p:cNvPicPr>
            <a:picLocks noChangeAspect="1" noChangeArrowheads="1"/>
          </p:cNvPicPr>
          <p:nvPr userDrawn="1"/>
        </p:nvPicPr>
        <p:blipFill>
          <a:blip r:embed="rId14" cstate="print"/>
          <a:srcRect/>
          <a:stretch>
            <a:fillRect/>
          </a:stretch>
        </p:blipFill>
        <p:spPr bwMode="auto">
          <a:xfrm>
            <a:off x="8196263" y="187325"/>
            <a:ext cx="752475" cy="625475"/>
          </a:xfrm>
          <a:prstGeom prst="rect">
            <a:avLst/>
          </a:prstGeom>
          <a:noFill/>
        </p:spPr>
      </p:pic>
      <p:pic>
        <p:nvPicPr>
          <p:cNvPr id="1037" name="Picture 13" descr="NASA 3D trans"/>
          <p:cNvPicPr>
            <a:picLocks noChangeAspect="1" noChangeArrowheads="1"/>
          </p:cNvPicPr>
          <p:nvPr userDrawn="1"/>
        </p:nvPicPr>
        <p:blipFill>
          <a:blip r:embed="rId15" cstate="print"/>
          <a:srcRect/>
          <a:stretch>
            <a:fillRect/>
          </a:stretch>
        </p:blipFill>
        <p:spPr bwMode="auto">
          <a:xfrm>
            <a:off x="8139113" y="150813"/>
            <a:ext cx="844550" cy="708025"/>
          </a:xfrm>
          <a:prstGeom prst="rect">
            <a:avLst/>
          </a:prstGeom>
          <a:noFill/>
        </p:spPr>
      </p:pic>
    </p:spTree>
  </p:cSld>
  <p:clrMap bg1="lt1" tx1="dk1" bg2="lt2" tx2="dk2" accent1="accent1" accent2="accent2" accent3="accent3" accent4="accent4" accent5="accent5" accent6="accent6" hlink="hlink" folHlink="folHlink"/>
  <p:sldLayoutIdLst>
    <p:sldLayoutId id="2147484462" r:id="rId1"/>
    <p:sldLayoutId id="2147484463" r:id="rId2"/>
    <p:sldLayoutId id="2147484464" r:id="rId3"/>
    <p:sldLayoutId id="2147484465" r:id="rId4"/>
    <p:sldLayoutId id="2147484466" r:id="rId5"/>
    <p:sldLayoutId id="2147484467" r:id="rId6"/>
    <p:sldLayoutId id="2147484468" r:id="rId7"/>
    <p:sldLayoutId id="2147484469" r:id="rId8"/>
    <p:sldLayoutId id="2147484470" r:id="rId9"/>
    <p:sldLayoutId id="2147484471" r:id="rId10"/>
    <p:sldLayoutId id="2147484472" r:id="rId11"/>
    <p:sldLayoutId id="2147484473" r:id="rId12"/>
  </p:sldLayoutIdLst>
  <p:hf sldNum="0" hdr="0" dt="0"/>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 name="Picture 1" descr="Cover_PPT_template.jpg"/>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2291" name="Rectangle 15"/>
          <p:cNvSpPr>
            <a:spLocks noGrp="1" noChangeArrowheads="1"/>
          </p:cNvSpPr>
          <p:nvPr>
            <p:ph type="title"/>
          </p:nvPr>
        </p:nvSpPr>
        <p:spPr bwMode="auto">
          <a:xfrm>
            <a:off x="0" y="207810"/>
            <a:ext cx="9144000" cy="617686"/>
          </a:xfrm>
          <a:prstGeom prst="rect">
            <a:avLst/>
          </a:prstGeom>
          <a:noFill/>
          <a:ln w="9525">
            <a:noFill/>
            <a:miter lim="800000"/>
            <a:headEnd/>
            <a:tailEnd/>
          </a:ln>
        </p:spPr>
        <p:txBody>
          <a:bodyPr vert="horz" wrap="square" lIns="91185" tIns="45588" rIns="91185" bIns="45588" numCol="1" anchor="ctr" anchorCtr="0" compatLnSpc="1">
            <a:prstTxWarp prst="textNoShape">
              <a:avLst/>
            </a:prstTxWarp>
          </a:bodyPr>
          <a:lstStyle/>
          <a:p>
            <a:pPr lvl="0"/>
            <a:r>
              <a:rPr lang="en-US" dirty="0" smtClean="0"/>
              <a:t>Click to edit Master title style</a:t>
            </a:r>
          </a:p>
        </p:txBody>
      </p:sp>
      <p:sp>
        <p:nvSpPr>
          <p:cNvPr id="12292" name="Rectangle 17"/>
          <p:cNvSpPr>
            <a:spLocks noGrp="1" noChangeArrowheads="1"/>
          </p:cNvSpPr>
          <p:nvPr>
            <p:ph type="body" idx="1"/>
          </p:nvPr>
        </p:nvSpPr>
        <p:spPr bwMode="auto">
          <a:xfrm>
            <a:off x="328613" y="1430421"/>
            <a:ext cx="8488787" cy="4930472"/>
          </a:xfrm>
          <a:prstGeom prst="rect">
            <a:avLst/>
          </a:prstGeom>
          <a:noFill/>
          <a:ln w="9525">
            <a:noFill/>
            <a:miter lim="800000"/>
            <a:headEnd/>
            <a:tailEnd/>
          </a:ln>
        </p:spPr>
        <p:txBody>
          <a:bodyPr vert="horz" wrap="square" lIns="91185" tIns="45588" rIns="91185" bIns="45588"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1060" name="Rectangle 36"/>
          <p:cNvSpPr>
            <a:spLocks noChangeArrowheads="1"/>
          </p:cNvSpPr>
          <p:nvPr/>
        </p:nvSpPr>
        <p:spPr bwMode="auto">
          <a:xfrm>
            <a:off x="0" y="0"/>
            <a:ext cx="9144000" cy="6858000"/>
          </a:xfrm>
          <a:prstGeom prst="rect">
            <a:avLst/>
          </a:prstGeom>
          <a:noFill/>
          <a:ln w="9525">
            <a:noFill/>
            <a:miter lim="800000"/>
            <a:headEnd/>
            <a:tailEnd/>
          </a:ln>
          <a:effectLst/>
        </p:spPr>
        <p:txBody>
          <a:bodyPr wrap="none" lIns="91185" tIns="45588" rIns="91185" bIns="45588" anchor="ctr"/>
          <a:lstStyle/>
          <a:p>
            <a:pPr>
              <a:defRPr/>
            </a:pPr>
            <a:endParaRPr lang="en-US">
              <a:solidFill>
                <a:srgbClr val="FFFFFF"/>
              </a:solidFill>
              <a:ea typeface="ＭＳ Ｐゴシック" pitchFamily="34" charset="-128"/>
            </a:endParaRPr>
          </a:p>
        </p:txBody>
      </p:sp>
      <p:sp>
        <p:nvSpPr>
          <p:cNvPr id="9" name="Rectangle 36"/>
          <p:cNvSpPr>
            <a:spLocks noChangeArrowheads="1"/>
          </p:cNvSpPr>
          <p:nvPr userDrawn="1"/>
        </p:nvSpPr>
        <p:spPr bwMode="auto">
          <a:xfrm>
            <a:off x="0" y="0"/>
            <a:ext cx="9144000" cy="6858000"/>
          </a:xfrm>
          <a:prstGeom prst="rect">
            <a:avLst/>
          </a:prstGeom>
          <a:noFill/>
          <a:ln w="9525">
            <a:solidFill>
              <a:schemeClr val="tx1"/>
            </a:solidFill>
            <a:miter lim="800000"/>
            <a:headEnd/>
            <a:tailEnd/>
          </a:ln>
          <a:effectLst/>
        </p:spPr>
        <p:txBody>
          <a:bodyPr wrap="none" lIns="91185" tIns="45588" rIns="91185" bIns="45588" anchor="ctr"/>
          <a:lstStyle/>
          <a:p>
            <a:pPr>
              <a:defRPr/>
            </a:pPr>
            <a:endParaRPr lang="en-US" dirty="0">
              <a:solidFill>
                <a:prstClr val="white"/>
              </a:solidFill>
              <a:ea typeface="ＭＳ Ｐゴシック" pitchFamily="34" charset="-128"/>
            </a:endParaRPr>
          </a:p>
        </p:txBody>
      </p:sp>
    </p:spTree>
  </p:cSld>
  <p:clrMap bg1="lt1" tx1="dk1" bg2="lt2" tx2="dk2" accent1="accent1" accent2="accent2" accent3="accent3" accent4="accent4" accent5="accent5" accent6="accent6" hlink="hlink" folHlink="folHlink"/>
  <p:sldLayoutIdLst>
    <p:sldLayoutId id="2147484521" r:id="rId1"/>
    <p:sldLayoutId id="2147484522" r:id="rId2"/>
    <p:sldLayoutId id="2147484523" r:id="rId3"/>
    <p:sldLayoutId id="2147484524" r:id="rId4"/>
    <p:sldLayoutId id="2147484525" r:id="rId5"/>
    <p:sldLayoutId id="2147484526" r:id="rId6"/>
    <p:sldLayoutId id="2147484527" r:id="rId7"/>
    <p:sldLayoutId id="2147484528" r:id="rId8"/>
    <p:sldLayoutId id="2147484529" r:id="rId9"/>
  </p:sldLayoutIdLst>
  <p:transition xmlns:p14="http://schemas.microsoft.com/office/powerpoint/2010/main">
    <p:wipe dir="d"/>
  </p:transition>
  <p:timing>
    <p:tnLst>
      <p:par>
        <p:cTn xmlns:p14="http://schemas.microsoft.com/office/powerpoint/2010/main" id="1" dur="indefinite" restart="never" nodeType="tmRoot"/>
      </p:par>
    </p:tnLst>
  </p:timing>
  <p:hf hdr="0" ftr="0" dt="0"/>
  <p:txStyles>
    <p:titleStyle>
      <a:lvl1pPr algn="ctr" rtl="0" eaLnBrk="1" fontAlgn="base" hangingPunct="1">
        <a:lnSpc>
          <a:spcPct val="85000"/>
        </a:lnSpc>
        <a:spcBef>
          <a:spcPct val="0"/>
        </a:spcBef>
        <a:spcAft>
          <a:spcPct val="0"/>
        </a:spcAft>
        <a:defRPr sz="3200" b="0">
          <a:solidFill>
            <a:schemeClr val="bg1"/>
          </a:solidFill>
          <a:latin typeface="Arial"/>
          <a:ea typeface="ヒラギノ角ゴ Pro W3" pitchFamily="-109" charset="-128"/>
          <a:cs typeface="Arial"/>
        </a:defRPr>
      </a:lvl1pPr>
      <a:lvl2pPr algn="l" rtl="0" eaLnBrk="1" fontAlgn="base" hangingPunct="1">
        <a:lnSpc>
          <a:spcPct val="85000"/>
        </a:lnSpc>
        <a:spcBef>
          <a:spcPct val="0"/>
        </a:spcBef>
        <a:spcAft>
          <a:spcPct val="0"/>
        </a:spcAft>
        <a:defRPr sz="3000">
          <a:solidFill>
            <a:schemeClr val="bg1"/>
          </a:solidFill>
          <a:latin typeface="Arial" pitchFamily="-65" charset="0"/>
          <a:ea typeface="ヒラギノ角ゴ Pro W3" pitchFamily="-109" charset="-128"/>
          <a:cs typeface="ヒラギノ角ゴ Pro W3" pitchFamily="-109" charset="-128"/>
        </a:defRPr>
      </a:lvl2pPr>
      <a:lvl3pPr algn="l" rtl="0" eaLnBrk="1" fontAlgn="base" hangingPunct="1">
        <a:lnSpc>
          <a:spcPct val="85000"/>
        </a:lnSpc>
        <a:spcBef>
          <a:spcPct val="0"/>
        </a:spcBef>
        <a:spcAft>
          <a:spcPct val="0"/>
        </a:spcAft>
        <a:defRPr sz="3000">
          <a:solidFill>
            <a:schemeClr val="bg1"/>
          </a:solidFill>
          <a:latin typeface="Arial" pitchFamily="-65" charset="0"/>
          <a:ea typeface="ヒラギノ角ゴ Pro W3" pitchFamily="-109" charset="-128"/>
          <a:cs typeface="ヒラギノ角ゴ Pro W3" pitchFamily="-109" charset="-128"/>
        </a:defRPr>
      </a:lvl3pPr>
      <a:lvl4pPr algn="l" rtl="0" eaLnBrk="1" fontAlgn="base" hangingPunct="1">
        <a:lnSpc>
          <a:spcPct val="85000"/>
        </a:lnSpc>
        <a:spcBef>
          <a:spcPct val="0"/>
        </a:spcBef>
        <a:spcAft>
          <a:spcPct val="0"/>
        </a:spcAft>
        <a:defRPr sz="3000">
          <a:solidFill>
            <a:schemeClr val="bg1"/>
          </a:solidFill>
          <a:latin typeface="Arial" pitchFamily="-65" charset="0"/>
          <a:ea typeface="ヒラギノ角ゴ Pro W3" pitchFamily="-109" charset="-128"/>
          <a:cs typeface="ヒラギノ角ゴ Pro W3" pitchFamily="-109" charset="-128"/>
        </a:defRPr>
      </a:lvl4pPr>
      <a:lvl5pPr algn="l" rtl="0" eaLnBrk="1" fontAlgn="base" hangingPunct="1">
        <a:lnSpc>
          <a:spcPct val="85000"/>
        </a:lnSpc>
        <a:spcBef>
          <a:spcPct val="0"/>
        </a:spcBef>
        <a:spcAft>
          <a:spcPct val="0"/>
        </a:spcAft>
        <a:defRPr sz="3000">
          <a:solidFill>
            <a:schemeClr val="bg1"/>
          </a:solidFill>
          <a:latin typeface="Arial" pitchFamily="-65" charset="0"/>
          <a:ea typeface="ヒラギノ角ゴ Pro W3" pitchFamily="-109" charset="-128"/>
          <a:cs typeface="ヒラギノ角ゴ Pro W3" pitchFamily="-109" charset="-128"/>
        </a:defRPr>
      </a:lvl5pPr>
      <a:lvl6pPr marL="455908" algn="l" rtl="0" eaLnBrk="1" fontAlgn="base" hangingPunct="1">
        <a:lnSpc>
          <a:spcPct val="85000"/>
        </a:lnSpc>
        <a:spcBef>
          <a:spcPct val="0"/>
        </a:spcBef>
        <a:spcAft>
          <a:spcPct val="0"/>
        </a:spcAft>
        <a:defRPr sz="3000">
          <a:solidFill>
            <a:schemeClr val="bg1"/>
          </a:solidFill>
          <a:latin typeface="Arial" pitchFamily="-65" charset="0"/>
        </a:defRPr>
      </a:lvl6pPr>
      <a:lvl7pPr marL="911816" algn="l" rtl="0" eaLnBrk="1" fontAlgn="base" hangingPunct="1">
        <a:lnSpc>
          <a:spcPct val="85000"/>
        </a:lnSpc>
        <a:spcBef>
          <a:spcPct val="0"/>
        </a:spcBef>
        <a:spcAft>
          <a:spcPct val="0"/>
        </a:spcAft>
        <a:defRPr sz="3000">
          <a:solidFill>
            <a:schemeClr val="bg1"/>
          </a:solidFill>
          <a:latin typeface="Arial" pitchFamily="-65" charset="0"/>
        </a:defRPr>
      </a:lvl7pPr>
      <a:lvl8pPr marL="1367724" algn="l" rtl="0" eaLnBrk="1" fontAlgn="base" hangingPunct="1">
        <a:lnSpc>
          <a:spcPct val="85000"/>
        </a:lnSpc>
        <a:spcBef>
          <a:spcPct val="0"/>
        </a:spcBef>
        <a:spcAft>
          <a:spcPct val="0"/>
        </a:spcAft>
        <a:defRPr sz="3000">
          <a:solidFill>
            <a:schemeClr val="bg1"/>
          </a:solidFill>
          <a:latin typeface="Arial" pitchFamily="-65" charset="0"/>
        </a:defRPr>
      </a:lvl8pPr>
      <a:lvl9pPr marL="1823633" algn="l" rtl="0" eaLnBrk="1" fontAlgn="base" hangingPunct="1">
        <a:lnSpc>
          <a:spcPct val="85000"/>
        </a:lnSpc>
        <a:spcBef>
          <a:spcPct val="0"/>
        </a:spcBef>
        <a:spcAft>
          <a:spcPct val="0"/>
        </a:spcAft>
        <a:defRPr sz="3000">
          <a:solidFill>
            <a:schemeClr val="bg1"/>
          </a:solidFill>
          <a:latin typeface="Arial" pitchFamily="-65" charset="0"/>
        </a:defRPr>
      </a:lvl9pPr>
    </p:titleStyle>
    <p:bodyStyle>
      <a:lvl1pPr marL="281776" indent="-281776" algn="l" rtl="0" eaLnBrk="1" fontAlgn="base" hangingPunct="1">
        <a:lnSpc>
          <a:spcPct val="85000"/>
        </a:lnSpc>
        <a:spcBef>
          <a:spcPct val="20000"/>
        </a:spcBef>
        <a:spcAft>
          <a:spcPct val="0"/>
        </a:spcAft>
        <a:buClrTx/>
        <a:buFont typeface="Arial"/>
        <a:buChar char="•"/>
        <a:defRPr sz="2000">
          <a:solidFill>
            <a:srgbClr val="000000"/>
          </a:solidFill>
          <a:latin typeface="+mn-lt"/>
          <a:ea typeface="ヒラギノ角ゴ Pro W3" pitchFamily="-109" charset="-128"/>
          <a:cs typeface="ヒラギノ角ゴ Pro W3" pitchFamily="-109" charset="-128"/>
        </a:defRPr>
      </a:lvl1pPr>
      <a:lvl2pPr marL="634786" indent="-239033" algn="l" rtl="0" eaLnBrk="1" fontAlgn="base" hangingPunct="1">
        <a:lnSpc>
          <a:spcPct val="90000"/>
        </a:lnSpc>
        <a:spcBef>
          <a:spcPts val="600"/>
        </a:spcBef>
        <a:spcAft>
          <a:spcPct val="0"/>
        </a:spcAft>
        <a:buFont typeface="Lucida Grande"/>
        <a:buChar char="-"/>
        <a:defRPr sz="1800">
          <a:solidFill>
            <a:srgbClr val="000000"/>
          </a:solidFill>
          <a:latin typeface="+mn-lt"/>
          <a:ea typeface="ヒラギノ角ゴ Pro W3" pitchFamily="-65" charset="-128"/>
        </a:defRPr>
      </a:lvl2pPr>
      <a:lvl3pPr marL="914988" indent="-166213" algn="l" rtl="0" eaLnBrk="1" fontAlgn="base" hangingPunct="1">
        <a:lnSpc>
          <a:spcPct val="90000"/>
        </a:lnSpc>
        <a:spcBef>
          <a:spcPts val="600"/>
        </a:spcBef>
        <a:spcAft>
          <a:spcPct val="0"/>
        </a:spcAft>
        <a:buChar char="•"/>
        <a:defRPr sz="1800">
          <a:solidFill>
            <a:srgbClr val="000000"/>
          </a:solidFill>
          <a:latin typeface="+mn-lt"/>
          <a:ea typeface="ＭＳ Ｐゴシック" charset="-128"/>
          <a:cs typeface="ＭＳ Ｐゴシック" charset="-128"/>
        </a:defRPr>
      </a:lvl3pPr>
      <a:lvl4pPr marL="1252164" indent="-223209" algn="l" rtl="0" eaLnBrk="1" fontAlgn="base" hangingPunct="1">
        <a:lnSpc>
          <a:spcPct val="90000"/>
        </a:lnSpc>
        <a:spcBef>
          <a:spcPts val="600"/>
        </a:spcBef>
        <a:spcAft>
          <a:spcPct val="0"/>
        </a:spcAft>
        <a:buChar char="–"/>
        <a:defRPr sz="1800">
          <a:solidFill>
            <a:srgbClr val="000000"/>
          </a:solidFill>
          <a:latin typeface="+mn-lt"/>
          <a:ea typeface="ＭＳ Ｐゴシック" charset="-128"/>
        </a:defRPr>
      </a:lvl4pPr>
      <a:lvl5pPr marL="1589346" indent="-223209" algn="l" rtl="0" eaLnBrk="1" fontAlgn="base" hangingPunct="1">
        <a:lnSpc>
          <a:spcPct val="90000"/>
        </a:lnSpc>
        <a:spcBef>
          <a:spcPts val="600"/>
        </a:spcBef>
        <a:spcAft>
          <a:spcPct val="0"/>
        </a:spcAft>
        <a:buChar char="»"/>
        <a:defRPr sz="1800">
          <a:solidFill>
            <a:srgbClr val="000000"/>
          </a:solidFill>
          <a:latin typeface="+mn-lt"/>
          <a:ea typeface="ＭＳ Ｐゴシック" charset="-128"/>
        </a:defRPr>
      </a:lvl5pPr>
      <a:lvl6pPr marL="2045256" indent="-223209" algn="l" rtl="0" eaLnBrk="1" fontAlgn="base" hangingPunct="1">
        <a:lnSpc>
          <a:spcPct val="85000"/>
        </a:lnSpc>
        <a:spcBef>
          <a:spcPct val="20000"/>
        </a:spcBef>
        <a:spcAft>
          <a:spcPct val="0"/>
        </a:spcAft>
        <a:buChar char="»"/>
        <a:defRPr sz="2000">
          <a:solidFill>
            <a:schemeClr val="tx1"/>
          </a:solidFill>
          <a:latin typeface="+mn-lt"/>
          <a:ea typeface="ヒラギノ角ゴ Pro W3" pitchFamily="-65" charset="-128"/>
        </a:defRPr>
      </a:lvl6pPr>
      <a:lvl7pPr marL="2501165" indent="-223209" algn="l" rtl="0" eaLnBrk="1" fontAlgn="base" hangingPunct="1">
        <a:lnSpc>
          <a:spcPct val="85000"/>
        </a:lnSpc>
        <a:spcBef>
          <a:spcPct val="20000"/>
        </a:spcBef>
        <a:spcAft>
          <a:spcPct val="0"/>
        </a:spcAft>
        <a:buChar char="»"/>
        <a:defRPr sz="2000">
          <a:solidFill>
            <a:schemeClr val="tx1"/>
          </a:solidFill>
          <a:latin typeface="+mn-lt"/>
          <a:ea typeface="ヒラギノ角ゴ Pro W3" pitchFamily="-65" charset="-128"/>
        </a:defRPr>
      </a:lvl7pPr>
      <a:lvl8pPr marL="2957073" indent="-223209" algn="l" rtl="0" eaLnBrk="1" fontAlgn="base" hangingPunct="1">
        <a:lnSpc>
          <a:spcPct val="85000"/>
        </a:lnSpc>
        <a:spcBef>
          <a:spcPct val="20000"/>
        </a:spcBef>
        <a:spcAft>
          <a:spcPct val="0"/>
        </a:spcAft>
        <a:buChar char="»"/>
        <a:defRPr sz="2000">
          <a:solidFill>
            <a:schemeClr val="tx1"/>
          </a:solidFill>
          <a:latin typeface="+mn-lt"/>
          <a:ea typeface="ヒラギノ角ゴ Pro W3" pitchFamily="-65" charset="-128"/>
        </a:defRPr>
      </a:lvl8pPr>
      <a:lvl9pPr marL="3412982" indent="-223209" algn="l" rtl="0" eaLnBrk="1" fontAlgn="base" hangingPunct="1">
        <a:lnSpc>
          <a:spcPct val="85000"/>
        </a:lnSpc>
        <a:spcBef>
          <a:spcPct val="20000"/>
        </a:spcBef>
        <a:spcAft>
          <a:spcPct val="0"/>
        </a:spcAft>
        <a:buChar char="»"/>
        <a:defRPr sz="2000">
          <a:solidFill>
            <a:schemeClr val="tx1"/>
          </a:solidFill>
          <a:latin typeface="+mn-lt"/>
          <a:ea typeface="ヒラギノ角ゴ Pro W3" pitchFamily="-65" charset="-128"/>
        </a:defRPr>
      </a:lvl9pPr>
    </p:bodyStyle>
    <p:otherStyle>
      <a:defPPr>
        <a:defRPr lang="en-US"/>
      </a:defPPr>
      <a:lvl1pPr marL="0" algn="l" defTabSz="455908" rtl="0" eaLnBrk="1" latinLnBrk="0" hangingPunct="1">
        <a:defRPr sz="1800" kern="1200">
          <a:solidFill>
            <a:schemeClr val="tx1"/>
          </a:solidFill>
          <a:latin typeface="+mn-lt"/>
          <a:ea typeface="+mn-ea"/>
          <a:cs typeface="+mn-cs"/>
        </a:defRPr>
      </a:lvl1pPr>
      <a:lvl2pPr marL="455908" algn="l" defTabSz="455908" rtl="0" eaLnBrk="1" latinLnBrk="0" hangingPunct="1">
        <a:defRPr sz="1800" kern="1200">
          <a:solidFill>
            <a:schemeClr val="tx1"/>
          </a:solidFill>
          <a:latin typeface="+mn-lt"/>
          <a:ea typeface="+mn-ea"/>
          <a:cs typeface="+mn-cs"/>
        </a:defRPr>
      </a:lvl2pPr>
      <a:lvl3pPr marL="911816" algn="l" defTabSz="455908" rtl="0" eaLnBrk="1" latinLnBrk="0" hangingPunct="1">
        <a:defRPr sz="1800" kern="1200">
          <a:solidFill>
            <a:schemeClr val="tx1"/>
          </a:solidFill>
          <a:latin typeface="+mn-lt"/>
          <a:ea typeface="+mn-ea"/>
          <a:cs typeface="+mn-cs"/>
        </a:defRPr>
      </a:lvl3pPr>
      <a:lvl4pPr marL="1367724" algn="l" defTabSz="455908" rtl="0" eaLnBrk="1" latinLnBrk="0" hangingPunct="1">
        <a:defRPr sz="1800" kern="1200">
          <a:solidFill>
            <a:schemeClr val="tx1"/>
          </a:solidFill>
          <a:latin typeface="+mn-lt"/>
          <a:ea typeface="+mn-ea"/>
          <a:cs typeface="+mn-cs"/>
        </a:defRPr>
      </a:lvl4pPr>
      <a:lvl5pPr marL="1823633" algn="l" defTabSz="455908" rtl="0" eaLnBrk="1" latinLnBrk="0" hangingPunct="1">
        <a:defRPr sz="1800" kern="1200">
          <a:solidFill>
            <a:schemeClr val="tx1"/>
          </a:solidFill>
          <a:latin typeface="+mn-lt"/>
          <a:ea typeface="+mn-ea"/>
          <a:cs typeface="+mn-cs"/>
        </a:defRPr>
      </a:lvl5pPr>
      <a:lvl6pPr marL="2279543" algn="l" defTabSz="455908" rtl="0" eaLnBrk="1" latinLnBrk="0" hangingPunct="1">
        <a:defRPr sz="1800" kern="1200">
          <a:solidFill>
            <a:schemeClr val="tx1"/>
          </a:solidFill>
          <a:latin typeface="+mn-lt"/>
          <a:ea typeface="+mn-ea"/>
          <a:cs typeface="+mn-cs"/>
        </a:defRPr>
      </a:lvl6pPr>
      <a:lvl7pPr marL="2735451" algn="l" defTabSz="455908" rtl="0" eaLnBrk="1" latinLnBrk="0" hangingPunct="1">
        <a:defRPr sz="1800" kern="1200">
          <a:solidFill>
            <a:schemeClr val="tx1"/>
          </a:solidFill>
          <a:latin typeface="+mn-lt"/>
          <a:ea typeface="+mn-ea"/>
          <a:cs typeface="+mn-cs"/>
        </a:defRPr>
      </a:lvl7pPr>
      <a:lvl8pPr marL="3191359" algn="l" defTabSz="455908" rtl="0" eaLnBrk="1" latinLnBrk="0" hangingPunct="1">
        <a:defRPr sz="1800" kern="1200">
          <a:solidFill>
            <a:schemeClr val="tx1"/>
          </a:solidFill>
          <a:latin typeface="+mn-lt"/>
          <a:ea typeface="+mn-ea"/>
          <a:cs typeface="+mn-cs"/>
        </a:defRPr>
      </a:lvl8pPr>
      <a:lvl9pPr marL="3647269" algn="l" defTabSz="455908"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eaLnBrk="1" fontAlgn="auto" hangingPunct="1">
              <a:spcBef>
                <a:spcPts val="0"/>
              </a:spcBef>
              <a:spcAft>
                <a:spcPts val="0"/>
              </a:spcAft>
            </a:pPr>
            <a:fld id="{BF2E8B10-7D16-C743-A377-C279F8D3251A}" type="datetimeFigureOut">
              <a:rPr lang="en-US" smtClean="0">
                <a:solidFill>
                  <a:prstClr val="black">
                    <a:tint val="75000"/>
                  </a:prstClr>
                </a:solidFill>
                <a:latin typeface="Calibri"/>
              </a:rPr>
              <a:pPr defTabSz="457200" eaLnBrk="1" fontAlgn="auto" hangingPunct="1">
                <a:spcBef>
                  <a:spcPts val="0"/>
                </a:spcBef>
                <a:spcAft>
                  <a:spcPts val="0"/>
                </a:spcAft>
              </a:pPr>
              <a:t>6/21/16</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eaLnBrk="1" fontAlgn="auto" hangingPunct="1">
              <a:spcBef>
                <a:spcPts val="0"/>
              </a:spcBef>
              <a:spcAft>
                <a:spcPts val="0"/>
              </a:spcAft>
            </a:pPr>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eaLnBrk="1" fontAlgn="auto" hangingPunct="1">
              <a:spcBef>
                <a:spcPts val="0"/>
              </a:spcBef>
              <a:spcAft>
                <a:spcPts val="0"/>
              </a:spcAft>
            </a:pPr>
            <a:fld id="{A7D2561C-A66E-8E4E-85D1-400161FD1FF3}" type="slidenum">
              <a:rPr lang="en-US" smtClean="0">
                <a:solidFill>
                  <a:prstClr val="black">
                    <a:tint val="75000"/>
                  </a:prstClr>
                </a:solidFill>
                <a:latin typeface="Calibri"/>
              </a:rPr>
              <a:pPr defTabSz="457200" eaLnBrk="1" fontAlgn="auto" hangingPunct="1">
                <a:spcBef>
                  <a:spcPts val="0"/>
                </a:spcBef>
                <a:spcAft>
                  <a:spcPts val="0"/>
                </a:spcAft>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79130825"/>
      </p:ext>
    </p:extLst>
  </p:cSld>
  <p:clrMap bg1="lt1" tx1="dk1" bg2="lt2" tx2="dk2" accent1="accent1" accent2="accent2" accent3="accent3" accent4="accent4" accent5="accent5" accent6="accent6" hlink="hlink" folHlink="folHlink"/>
  <p:sldLayoutIdLst>
    <p:sldLayoutId id="2147484531" r:id="rId1"/>
    <p:sldLayoutId id="2147484532" r:id="rId2"/>
    <p:sldLayoutId id="2147484533" r:id="rId3"/>
    <p:sldLayoutId id="2147484534" r:id="rId4"/>
    <p:sldLayoutId id="2147484535" r:id="rId5"/>
    <p:sldLayoutId id="2147484536" r:id="rId6"/>
    <p:sldLayoutId id="2147484537" r:id="rId7"/>
    <p:sldLayoutId id="2147484538" r:id="rId8"/>
    <p:sldLayoutId id="2147484539" r:id="rId9"/>
    <p:sldLayoutId id="2147484540" r:id="rId10"/>
    <p:sldLayoutId id="2147484541"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539074" name="Picture 2" descr="index2"/>
          <p:cNvPicPr>
            <a:picLocks noChangeAspect="1" noChangeArrowheads="1"/>
          </p:cNvPicPr>
          <p:nvPr userDrawn="1"/>
        </p:nvPicPr>
        <p:blipFill>
          <a:blip r:embed="rId3" cstate="print"/>
          <a:srcRect/>
          <a:stretch>
            <a:fillRect/>
          </a:stretch>
        </p:blipFill>
        <p:spPr bwMode="auto">
          <a:xfrm>
            <a:off x="0" y="0"/>
            <a:ext cx="9145588" cy="6859588"/>
          </a:xfrm>
          <a:prstGeom prst="rect">
            <a:avLst/>
          </a:prstGeom>
          <a:noFill/>
        </p:spPr>
      </p:pic>
      <p:sp>
        <p:nvSpPr>
          <p:cNvPr id="1539075" name="Rectangle 3"/>
          <p:cNvSpPr>
            <a:spLocks noGrp="1" noChangeArrowheads="1"/>
          </p:cNvSpPr>
          <p:nvPr>
            <p:ph type="title"/>
          </p:nvPr>
        </p:nvSpPr>
        <p:spPr bwMode="auto">
          <a:xfrm>
            <a:off x="690563" y="123825"/>
            <a:ext cx="8142287" cy="85407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539076" name="Rectangle 4"/>
          <p:cNvSpPr>
            <a:spLocks noGrp="1" noChangeArrowheads="1"/>
          </p:cNvSpPr>
          <p:nvPr>
            <p:ph type="body" idx="1"/>
          </p:nvPr>
        </p:nvSpPr>
        <p:spPr bwMode="auto">
          <a:xfrm>
            <a:off x="963613" y="1290638"/>
            <a:ext cx="7845425" cy="49752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539077" name="Rectangle 5"/>
          <p:cNvSpPr>
            <a:spLocks noChangeArrowheads="1"/>
          </p:cNvSpPr>
          <p:nvPr userDrawn="1"/>
        </p:nvSpPr>
        <p:spPr bwMode="auto">
          <a:xfrm>
            <a:off x="0" y="0"/>
            <a:ext cx="9144000" cy="6858000"/>
          </a:xfrm>
          <a:prstGeom prst="rect">
            <a:avLst/>
          </a:prstGeom>
          <a:noFill/>
          <a:ln w="9525">
            <a:solidFill>
              <a:schemeClr val="tx1"/>
            </a:solidFill>
            <a:miter lim="800000"/>
            <a:headEnd/>
            <a:tailEnd/>
          </a:ln>
          <a:effectLst/>
        </p:spPr>
        <p:txBody>
          <a:bodyPr wrap="none" anchor="ctr"/>
          <a:lstStyle/>
          <a:p>
            <a:endParaRPr lang="en-US">
              <a:solidFill>
                <a:srgbClr val="000000"/>
              </a:solidFill>
            </a:endParaRPr>
          </a:p>
        </p:txBody>
      </p:sp>
      <p:sp>
        <p:nvSpPr>
          <p:cNvPr id="1539078" name="Rectangle 6"/>
          <p:cNvSpPr>
            <a:spLocks noChangeArrowheads="1"/>
          </p:cNvSpPr>
          <p:nvPr userDrawn="1"/>
        </p:nvSpPr>
        <p:spPr bwMode="auto">
          <a:xfrm>
            <a:off x="6908800" y="6259513"/>
            <a:ext cx="1905000" cy="354012"/>
          </a:xfrm>
          <a:prstGeom prst="rect">
            <a:avLst/>
          </a:prstGeom>
          <a:noFill/>
          <a:ln w="9525">
            <a:noFill/>
            <a:miter lim="800000"/>
            <a:headEnd/>
            <a:tailEnd/>
          </a:ln>
          <a:effectLst/>
        </p:spPr>
        <p:txBody>
          <a:bodyPr/>
          <a:lstStyle/>
          <a:p>
            <a:pPr algn="r"/>
            <a:fld id="{8454DFDE-89E5-4AE2-B06C-916BAAE55B8E}" type="slidenum">
              <a:rPr lang="en-US" sz="1400">
                <a:solidFill>
                  <a:srgbClr val="000000"/>
                </a:solidFill>
              </a:rPr>
              <a:pPr algn="r"/>
              <a:t>‹#›</a:t>
            </a:fld>
            <a:endParaRPr lang="en-US" sz="1400">
              <a:solidFill>
                <a:srgbClr val="000000"/>
              </a:solidFill>
            </a:endParaRPr>
          </a:p>
        </p:txBody>
      </p:sp>
    </p:spTree>
  </p:cSld>
  <p:clrMap bg1="lt1" tx1="dk1" bg2="lt2" tx2="dk2" accent1="accent1" accent2="accent2" accent3="accent3" accent4="accent4" accent5="accent5" accent6="accent6" hlink="hlink" folHlink="folHlink"/>
  <p:sldLayoutIdLst>
    <p:sldLayoutId id="2147483820" r:id="rId1"/>
  </p:sldLayoutIdLst>
  <p:transition xmlns:p14="http://schemas.microsoft.com/office/powerpoint/2010/main"/>
  <p:txStyles>
    <p:titleStyle>
      <a:lvl1pPr algn="l" rtl="0" fontAlgn="base">
        <a:lnSpc>
          <a:spcPct val="85000"/>
        </a:lnSpc>
        <a:spcBef>
          <a:spcPct val="0"/>
        </a:spcBef>
        <a:spcAft>
          <a:spcPct val="0"/>
        </a:spcAft>
        <a:defRPr sz="3000">
          <a:solidFill>
            <a:schemeClr val="bg1"/>
          </a:solidFill>
          <a:latin typeface="+mj-lt"/>
          <a:ea typeface="+mj-ea"/>
          <a:cs typeface="+mj-cs"/>
        </a:defRPr>
      </a:lvl1pPr>
      <a:lvl2pPr algn="l" rtl="0" fontAlgn="base">
        <a:lnSpc>
          <a:spcPct val="85000"/>
        </a:lnSpc>
        <a:spcBef>
          <a:spcPct val="0"/>
        </a:spcBef>
        <a:spcAft>
          <a:spcPct val="0"/>
        </a:spcAft>
        <a:defRPr sz="3000">
          <a:solidFill>
            <a:schemeClr val="bg1"/>
          </a:solidFill>
          <a:latin typeface="Arial" charset="0"/>
        </a:defRPr>
      </a:lvl2pPr>
      <a:lvl3pPr algn="l" rtl="0" fontAlgn="base">
        <a:lnSpc>
          <a:spcPct val="85000"/>
        </a:lnSpc>
        <a:spcBef>
          <a:spcPct val="0"/>
        </a:spcBef>
        <a:spcAft>
          <a:spcPct val="0"/>
        </a:spcAft>
        <a:defRPr sz="3000">
          <a:solidFill>
            <a:schemeClr val="bg1"/>
          </a:solidFill>
          <a:latin typeface="Arial" charset="0"/>
        </a:defRPr>
      </a:lvl3pPr>
      <a:lvl4pPr algn="l" rtl="0" fontAlgn="base">
        <a:lnSpc>
          <a:spcPct val="85000"/>
        </a:lnSpc>
        <a:spcBef>
          <a:spcPct val="0"/>
        </a:spcBef>
        <a:spcAft>
          <a:spcPct val="0"/>
        </a:spcAft>
        <a:defRPr sz="3000">
          <a:solidFill>
            <a:schemeClr val="bg1"/>
          </a:solidFill>
          <a:latin typeface="Arial" charset="0"/>
        </a:defRPr>
      </a:lvl4pPr>
      <a:lvl5pPr algn="l" rtl="0" fontAlgn="base">
        <a:lnSpc>
          <a:spcPct val="85000"/>
        </a:lnSpc>
        <a:spcBef>
          <a:spcPct val="0"/>
        </a:spcBef>
        <a:spcAft>
          <a:spcPct val="0"/>
        </a:spcAft>
        <a:defRPr sz="3000">
          <a:solidFill>
            <a:schemeClr val="bg1"/>
          </a:solidFill>
          <a:latin typeface="Arial" charset="0"/>
        </a:defRPr>
      </a:lvl5pPr>
      <a:lvl6pPr marL="457200" algn="l" rtl="0" fontAlgn="base">
        <a:lnSpc>
          <a:spcPct val="85000"/>
        </a:lnSpc>
        <a:spcBef>
          <a:spcPct val="0"/>
        </a:spcBef>
        <a:spcAft>
          <a:spcPct val="0"/>
        </a:spcAft>
        <a:defRPr sz="3000">
          <a:solidFill>
            <a:schemeClr val="bg1"/>
          </a:solidFill>
          <a:latin typeface="Arial" charset="0"/>
        </a:defRPr>
      </a:lvl6pPr>
      <a:lvl7pPr marL="914400" algn="l" rtl="0" fontAlgn="base">
        <a:lnSpc>
          <a:spcPct val="85000"/>
        </a:lnSpc>
        <a:spcBef>
          <a:spcPct val="0"/>
        </a:spcBef>
        <a:spcAft>
          <a:spcPct val="0"/>
        </a:spcAft>
        <a:defRPr sz="3000">
          <a:solidFill>
            <a:schemeClr val="bg1"/>
          </a:solidFill>
          <a:latin typeface="Arial" charset="0"/>
        </a:defRPr>
      </a:lvl7pPr>
      <a:lvl8pPr marL="1371600" algn="l" rtl="0" fontAlgn="base">
        <a:lnSpc>
          <a:spcPct val="85000"/>
        </a:lnSpc>
        <a:spcBef>
          <a:spcPct val="0"/>
        </a:spcBef>
        <a:spcAft>
          <a:spcPct val="0"/>
        </a:spcAft>
        <a:defRPr sz="3000">
          <a:solidFill>
            <a:schemeClr val="bg1"/>
          </a:solidFill>
          <a:latin typeface="Arial" charset="0"/>
        </a:defRPr>
      </a:lvl8pPr>
      <a:lvl9pPr marL="1828800" algn="l" rtl="0" fontAlgn="base">
        <a:lnSpc>
          <a:spcPct val="85000"/>
        </a:lnSpc>
        <a:spcBef>
          <a:spcPct val="0"/>
        </a:spcBef>
        <a:spcAft>
          <a:spcPct val="0"/>
        </a:spcAft>
        <a:defRPr sz="3000">
          <a:solidFill>
            <a:schemeClr val="bg1"/>
          </a:solidFill>
          <a:latin typeface="Arial" charset="0"/>
        </a:defRPr>
      </a:lvl9pPr>
    </p:titleStyle>
    <p:bodyStyle>
      <a:lvl1pPr marL="282575" indent="-282575" algn="l" rtl="0" fontAlgn="base">
        <a:lnSpc>
          <a:spcPct val="85000"/>
        </a:lnSpc>
        <a:spcBef>
          <a:spcPct val="20000"/>
        </a:spcBef>
        <a:spcAft>
          <a:spcPct val="0"/>
        </a:spcAft>
        <a:buClr>
          <a:schemeClr val="bg1"/>
        </a:buClr>
        <a:buFont typeface="Wingdings" pitchFamily="2" charset="2"/>
        <a:defRPr sz="2000">
          <a:solidFill>
            <a:schemeClr val="tx1"/>
          </a:solidFill>
          <a:latin typeface="+mn-lt"/>
          <a:ea typeface="+mn-ea"/>
          <a:cs typeface="+mn-cs"/>
        </a:defRPr>
      </a:lvl1pPr>
      <a:lvl2pPr marL="636588" indent="-239713" algn="l" rtl="0" fontAlgn="base">
        <a:lnSpc>
          <a:spcPct val="85000"/>
        </a:lnSpc>
        <a:spcBef>
          <a:spcPct val="20000"/>
        </a:spcBef>
        <a:spcAft>
          <a:spcPct val="0"/>
        </a:spcAft>
        <a:buFont typeface="Times" pitchFamily="-16" charset="0"/>
        <a:buChar char="•"/>
        <a:defRPr sz="2000">
          <a:solidFill>
            <a:schemeClr val="tx1"/>
          </a:solidFill>
          <a:latin typeface="+mn-lt"/>
        </a:defRPr>
      </a:lvl2pPr>
      <a:lvl3pPr marL="917575" indent="-166688" algn="l" rtl="0" fontAlgn="base">
        <a:lnSpc>
          <a:spcPct val="85000"/>
        </a:lnSpc>
        <a:spcBef>
          <a:spcPct val="20000"/>
        </a:spcBef>
        <a:spcAft>
          <a:spcPct val="0"/>
        </a:spcAft>
        <a:buChar char="•"/>
        <a:defRPr sz="2000">
          <a:solidFill>
            <a:schemeClr val="tx1"/>
          </a:solidFill>
          <a:latin typeface="+mn-lt"/>
        </a:defRPr>
      </a:lvl3pPr>
      <a:lvl4pPr marL="1255713" indent="-223838" algn="l" rtl="0" fontAlgn="base">
        <a:lnSpc>
          <a:spcPct val="85000"/>
        </a:lnSpc>
        <a:spcBef>
          <a:spcPct val="20000"/>
        </a:spcBef>
        <a:spcAft>
          <a:spcPct val="0"/>
        </a:spcAft>
        <a:buChar char="–"/>
        <a:defRPr sz="2000">
          <a:solidFill>
            <a:schemeClr val="tx1"/>
          </a:solidFill>
          <a:latin typeface="+mn-lt"/>
        </a:defRPr>
      </a:lvl4pPr>
      <a:lvl5pPr marL="1593850" indent="-223838" algn="l" rtl="0" fontAlgn="base">
        <a:lnSpc>
          <a:spcPct val="85000"/>
        </a:lnSpc>
        <a:spcBef>
          <a:spcPct val="20000"/>
        </a:spcBef>
        <a:spcAft>
          <a:spcPct val="0"/>
        </a:spcAft>
        <a:buChar char="»"/>
        <a:defRPr sz="2000">
          <a:solidFill>
            <a:schemeClr val="tx1"/>
          </a:solidFill>
          <a:latin typeface="+mn-lt"/>
        </a:defRPr>
      </a:lvl5pPr>
      <a:lvl6pPr marL="2051050" indent="-223838" algn="l" rtl="0" fontAlgn="base">
        <a:lnSpc>
          <a:spcPct val="85000"/>
        </a:lnSpc>
        <a:spcBef>
          <a:spcPct val="20000"/>
        </a:spcBef>
        <a:spcAft>
          <a:spcPct val="0"/>
        </a:spcAft>
        <a:buChar char="»"/>
        <a:defRPr sz="2000">
          <a:solidFill>
            <a:schemeClr val="tx1"/>
          </a:solidFill>
          <a:latin typeface="+mn-lt"/>
        </a:defRPr>
      </a:lvl6pPr>
      <a:lvl7pPr marL="2508250" indent="-223838" algn="l" rtl="0" fontAlgn="base">
        <a:lnSpc>
          <a:spcPct val="85000"/>
        </a:lnSpc>
        <a:spcBef>
          <a:spcPct val="20000"/>
        </a:spcBef>
        <a:spcAft>
          <a:spcPct val="0"/>
        </a:spcAft>
        <a:buChar char="»"/>
        <a:defRPr sz="2000">
          <a:solidFill>
            <a:schemeClr val="tx1"/>
          </a:solidFill>
          <a:latin typeface="+mn-lt"/>
        </a:defRPr>
      </a:lvl7pPr>
      <a:lvl8pPr marL="2965450" indent="-223838" algn="l" rtl="0" fontAlgn="base">
        <a:lnSpc>
          <a:spcPct val="85000"/>
        </a:lnSpc>
        <a:spcBef>
          <a:spcPct val="20000"/>
        </a:spcBef>
        <a:spcAft>
          <a:spcPct val="0"/>
        </a:spcAft>
        <a:buChar char="»"/>
        <a:defRPr sz="2000">
          <a:solidFill>
            <a:schemeClr val="tx1"/>
          </a:solidFill>
          <a:latin typeface="+mn-lt"/>
        </a:defRPr>
      </a:lvl8pPr>
      <a:lvl9pPr marL="3422650" indent="-223838" algn="l" rtl="0" fontAlgn="base">
        <a:lnSpc>
          <a:spcPct val="85000"/>
        </a:lnSpc>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a:xfrm>
            <a:off x="6934200" y="6629400"/>
            <a:ext cx="2133600" cy="228600"/>
          </a:xfrm>
          <a:prstGeom prst="rect">
            <a:avLst/>
          </a:prstGeom>
        </p:spPr>
        <p:txBody>
          <a:bodyPr vert="horz" wrap="square" lIns="91440" tIns="45720" rIns="91440" bIns="45720" numCol="1" anchor="ctr" anchorCtr="0" compatLnSpc="1">
            <a:prstTxWarp prst="textNoShape">
              <a:avLst/>
            </a:prstTxWarp>
          </a:bodyPr>
          <a:lstStyle>
            <a:lvl1pPr algn="r">
              <a:defRPr sz="1000">
                <a:solidFill>
                  <a:srgbClr val="000000"/>
                </a:solidFill>
                <a:latin typeface="Calibri" pitchFamily="34" charset="0"/>
              </a:defRPr>
            </a:lvl1pPr>
          </a:lstStyle>
          <a:p>
            <a:pPr eaLnBrk="1" hangingPunct="1"/>
            <a:fld id="{DBF7653B-90C1-4ADD-BCA9-AB4EE7E404D9}" type="slidenum">
              <a:rPr lang="en-US">
                <a:ea typeface="MS PGothic" pitchFamily="34" charset="-128"/>
              </a:rPr>
              <a:pPr eaLnBrk="1" hangingPunct="1"/>
              <a:t>‹#›</a:t>
            </a:fld>
            <a:endParaRPr lang="en-US">
              <a:ea typeface="MS PGothic" pitchFamily="34" charset="-128"/>
            </a:endParaRPr>
          </a:p>
        </p:txBody>
      </p:sp>
      <p:sp>
        <p:nvSpPr>
          <p:cNvPr id="13315" name="Title Placeholder 8"/>
          <p:cNvSpPr>
            <a:spLocks noGrp="1"/>
          </p:cNvSpPr>
          <p:nvPr>
            <p:ph type="title"/>
          </p:nvPr>
        </p:nvSpPr>
        <p:spPr bwMode="auto">
          <a:xfrm>
            <a:off x="1209675" y="160338"/>
            <a:ext cx="6791325" cy="61595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a:t>
            </a:r>
          </a:p>
        </p:txBody>
      </p:sp>
      <p:pic>
        <p:nvPicPr>
          <p:cNvPr id="13316" name="Picture 9" descr="NASA Meatball.png"/>
          <p:cNvPicPr>
            <a:picLocks noChangeAspect="1"/>
          </p:cNvPicPr>
          <p:nvPr userDrawn="1"/>
        </p:nvPicPr>
        <p:blipFill>
          <a:blip r:embed="rId2" cstate="print"/>
          <a:srcRect/>
          <a:stretch>
            <a:fillRect/>
          </a:stretch>
        </p:blipFill>
        <p:spPr bwMode="auto">
          <a:xfrm>
            <a:off x="8101013" y="146050"/>
            <a:ext cx="982662" cy="835025"/>
          </a:xfrm>
          <a:prstGeom prst="rect">
            <a:avLst/>
          </a:prstGeom>
          <a:noFill/>
          <a:ln w="9525">
            <a:noFill/>
            <a:miter lim="800000"/>
            <a:headEnd/>
            <a:tailEnd/>
          </a:ln>
        </p:spPr>
      </p:pic>
      <p:cxnSp>
        <p:nvCxnSpPr>
          <p:cNvPr id="1029" name="Straight Connector 11"/>
          <p:cNvCxnSpPr>
            <a:cxnSpLocks noChangeShapeType="1"/>
          </p:cNvCxnSpPr>
          <p:nvPr userDrawn="1"/>
        </p:nvCxnSpPr>
        <p:spPr bwMode="auto">
          <a:xfrm>
            <a:off x="1209675" y="979488"/>
            <a:ext cx="6791325" cy="1587"/>
          </a:xfrm>
          <a:prstGeom prst="line">
            <a:avLst/>
          </a:prstGeom>
          <a:noFill/>
          <a:ln w="25400">
            <a:solidFill>
              <a:schemeClr val="accent1"/>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sp>
        <p:nvSpPr>
          <p:cNvPr id="1031" name="Date Placeholder 3"/>
          <p:cNvSpPr txBox="1">
            <a:spLocks/>
          </p:cNvSpPr>
          <p:nvPr userDrawn="1"/>
        </p:nvSpPr>
        <p:spPr bwMode="auto">
          <a:xfrm>
            <a:off x="74613" y="6627813"/>
            <a:ext cx="2133600" cy="228600"/>
          </a:xfrm>
          <a:prstGeom prst="rect">
            <a:avLst/>
          </a:prstGeom>
          <a:noFill/>
          <a:ln>
            <a:noFill/>
          </a:ln>
          <a:extLst/>
        </p:spPr>
        <p:txBody>
          <a:bodyPr anchor="ctr"/>
          <a:lstStyle>
            <a:lvl1pPr eaLnBrk="0" hangingPunct="0">
              <a:defRPr sz="2400">
                <a:solidFill>
                  <a:schemeClr val="tx1"/>
                </a:solidFill>
                <a:latin typeface="Arial" charset="0"/>
                <a:ea typeface="ヒラギノ角ゴ Pro W3" charset="0"/>
                <a:cs typeface="ヒラギノ角ゴ Pro W3" charset="0"/>
              </a:defRPr>
            </a:lvl1pPr>
            <a:lvl2pPr marL="742950" indent="-285750" eaLnBrk="0" hangingPunct="0">
              <a:defRPr sz="2400">
                <a:solidFill>
                  <a:schemeClr val="tx1"/>
                </a:solidFill>
                <a:latin typeface="Arial" charset="0"/>
                <a:ea typeface="ヒラギノ角ゴ Pro W3" charset="0"/>
                <a:cs typeface="ヒラギノ角ゴ Pro W3" charset="0"/>
              </a:defRPr>
            </a:lvl2pPr>
            <a:lvl3pPr marL="1143000" indent="-228600" eaLnBrk="0" hangingPunct="0">
              <a:defRPr sz="2400">
                <a:solidFill>
                  <a:schemeClr val="tx1"/>
                </a:solidFill>
                <a:latin typeface="Arial" charset="0"/>
                <a:ea typeface="ヒラギノ角ゴ Pro W3" charset="0"/>
                <a:cs typeface="ヒラギノ角ゴ Pro W3" charset="0"/>
              </a:defRPr>
            </a:lvl3pPr>
            <a:lvl4pPr marL="1600200" indent="-228600" eaLnBrk="0" hangingPunct="0">
              <a:defRPr sz="2400">
                <a:solidFill>
                  <a:schemeClr val="tx1"/>
                </a:solidFill>
                <a:latin typeface="Arial" charset="0"/>
                <a:ea typeface="ヒラギノ角ゴ Pro W3" charset="0"/>
                <a:cs typeface="ヒラギノ角ゴ Pro W3" charset="0"/>
              </a:defRPr>
            </a:lvl4pPr>
            <a:lvl5pPr marL="2057400" indent="-228600" eaLnBrk="0" hangingPunct="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eaLnBrk="1" hangingPunct="1">
              <a:defRPr/>
            </a:pPr>
            <a:endParaRPr lang="en-US" sz="1000">
              <a:solidFill>
                <a:srgbClr val="000000"/>
              </a:solidFill>
              <a:cs typeface="Arial" charset="0"/>
            </a:endParaRPr>
          </a:p>
        </p:txBody>
      </p:sp>
    </p:spTree>
  </p:cSld>
  <p:clrMap bg1="lt1" tx1="dk1" bg2="lt2" tx2="dk2" accent1="accent1" accent2="accent2" accent3="accent3" accent4="accent4" accent5="accent5" accent6="accent6" hlink="hlink" folHlink="folHlink"/>
  <p:hf hdr="0"/>
  <p:txStyles>
    <p:titleStyle>
      <a:lvl1pPr algn="ctr" rtl="0" eaLnBrk="0" fontAlgn="base" hangingPunct="0">
        <a:spcBef>
          <a:spcPct val="0"/>
        </a:spcBef>
        <a:spcAft>
          <a:spcPct val="0"/>
        </a:spcAft>
        <a:defRPr sz="3200" b="1" kern="1200">
          <a:solidFill>
            <a:srgbClr val="000090"/>
          </a:solidFill>
          <a:latin typeface="Arial"/>
          <a:ea typeface="ヒラギノ角ゴ Pro W3" pitchFamily="-109" charset="-128"/>
          <a:cs typeface="ヒラギノ角ゴ Pro W3" charset="0"/>
        </a:defRPr>
      </a:lvl1pPr>
      <a:lvl2pPr algn="ctr" rtl="0" eaLnBrk="0" fontAlgn="base" hangingPunct="0">
        <a:spcBef>
          <a:spcPct val="0"/>
        </a:spcBef>
        <a:spcAft>
          <a:spcPct val="0"/>
        </a:spcAft>
        <a:defRPr sz="3200" b="1">
          <a:solidFill>
            <a:srgbClr val="000090"/>
          </a:solidFill>
          <a:latin typeface="Arial" charset="0"/>
          <a:ea typeface="ヒラギノ角ゴ Pro W3" pitchFamily="-109" charset="-128"/>
          <a:cs typeface="ヒラギノ角ゴ Pro W3" pitchFamily="-109" charset="-128"/>
        </a:defRPr>
      </a:lvl2pPr>
      <a:lvl3pPr algn="ctr" rtl="0" eaLnBrk="0" fontAlgn="base" hangingPunct="0">
        <a:spcBef>
          <a:spcPct val="0"/>
        </a:spcBef>
        <a:spcAft>
          <a:spcPct val="0"/>
        </a:spcAft>
        <a:defRPr sz="3200" b="1">
          <a:solidFill>
            <a:srgbClr val="000090"/>
          </a:solidFill>
          <a:latin typeface="Arial" charset="0"/>
          <a:ea typeface="ヒラギノ角ゴ Pro W3" pitchFamily="-109" charset="-128"/>
          <a:cs typeface="ヒラギノ角ゴ Pro W3" pitchFamily="-109" charset="-128"/>
        </a:defRPr>
      </a:lvl3pPr>
      <a:lvl4pPr algn="ctr" rtl="0" eaLnBrk="0" fontAlgn="base" hangingPunct="0">
        <a:spcBef>
          <a:spcPct val="0"/>
        </a:spcBef>
        <a:spcAft>
          <a:spcPct val="0"/>
        </a:spcAft>
        <a:defRPr sz="3200" b="1">
          <a:solidFill>
            <a:srgbClr val="000090"/>
          </a:solidFill>
          <a:latin typeface="Arial" charset="0"/>
          <a:ea typeface="ヒラギノ角ゴ Pro W3" pitchFamily="-109" charset="-128"/>
          <a:cs typeface="ヒラギノ角ゴ Pro W3" pitchFamily="-109" charset="-128"/>
        </a:defRPr>
      </a:lvl4pPr>
      <a:lvl5pPr algn="ctr" rtl="0" eaLnBrk="0" fontAlgn="base" hangingPunct="0">
        <a:spcBef>
          <a:spcPct val="0"/>
        </a:spcBef>
        <a:spcAft>
          <a:spcPct val="0"/>
        </a:spcAft>
        <a:defRPr sz="3200" b="1">
          <a:solidFill>
            <a:srgbClr val="000090"/>
          </a:solidFill>
          <a:latin typeface="Arial" charset="0"/>
          <a:ea typeface="ヒラギノ角ゴ Pro W3" pitchFamily="-109" charset="-128"/>
          <a:cs typeface="ヒラギノ角ゴ Pro W3" pitchFamily="-109" charset="-128"/>
        </a:defRPr>
      </a:lvl5pPr>
      <a:lvl6pPr marL="457200" algn="ctr" rtl="0" fontAlgn="base">
        <a:spcBef>
          <a:spcPct val="0"/>
        </a:spcBef>
        <a:spcAft>
          <a:spcPct val="0"/>
        </a:spcAft>
        <a:defRPr sz="3600" b="1">
          <a:solidFill>
            <a:schemeClr val="bg1"/>
          </a:solidFill>
          <a:latin typeface="Calibri" pitchFamily="34" charset="0"/>
        </a:defRPr>
      </a:lvl6pPr>
      <a:lvl7pPr marL="914400" algn="ctr" rtl="0" fontAlgn="base">
        <a:spcBef>
          <a:spcPct val="0"/>
        </a:spcBef>
        <a:spcAft>
          <a:spcPct val="0"/>
        </a:spcAft>
        <a:defRPr sz="3600" b="1">
          <a:solidFill>
            <a:schemeClr val="bg1"/>
          </a:solidFill>
          <a:latin typeface="Calibri" pitchFamily="34" charset="0"/>
        </a:defRPr>
      </a:lvl7pPr>
      <a:lvl8pPr marL="1371600" algn="ctr" rtl="0" fontAlgn="base">
        <a:spcBef>
          <a:spcPct val="0"/>
        </a:spcBef>
        <a:spcAft>
          <a:spcPct val="0"/>
        </a:spcAft>
        <a:defRPr sz="3600" b="1">
          <a:solidFill>
            <a:schemeClr val="bg1"/>
          </a:solidFill>
          <a:latin typeface="Calibri" pitchFamily="34" charset="0"/>
        </a:defRPr>
      </a:lvl8pPr>
      <a:lvl9pPr marL="1828800" algn="ctr" rtl="0" fontAlgn="base">
        <a:spcBef>
          <a:spcPct val="0"/>
        </a:spcBef>
        <a:spcAft>
          <a:spcPct val="0"/>
        </a:spcAft>
        <a:defRPr sz="3600" b="1">
          <a:solidFill>
            <a:schemeClr val="bg1"/>
          </a:solidFill>
          <a:latin typeface="Calibri" pitchFamily="34" charset="0"/>
        </a:defRPr>
      </a:lvl9pPr>
    </p:titleStyle>
    <p:bodyStyle>
      <a:lvl1pPr marL="342900" indent="-342900" algn="l" rtl="0" eaLnBrk="0" fontAlgn="base" hangingPunct="0">
        <a:spcBef>
          <a:spcPct val="20000"/>
        </a:spcBef>
        <a:spcAft>
          <a:spcPct val="0"/>
        </a:spcAft>
        <a:buClr>
          <a:srgbClr val="C00000"/>
        </a:buClr>
        <a:buFont typeface="Wingdings" pitchFamily="2" charset="2"/>
        <a:buChar char="Ø"/>
        <a:defRPr sz="2800" b="1" kern="1200">
          <a:solidFill>
            <a:schemeClr val="tx1"/>
          </a:solidFill>
          <a:latin typeface="+mn-lt"/>
          <a:ea typeface="ヒラギノ角ゴ Pro W3" pitchFamily="-109" charset="-128"/>
          <a:cs typeface="ヒラギノ角ゴ Pro W3" pitchFamily="-109" charset="-128"/>
        </a:defRPr>
      </a:lvl1pPr>
      <a:lvl2pPr marL="742950" indent="-285750" algn="l" rtl="0" eaLnBrk="0" fontAlgn="base" hangingPunct="0">
        <a:spcBef>
          <a:spcPct val="20000"/>
        </a:spcBef>
        <a:spcAft>
          <a:spcPct val="0"/>
        </a:spcAft>
        <a:buClr>
          <a:srgbClr val="0000CC"/>
        </a:buClr>
        <a:buFont typeface="Arial" pitchFamily="34" charset="0"/>
        <a:buChar char="•"/>
        <a:defRPr sz="2400" kern="1200">
          <a:solidFill>
            <a:schemeClr val="tx1"/>
          </a:solidFill>
          <a:latin typeface="+mn-lt"/>
          <a:ea typeface="ヒラギノ角ゴ Pro W3" pitchFamily="-109" charset="-128"/>
          <a:cs typeface="ヒラギノ角ゴ Pro W3" charset="0"/>
        </a:defRPr>
      </a:lvl2pPr>
      <a:lvl3pPr marL="1143000" indent="-228600" algn="l" rtl="0" eaLnBrk="0" fontAlgn="base" hangingPunct="0">
        <a:spcBef>
          <a:spcPct val="20000"/>
        </a:spcBef>
        <a:spcAft>
          <a:spcPct val="0"/>
        </a:spcAft>
        <a:buFont typeface="Wingdings" pitchFamily="2" charset="2"/>
        <a:buChar char="§"/>
        <a:defRPr sz="2000" kern="1200">
          <a:solidFill>
            <a:schemeClr val="tx1"/>
          </a:solidFill>
          <a:latin typeface="+mn-lt"/>
          <a:ea typeface="MS PGothic" pitchFamily="34" charset="-128"/>
          <a:cs typeface="ヒラギノ角ゴ Pro W3"/>
        </a:defRPr>
      </a:lvl3pPr>
      <a:lvl4pPr marL="1600200" indent="-228600" algn="l" rtl="0" eaLnBrk="0" fontAlgn="base" hangingPunct="0">
        <a:spcBef>
          <a:spcPct val="20000"/>
        </a:spcBef>
        <a:spcAft>
          <a:spcPct val="0"/>
        </a:spcAft>
        <a:buFont typeface="Courier New" pitchFamily="49" charset="0"/>
        <a:buChar char="o"/>
        <a:defRPr kern="1200">
          <a:solidFill>
            <a:schemeClr val="tx1"/>
          </a:solidFill>
          <a:latin typeface="+mn-lt"/>
          <a:ea typeface="MS PGothic" pitchFamily="34" charset="-128"/>
          <a:cs typeface="ヒラギノ角ゴ Pro W3"/>
        </a:defRPr>
      </a:lvl4pPr>
      <a:lvl5pPr marL="2057400" indent="-228600" algn="l" rtl="0" eaLnBrk="0" fontAlgn="base" hangingPunct="0">
        <a:spcBef>
          <a:spcPct val="20000"/>
        </a:spcBef>
        <a:spcAft>
          <a:spcPct val="0"/>
        </a:spcAft>
        <a:buFont typeface="Arial" pitchFamily="34" charset="0"/>
        <a:buChar char="•"/>
        <a:defRPr kern="1200">
          <a:solidFill>
            <a:schemeClr val="tx1"/>
          </a:solidFill>
          <a:latin typeface="+mn-lt"/>
          <a:ea typeface="ヒラギノ角ゴ Pro W3" charset="-128"/>
          <a:cs typeface="ヒラギノ角ゴ Pro W3" charset="-128"/>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a:xfrm>
            <a:off x="6934200" y="6629400"/>
            <a:ext cx="2133600" cy="228600"/>
          </a:xfrm>
          <a:prstGeom prst="rect">
            <a:avLst/>
          </a:prstGeom>
        </p:spPr>
        <p:txBody>
          <a:bodyPr vert="horz" wrap="square" lIns="91440" tIns="45720" rIns="91440" bIns="45720" numCol="1" anchor="ctr" anchorCtr="0" compatLnSpc="1">
            <a:prstTxWarp prst="textNoShape">
              <a:avLst/>
            </a:prstTxWarp>
          </a:bodyPr>
          <a:lstStyle>
            <a:lvl1pPr algn="r">
              <a:defRPr sz="1000">
                <a:solidFill>
                  <a:srgbClr val="000000"/>
                </a:solidFill>
                <a:latin typeface="Calibri" pitchFamily="34" charset="0"/>
              </a:defRPr>
            </a:lvl1pPr>
          </a:lstStyle>
          <a:p>
            <a:pPr eaLnBrk="1" hangingPunct="1"/>
            <a:fld id="{DBF7653B-90C1-4ADD-BCA9-AB4EE7E404D9}" type="slidenum">
              <a:rPr lang="en-US">
                <a:ea typeface="MS PGothic" pitchFamily="34" charset="-128"/>
              </a:rPr>
              <a:pPr eaLnBrk="1" hangingPunct="1"/>
              <a:t>‹#›</a:t>
            </a:fld>
            <a:endParaRPr lang="en-US">
              <a:ea typeface="MS PGothic" pitchFamily="34" charset="-128"/>
            </a:endParaRPr>
          </a:p>
        </p:txBody>
      </p:sp>
      <p:sp>
        <p:nvSpPr>
          <p:cNvPr id="13315" name="Title Placeholder 8"/>
          <p:cNvSpPr>
            <a:spLocks noGrp="1"/>
          </p:cNvSpPr>
          <p:nvPr>
            <p:ph type="title"/>
          </p:nvPr>
        </p:nvSpPr>
        <p:spPr bwMode="auto">
          <a:xfrm>
            <a:off x="1209675" y="160338"/>
            <a:ext cx="6791325" cy="61595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a:t>
            </a:r>
          </a:p>
        </p:txBody>
      </p:sp>
      <p:pic>
        <p:nvPicPr>
          <p:cNvPr id="13316" name="Picture 9" descr="NASA Meatball.png"/>
          <p:cNvPicPr>
            <a:picLocks noChangeAspect="1"/>
          </p:cNvPicPr>
          <p:nvPr userDrawn="1"/>
        </p:nvPicPr>
        <p:blipFill>
          <a:blip r:embed="rId2" cstate="print"/>
          <a:srcRect/>
          <a:stretch>
            <a:fillRect/>
          </a:stretch>
        </p:blipFill>
        <p:spPr bwMode="auto">
          <a:xfrm>
            <a:off x="8101013" y="146050"/>
            <a:ext cx="982662" cy="835025"/>
          </a:xfrm>
          <a:prstGeom prst="rect">
            <a:avLst/>
          </a:prstGeom>
          <a:noFill/>
          <a:ln w="9525">
            <a:noFill/>
            <a:miter lim="800000"/>
            <a:headEnd/>
            <a:tailEnd/>
          </a:ln>
        </p:spPr>
      </p:pic>
      <p:cxnSp>
        <p:nvCxnSpPr>
          <p:cNvPr id="1029" name="Straight Connector 11"/>
          <p:cNvCxnSpPr>
            <a:cxnSpLocks noChangeShapeType="1"/>
          </p:cNvCxnSpPr>
          <p:nvPr userDrawn="1"/>
        </p:nvCxnSpPr>
        <p:spPr bwMode="auto">
          <a:xfrm>
            <a:off x="1209675" y="979488"/>
            <a:ext cx="6791325" cy="1587"/>
          </a:xfrm>
          <a:prstGeom prst="line">
            <a:avLst/>
          </a:prstGeom>
          <a:noFill/>
          <a:ln w="25400">
            <a:solidFill>
              <a:schemeClr val="accent1"/>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sp>
        <p:nvSpPr>
          <p:cNvPr id="1031" name="Date Placeholder 3"/>
          <p:cNvSpPr txBox="1">
            <a:spLocks/>
          </p:cNvSpPr>
          <p:nvPr userDrawn="1"/>
        </p:nvSpPr>
        <p:spPr bwMode="auto">
          <a:xfrm>
            <a:off x="74613" y="6627813"/>
            <a:ext cx="2133600" cy="228600"/>
          </a:xfrm>
          <a:prstGeom prst="rect">
            <a:avLst/>
          </a:prstGeom>
          <a:noFill/>
          <a:ln>
            <a:noFill/>
          </a:ln>
          <a:extLst/>
        </p:spPr>
        <p:txBody>
          <a:bodyPr anchor="ctr"/>
          <a:lstStyle>
            <a:lvl1pPr eaLnBrk="0" hangingPunct="0">
              <a:defRPr sz="2400">
                <a:solidFill>
                  <a:schemeClr val="tx1"/>
                </a:solidFill>
                <a:latin typeface="Arial" charset="0"/>
                <a:ea typeface="ヒラギノ角ゴ Pro W3" charset="0"/>
                <a:cs typeface="ヒラギノ角ゴ Pro W3" charset="0"/>
              </a:defRPr>
            </a:lvl1pPr>
            <a:lvl2pPr marL="742950" indent="-285750" eaLnBrk="0" hangingPunct="0">
              <a:defRPr sz="2400">
                <a:solidFill>
                  <a:schemeClr val="tx1"/>
                </a:solidFill>
                <a:latin typeface="Arial" charset="0"/>
                <a:ea typeface="ヒラギノ角ゴ Pro W3" charset="0"/>
                <a:cs typeface="ヒラギノ角ゴ Pro W3" charset="0"/>
              </a:defRPr>
            </a:lvl2pPr>
            <a:lvl3pPr marL="1143000" indent="-228600" eaLnBrk="0" hangingPunct="0">
              <a:defRPr sz="2400">
                <a:solidFill>
                  <a:schemeClr val="tx1"/>
                </a:solidFill>
                <a:latin typeface="Arial" charset="0"/>
                <a:ea typeface="ヒラギノ角ゴ Pro W3" charset="0"/>
                <a:cs typeface="ヒラギノ角ゴ Pro W3" charset="0"/>
              </a:defRPr>
            </a:lvl3pPr>
            <a:lvl4pPr marL="1600200" indent="-228600" eaLnBrk="0" hangingPunct="0">
              <a:defRPr sz="2400">
                <a:solidFill>
                  <a:schemeClr val="tx1"/>
                </a:solidFill>
                <a:latin typeface="Arial" charset="0"/>
                <a:ea typeface="ヒラギノ角ゴ Pro W3" charset="0"/>
                <a:cs typeface="ヒラギノ角ゴ Pro W3" charset="0"/>
              </a:defRPr>
            </a:lvl4pPr>
            <a:lvl5pPr marL="2057400" indent="-228600" eaLnBrk="0" hangingPunct="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eaLnBrk="1" hangingPunct="1">
              <a:defRPr/>
            </a:pPr>
            <a:endParaRPr lang="en-US" sz="1000">
              <a:solidFill>
                <a:srgbClr val="000000"/>
              </a:solidFill>
              <a:cs typeface="Arial" charset="0"/>
            </a:endParaRPr>
          </a:p>
        </p:txBody>
      </p:sp>
    </p:spTree>
  </p:cSld>
  <p:clrMap bg1="lt1" tx1="dk1" bg2="lt2" tx2="dk2" accent1="accent1" accent2="accent2" accent3="accent3" accent4="accent4" accent5="accent5" accent6="accent6" hlink="hlink" folHlink="folHlink"/>
  <p:hf hdr="0"/>
  <p:txStyles>
    <p:titleStyle>
      <a:lvl1pPr algn="ctr" rtl="0" eaLnBrk="0" fontAlgn="base" hangingPunct="0">
        <a:spcBef>
          <a:spcPct val="0"/>
        </a:spcBef>
        <a:spcAft>
          <a:spcPct val="0"/>
        </a:spcAft>
        <a:defRPr sz="3200" b="1" kern="1200">
          <a:solidFill>
            <a:srgbClr val="000090"/>
          </a:solidFill>
          <a:latin typeface="Arial"/>
          <a:ea typeface="ヒラギノ角ゴ Pro W3" pitchFamily="-109" charset="-128"/>
          <a:cs typeface="ヒラギノ角ゴ Pro W3" charset="0"/>
        </a:defRPr>
      </a:lvl1pPr>
      <a:lvl2pPr algn="ctr" rtl="0" eaLnBrk="0" fontAlgn="base" hangingPunct="0">
        <a:spcBef>
          <a:spcPct val="0"/>
        </a:spcBef>
        <a:spcAft>
          <a:spcPct val="0"/>
        </a:spcAft>
        <a:defRPr sz="3200" b="1">
          <a:solidFill>
            <a:srgbClr val="000090"/>
          </a:solidFill>
          <a:latin typeface="Arial" charset="0"/>
          <a:ea typeface="ヒラギノ角ゴ Pro W3" pitchFamily="-109" charset="-128"/>
          <a:cs typeface="ヒラギノ角ゴ Pro W3" pitchFamily="-109" charset="-128"/>
        </a:defRPr>
      </a:lvl2pPr>
      <a:lvl3pPr algn="ctr" rtl="0" eaLnBrk="0" fontAlgn="base" hangingPunct="0">
        <a:spcBef>
          <a:spcPct val="0"/>
        </a:spcBef>
        <a:spcAft>
          <a:spcPct val="0"/>
        </a:spcAft>
        <a:defRPr sz="3200" b="1">
          <a:solidFill>
            <a:srgbClr val="000090"/>
          </a:solidFill>
          <a:latin typeface="Arial" charset="0"/>
          <a:ea typeface="ヒラギノ角ゴ Pro W3" pitchFamily="-109" charset="-128"/>
          <a:cs typeface="ヒラギノ角ゴ Pro W3" pitchFamily="-109" charset="-128"/>
        </a:defRPr>
      </a:lvl3pPr>
      <a:lvl4pPr algn="ctr" rtl="0" eaLnBrk="0" fontAlgn="base" hangingPunct="0">
        <a:spcBef>
          <a:spcPct val="0"/>
        </a:spcBef>
        <a:spcAft>
          <a:spcPct val="0"/>
        </a:spcAft>
        <a:defRPr sz="3200" b="1">
          <a:solidFill>
            <a:srgbClr val="000090"/>
          </a:solidFill>
          <a:latin typeface="Arial" charset="0"/>
          <a:ea typeface="ヒラギノ角ゴ Pro W3" pitchFamily="-109" charset="-128"/>
          <a:cs typeface="ヒラギノ角ゴ Pro W3" pitchFamily="-109" charset="-128"/>
        </a:defRPr>
      </a:lvl4pPr>
      <a:lvl5pPr algn="ctr" rtl="0" eaLnBrk="0" fontAlgn="base" hangingPunct="0">
        <a:spcBef>
          <a:spcPct val="0"/>
        </a:spcBef>
        <a:spcAft>
          <a:spcPct val="0"/>
        </a:spcAft>
        <a:defRPr sz="3200" b="1">
          <a:solidFill>
            <a:srgbClr val="000090"/>
          </a:solidFill>
          <a:latin typeface="Arial" charset="0"/>
          <a:ea typeface="ヒラギノ角ゴ Pro W3" pitchFamily="-109" charset="-128"/>
          <a:cs typeface="ヒラギノ角ゴ Pro W3" pitchFamily="-109" charset="-128"/>
        </a:defRPr>
      </a:lvl5pPr>
      <a:lvl6pPr marL="457200" algn="ctr" rtl="0" fontAlgn="base">
        <a:spcBef>
          <a:spcPct val="0"/>
        </a:spcBef>
        <a:spcAft>
          <a:spcPct val="0"/>
        </a:spcAft>
        <a:defRPr sz="3600" b="1">
          <a:solidFill>
            <a:schemeClr val="bg1"/>
          </a:solidFill>
          <a:latin typeface="Calibri" pitchFamily="34" charset="0"/>
        </a:defRPr>
      </a:lvl6pPr>
      <a:lvl7pPr marL="914400" algn="ctr" rtl="0" fontAlgn="base">
        <a:spcBef>
          <a:spcPct val="0"/>
        </a:spcBef>
        <a:spcAft>
          <a:spcPct val="0"/>
        </a:spcAft>
        <a:defRPr sz="3600" b="1">
          <a:solidFill>
            <a:schemeClr val="bg1"/>
          </a:solidFill>
          <a:latin typeface="Calibri" pitchFamily="34" charset="0"/>
        </a:defRPr>
      </a:lvl7pPr>
      <a:lvl8pPr marL="1371600" algn="ctr" rtl="0" fontAlgn="base">
        <a:spcBef>
          <a:spcPct val="0"/>
        </a:spcBef>
        <a:spcAft>
          <a:spcPct val="0"/>
        </a:spcAft>
        <a:defRPr sz="3600" b="1">
          <a:solidFill>
            <a:schemeClr val="bg1"/>
          </a:solidFill>
          <a:latin typeface="Calibri" pitchFamily="34" charset="0"/>
        </a:defRPr>
      </a:lvl8pPr>
      <a:lvl9pPr marL="1828800" algn="ctr" rtl="0" fontAlgn="base">
        <a:spcBef>
          <a:spcPct val="0"/>
        </a:spcBef>
        <a:spcAft>
          <a:spcPct val="0"/>
        </a:spcAft>
        <a:defRPr sz="3600" b="1">
          <a:solidFill>
            <a:schemeClr val="bg1"/>
          </a:solidFill>
          <a:latin typeface="Calibri" pitchFamily="34" charset="0"/>
        </a:defRPr>
      </a:lvl9pPr>
    </p:titleStyle>
    <p:bodyStyle>
      <a:lvl1pPr marL="342900" indent="-342900" algn="l" rtl="0" eaLnBrk="0" fontAlgn="base" hangingPunct="0">
        <a:spcBef>
          <a:spcPct val="20000"/>
        </a:spcBef>
        <a:spcAft>
          <a:spcPct val="0"/>
        </a:spcAft>
        <a:buClr>
          <a:srgbClr val="C00000"/>
        </a:buClr>
        <a:buFont typeface="Wingdings" pitchFamily="2" charset="2"/>
        <a:buChar char="Ø"/>
        <a:defRPr sz="2800" b="1" kern="1200">
          <a:solidFill>
            <a:schemeClr val="tx1"/>
          </a:solidFill>
          <a:latin typeface="+mn-lt"/>
          <a:ea typeface="ヒラギノ角ゴ Pro W3" pitchFamily="-109" charset="-128"/>
          <a:cs typeface="ヒラギノ角ゴ Pro W3" pitchFamily="-109" charset="-128"/>
        </a:defRPr>
      </a:lvl1pPr>
      <a:lvl2pPr marL="742950" indent="-285750" algn="l" rtl="0" eaLnBrk="0" fontAlgn="base" hangingPunct="0">
        <a:spcBef>
          <a:spcPct val="20000"/>
        </a:spcBef>
        <a:spcAft>
          <a:spcPct val="0"/>
        </a:spcAft>
        <a:buClr>
          <a:srgbClr val="0000CC"/>
        </a:buClr>
        <a:buFont typeface="Arial" pitchFamily="34" charset="0"/>
        <a:buChar char="•"/>
        <a:defRPr sz="2400" kern="1200">
          <a:solidFill>
            <a:schemeClr val="tx1"/>
          </a:solidFill>
          <a:latin typeface="+mn-lt"/>
          <a:ea typeface="ヒラギノ角ゴ Pro W3" pitchFamily="-109" charset="-128"/>
          <a:cs typeface="ヒラギノ角ゴ Pro W3" charset="0"/>
        </a:defRPr>
      </a:lvl2pPr>
      <a:lvl3pPr marL="1143000" indent="-228600" algn="l" rtl="0" eaLnBrk="0" fontAlgn="base" hangingPunct="0">
        <a:spcBef>
          <a:spcPct val="20000"/>
        </a:spcBef>
        <a:spcAft>
          <a:spcPct val="0"/>
        </a:spcAft>
        <a:buFont typeface="Wingdings" pitchFamily="2" charset="2"/>
        <a:buChar char="§"/>
        <a:defRPr sz="2000" kern="1200">
          <a:solidFill>
            <a:schemeClr val="tx1"/>
          </a:solidFill>
          <a:latin typeface="+mn-lt"/>
          <a:ea typeface="MS PGothic" pitchFamily="34" charset="-128"/>
          <a:cs typeface="ヒラギノ角ゴ Pro W3"/>
        </a:defRPr>
      </a:lvl3pPr>
      <a:lvl4pPr marL="1600200" indent="-228600" algn="l" rtl="0" eaLnBrk="0" fontAlgn="base" hangingPunct="0">
        <a:spcBef>
          <a:spcPct val="20000"/>
        </a:spcBef>
        <a:spcAft>
          <a:spcPct val="0"/>
        </a:spcAft>
        <a:buFont typeface="Courier New" pitchFamily="49" charset="0"/>
        <a:buChar char="o"/>
        <a:defRPr kern="1200">
          <a:solidFill>
            <a:schemeClr val="tx1"/>
          </a:solidFill>
          <a:latin typeface="+mn-lt"/>
          <a:ea typeface="MS PGothic" pitchFamily="34" charset="-128"/>
          <a:cs typeface="ヒラギノ角ゴ Pro W3"/>
        </a:defRPr>
      </a:lvl4pPr>
      <a:lvl5pPr marL="2057400" indent="-228600" algn="l" rtl="0" eaLnBrk="0" fontAlgn="base" hangingPunct="0">
        <a:spcBef>
          <a:spcPct val="20000"/>
        </a:spcBef>
        <a:spcAft>
          <a:spcPct val="0"/>
        </a:spcAft>
        <a:buFont typeface="Arial" pitchFamily="34" charset="0"/>
        <a:buChar char="•"/>
        <a:defRPr kern="1200">
          <a:solidFill>
            <a:schemeClr val="tx1"/>
          </a:solidFill>
          <a:latin typeface="+mn-lt"/>
          <a:ea typeface="ヒラギノ角ゴ Pro W3" charset="-128"/>
          <a:cs typeface="ヒラギノ角ゴ Pro W3" charset="-128"/>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2" name="Picture 11" descr="template.jp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Placeholder 1"/>
          <p:cNvSpPr>
            <a:spLocks noGrp="1"/>
          </p:cNvSpPr>
          <p:nvPr>
            <p:ph type="title"/>
          </p:nvPr>
        </p:nvSpPr>
        <p:spPr>
          <a:xfrm>
            <a:off x="457200" y="-76200"/>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eaLnBrk="1" hangingPunct="1"/>
            <a:fld id="{64B568C7-6893-B44B-8FE1-D9482465CCD0}" type="datetime1">
              <a:rPr lang="en-US" smtClean="0">
                <a:solidFill>
                  <a:prstClr val="black">
                    <a:tint val="75000"/>
                  </a:prstClr>
                </a:solidFill>
                <a:ea typeface="ＭＳ Ｐゴシック" charset="0"/>
                <a:cs typeface="Arial" charset="0"/>
              </a:rPr>
              <a:pPr eaLnBrk="1" hangingPunct="1"/>
              <a:t>6/21/16</a:t>
            </a:fld>
            <a:endParaRPr lang="en-US">
              <a:solidFill>
                <a:prstClr val="black">
                  <a:tint val="75000"/>
                </a:prstClr>
              </a:solidFill>
              <a:ea typeface="ＭＳ Ｐゴシック" charset="0"/>
              <a:cs typeface="Arial"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eaLnBrk="1" hangingPunct="1"/>
            <a:endParaRPr lang="en-US">
              <a:solidFill>
                <a:prstClr val="black">
                  <a:tint val="75000"/>
                </a:prstClr>
              </a:solidFill>
              <a:ea typeface="ＭＳ Ｐゴシック" charset="0"/>
              <a:cs typeface="Arial" charset="0"/>
            </a:endParaRPr>
          </a:p>
        </p:txBody>
      </p:sp>
      <p:sp>
        <p:nvSpPr>
          <p:cNvPr id="9"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eaLnBrk="1" hangingPunct="1"/>
            <a:fld id="{E98BD91B-368C-C443-8B24-A308A17CFF0E}" type="slidenum">
              <a:rPr lang="en-US" smtClean="0">
                <a:solidFill>
                  <a:prstClr val="black">
                    <a:tint val="75000"/>
                  </a:prstClr>
                </a:solidFill>
                <a:ea typeface="ＭＳ Ｐゴシック" charset="0"/>
                <a:cs typeface="Arial" charset="0"/>
              </a:rPr>
              <a:pPr eaLnBrk="1" hangingPunct="1"/>
              <a:t>‹#›</a:t>
            </a:fld>
            <a:endParaRPr lang="en-US" dirty="0">
              <a:solidFill>
                <a:prstClr val="black">
                  <a:tint val="75000"/>
                </a:prstClr>
              </a:solidFill>
              <a:ea typeface="ＭＳ Ｐゴシック" charset="0"/>
              <a:cs typeface="Arial" charset="0"/>
            </a:endParaRPr>
          </a:p>
        </p:txBody>
      </p:sp>
    </p:spTree>
    <p:extLst>
      <p:ext uri="{BB962C8B-B14F-4D97-AF65-F5344CB8AC3E}">
        <p14:creationId xmlns:p14="http://schemas.microsoft.com/office/powerpoint/2010/main" val="2482477379"/>
      </p:ext>
    </p:extLst>
  </p:cSld>
  <p:clrMap bg1="lt1" tx1="dk1" bg2="lt2" tx2="dk2" accent1="accent1" accent2="accent2" accent3="accent3" accent4="accent4" accent5="accent5" accent6="accent6" hlink="hlink" folHlink="folHlink"/>
  <p:sldLayoutIdLst>
    <p:sldLayoutId id="2147484369" r:id="rId1"/>
  </p:sldLayoutIdLst>
  <p:hf hdr="0" ftr="0" dt="0"/>
  <p:txStyles>
    <p:titleStyle>
      <a:lvl1pPr algn="ctr" defTabSz="457200" rtl="0" eaLnBrk="1" latinLnBrk="0" hangingPunct="1">
        <a:spcBef>
          <a:spcPct val="0"/>
        </a:spcBef>
        <a:buNone/>
        <a:defRPr sz="3200" kern="1200">
          <a:solidFill>
            <a:srgbClr val="000000"/>
          </a:solidFill>
          <a:latin typeface="Arial"/>
          <a:ea typeface="+mj-ea"/>
          <a:cs typeface="Arial"/>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2" name="Picture 11" descr="template.jpg"/>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Placeholder 1"/>
          <p:cNvSpPr>
            <a:spLocks noGrp="1"/>
          </p:cNvSpPr>
          <p:nvPr>
            <p:ph type="title"/>
          </p:nvPr>
        </p:nvSpPr>
        <p:spPr>
          <a:xfrm>
            <a:off x="457200" y="-76200"/>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eaLnBrk="1" hangingPunct="1"/>
            <a:fld id="{36BA10A7-C9CF-3040-85FB-4E7921FCF118}" type="datetimeFigureOut">
              <a:rPr lang="en-US" smtClean="0">
                <a:solidFill>
                  <a:prstClr val="black">
                    <a:tint val="75000"/>
                  </a:prstClr>
                </a:solidFill>
                <a:ea typeface="ＭＳ Ｐゴシック" charset="0"/>
                <a:cs typeface="Arial" charset="0"/>
              </a:rPr>
              <a:pPr eaLnBrk="1" hangingPunct="1"/>
              <a:t>6/21/16</a:t>
            </a:fld>
            <a:endParaRPr lang="en-US">
              <a:solidFill>
                <a:prstClr val="black">
                  <a:tint val="75000"/>
                </a:prstClr>
              </a:solidFill>
              <a:ea typeface="ＭＳ Ｐゴシック" charset="0"/>
              <a:cs typeface="Arial"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eaLnBrk="1" hangingPunct="1"/>
            <a:endParaRPr lang="en-US">
              <a:solidFill>
                <a:prstClr val="black">
                  <a:tint val="75000"/>
                </a:prstClr>
              </a:solidFill>
              <a:ea typeface="ＭＳ Ｐゴシック" charset="0"/>
              <a:cs typeface="Arial" charset="0"/>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eaLnBrk="1" hangingPunct="1"/>
            <a:fld id="{E98BD91B-368C-C443-8B24-A308A17CFF0E}" type="slidenum">
              <a:rPr lang="en-US" smtClean="0">
                <a:solidFill>
                  <a:prstClr val="black">
                    <a:tint val="75000"/>
                  </a:prstClr>
                </a:solidFill>
                <a:ea typeface="ＭＳ Ｐゴシック" charset="0"/>
                <a:cs typeface="Arial" charset="0"/>
              </a:rPr>
              <a:pPr eaLnBrk="1" hangingPunct="1"/>
              <a:t>‹#›</a:t>
            </a:fld>
            <a:endParaRPr lang="en-US">
              <a:solidFill>
                <a:prstClr val="black">
                  <a:tint val="75000"/>
                </a:prstClr>
              </a:solidFill>
              <a:ea typeface="ＭＳ Ｐゴシック" charset="0"/>
              <a:cs typeface="Arial" charset="0"/>
            </a:endParaRPr>
          </a:p>
        </p:txBody>
      </p:sp>
    </p:spTree>
    <p:extLst>
      <p:ext uri="{BB962C8B-B14F-4D97-AF65-F5344CB8AC3E}">
        <p14:creationId xmlns:p14="http://schemas.microsoft.com/office/powerpoint/2010/main" val="2419015935"/>
      </p:ext>
    </p:extLst>
  </p:cSld>
  <p:clrMap bg1="lt1" tx1="dk1" bg2="lt2" tx2="dk2" accent1="accent1" accent2="accent2" accent3="accent3" accent4="accent4" accent5="accent5" accent6="accent6" hlink="hlink" folHlink="folHlink"/>
  <p:txStyles>
    <p:titleStyle>
      <a:lvl1pPr algn="ctr" defTabSz="457200" rtl="0" eaLnBrk="1" latinLnBrk="0" hangingPunct="1">
        <a:spcBef>
          <a:spcPct val="0"/>
        </a:spcBef>
        <a:buNone/>
        <a:defRPr sz="3200" kern="1200">
          <a:solidFill>
            <a:srgbClr val="000000"/>
          </a:solidFill>
          <a:latin typeface="Arial"/>
          <a:ea typeface="+mj-ea"/>
          <a:cs typeface="Arial"/>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2" name="Picture 11" descr="template.jp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Placeholder 1"/>
          <p:cNvSpPr>
            <a:spLocks noGrp="1"/>
          </p:cNvSpPr>
          <p:nvPr>
            <p:ph type="title"/>
          </p:nvPr>
        </p:nvSpPr>
        <p:spPr>
          <a:xfrm>
            <a:off x="457200" y="-76200"/>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eaLnBrk="1" hangingPunct="1"/>
            <a:fld id="{36BA10A7-C9CF-3040-85FB-4E7921FCF118}" type="datetimeFigureOut">
              <a:rPr lang="en-US" smtClean="0">
                <a:solidFill>
                  <a:prstClr val="black">
                    <a:tint val="75000"/>
                  </a:prstClr>
                </a:solidFill>
                <a:ea typeface="ＭＳ Ｐゴシック" charset="0"/>
                <a:cs typeface="Arial" charset="0"/>
              </a:rPr>
              <a:pPr eaLnBrk="1" hangingPunct="1"/>
              <a:t>6/21/16</a:t>
            </a:fld>
            <a:endParaRPr lang="en-US">
              <a:solidFill>
                <a:prstClr val="black">
                  <a:tint val="75000"/>
                </a:prstClr>
              </a:solidFill>
              <a:ea typeface="ＭＳ Ｐゴシック" charset="0"/>
              <a:cs typeface="Arial"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eaLnBrk="1" hangingPunct="1"/>
            <a:endParaRPr lang="en-US">
              <a:solidFill>
                <a:prstClr val="black">
                  <a:tint val="75000"/>
                </a:prstClr>
              </a:solidFill>
              <a:ea typeface="ＭＳ Ｐゴシック" charset="0"/>
              <a:cs typeface="Arial" charset="0"/>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eaLnBrk="1" hangingPunct="1"/>
            <a:fld id="{E98BD91B-368C-C443-8B24-A308A17CFF0E}" type="slidenum">
              <a:rPr lang="en-US" smtClean="0">
                <a:solidFill>
                  <a:prstClr val="black">
                    <a:tint val="75000"/>
                  </a:prstClr>
                </a:solidFill>
                <a:ea typeface="ＭＳ Ｐゴシック" charset="0"/>
                <a:cs typeface="Arial" charset="0"/>
              </a:rPr>
              <a:pPr eaLnBrk="1" hangingPunct="1"/>
              <a:t>‹#›</a:t>
            </a:fld>
            <a:endParaRPr lang="en-US">
              <a:solidFill>
                <a:prstClr val="black">
                  <a:tint val="75000"/>
                </a:prstClr>
              </a:solidFill>
              <a:ea typeface="ＭＳ Ｐゴシック" charset="0"/>
              <a:cs typeface="Arial" charset="0"/>
            </a:endParaRPr>
          </a:p>
        </p:txBody>
      </p:sp>
    </p:spTree>
    <p:extLst>
      <p:ext uri="{BB962C8B-B14F-4D97-AF65-F5344CB8AC3E}">
        <p14:creationId xmlns:p14="http://schemas.microsoft.com/office/powerpoint/2010/main" val="2482477379"/>
      </p:ext>
    </p:extLst>
  </p:cSld>
  <p:clrMap bg1="lt1" tx1="dk1" bg2="lt2" tx2="dk2" accent1="accent1" accent2="accent2" accent3="accent3" accent4="accent4" accent5="accent5" accent6="accent6" hlink="hlink" folHlink="folHlink"/>
  <p:txStyles>
    <p:titleStyle>
      <a:lvl1pPr algn="ctr" defTabSz="457200" rtl="0" eaLnBrk="1" latinLnBrk="0" hangingPunct="1">
        <a:spcBef>
          <a:spcPct val="0"/>
        </a:spcBef>
        <a:buNone/>
        <a:defRPr sz="3200" kern="1200">
          <a:solidFill>
            <a:srgbClr val="000000"/>
          </a:solidFill>
          <a:latin typeface="Arial"/>
          <a:ea typeface="+mj-ea"/>
          <a:cs typeface="Arial"/>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4"/>
          <p:cNvPicPr>
            <a:picLocks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80963" y="95250"/>
            <a:ext cx="1003300" cy="842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1027" name="Line 5"/>
          <p:cNvSpPr>
            <a:spLocks noChangeShapeType="1"/>
          </p:cNvSpPr>
          <p:nvPr/>
        </p:nvSpPr>
        <p:spPr bwMode="auto">
          <a:xfrm>
            <a:off x="65088" y="1062038"/>
            <a:ext cx="9020175" cy="0"/>
          </a:xfrm>
          <a:prstGeom prst="line">
            <a:avLst/>
          </a:prstGeom>
          <a:noFill/>
          <a:ln w="38100" cmpd="dbl">
            <a:solidFill>
              <a:schemeClr val="accent2"/>
            </a:solidFill>
            <a:round/>
            <a:headEnd/>
            <a:tailEnd/>
          </a:ln>
          <a:extLst>
            <a:ext uri="{909E8E84-426E-40dd-AFC4-6F175D3DCCD1}">
              <a14:hiddenFill xmlns:a14="http://schemas.microsoft.com/office/drawing/2010/main">
                <a:noFill/>
              </a14:hiddenFill>
            </a:ext>
          </a:extLst>
        </p:spPr>
        <p:txBody>
          <a:bodyPr wrap="none" anchor="ctr"/>
          <a:lstStyle/>
          <a:p>
            <a:pPr eaLnBrk="1" hangingPunct="1"/>
            <a:endParaRPr lang="en-US" sz="1200">
              <a:solidFill>
                <a:srgbClr val="000000"/>
              </a:solidFill>
              <a:latin typeface="Times New Roman"/>
              <a:ea typeface="ＭＳ Ｐゴシック" charset="0"/>
            </a:endParaRPr>
          </a:p>
        </p:txBody>
      </p:sp>
      <p:sp>
        <p:nvSpPr>
          <p:cNvPr id="1028" name="Rectangle 6"/>
          <p:cNvSpPr>
            <a:spLocks noGrp="1" noChangeArrowheads="1"/>
          </p:cNvSpPr>
          <p:nvPr>
            <p:ph type="title"/>
          </p:nvPr>
        </p:nvSpPr>
        <p:spPr bwMode="auto">
          <a:xfrm>
            <a:off x="1524000" y="327025"/>
            <a:ext cx="6096000"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6981" tIns="48491" rIns="96981" bIns="48491" numCol="1" anchor="ctr" anchorCtr="0" compatLnSpc="1">
            <a:prstTxWarp prst="textNoShape">
              <a:avLst/>
            </a:prstTxWarp>
          </a:bodyPr>
          <a:lstStyle/>
          <a:p>
            <a:pPr lvl="0"/>
            <a:r>
              <a:rPr lang="en-US"/>
              <a:t>Click to edit Master title style</a:t>
            </a:r>
          </a:p>
        </p:txBody>
      </p:sp>
      <p:sp>
        <p:nvSpPr>
          <p:cNvPr id="1029" name="Rectangle 7"/>
          <p:cNvSpPr>
            <a:spLocks noGrp="1" noChangeArrowheads="1"/>
          </p:cNvSpPr>
          <p:nvPr>
            <p:ph type="body" idx="1"/>
          </p:nvPr>
        </p:nvSpPr>
        <p:spPr bwMode="auto">
          <a:xfrm>
            <a:off x="533400" y="1447800"/>
            <a:ext cx="8180388" cy="4408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6981" tIns="48491" rIns="96981" bIns="48491"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59784" name="Rectangle 8"/>
          <p:cNvSpPr>
            <a:spLocks noGrp="1" noChangeArrowheads="1"/>
          </p:cNvSpPr>
          <p:nvPr>
            <p:ph type="dt" sz="half" idx="2"/>
          </p:nvPr>
        </p:nvSpPr>
        <p:spPr bwMode="auto">
          <a:xfrm>
            <a:off x="6951663" y="6653213"/>
            <a:ext cx="2005012" cy="204787"/>
          </a:xfrm>
          <a:prstGeom prst="rect">
            <a:avLst/>
          </a:prstGeom>
          <a:noFill/>
          <a:ln w="9525">
            <a:noFill/>
            <a:miter lim="800000"/>
            <a:headEnd/>
            <a:tailEnd/>
          </a:ln>
          <a:effectLst/>
        </p:spPr>
        <p:txBody>
          <a:bodyPr vert="horz" wrap="square" lIns="96981" tIns="48491" rIns="96981" bIns="48491" numCol="1" anchor="t" anchorCtr="0" compatLnSpc="1">
            <a:prstTxWarp prst="textNoShape">
              <a:avLst/>
            </a:prstTxWarp>
          </a:bodyPr>
          <a:lstStyle>
            <a:lvl1pPr algn="r" eaLnBrk="0" hangingPunct="0">
              <a:defRPr sz="1000">
                <a:ea typeface="+mn-ea"/>
                <a:cs typeface="+mn-cs"/>
              </a:defRPr>
            </a:lvl1pPr>
          </a:lstStyle>
          <a:p>
            <a:pPr>
              <a:defRPr/>
            </a:pPr>
            <a:endParaRPr lang="en-US">
              <a:solidFill>
                <a:srgbClr val="000000"/>
              </a:solidFill>
              <a:latin typeface="Times New Roman"/>
            </a:endParaRPr>
          </a:p>
        </p:txBody>
      </p:sp>
      <p:sp>
        <p:nvSpPr>
          <p:cNvPr id="459785" name="Rectangle 9"/>
          <p:cNvSpPr>
            <a:spLocks noGrp="1" noChangeArrowheads="1"/>
          </p:cNvSpPr>
          <p:nvPr>
            <p:ph type="ftr" sz="quarter" idx="3"/>
          </p:nvPr>
        </p:nvSpPr>
        <p:spPr bwMode="auto">
          <a:xfrm>
            <a:off x="3048000" y="6613525"/>
            <a:ext cx="3048000" cy="244475"/>
          </a:xfrm>
          <a:prstGeom prst="rect">
            <a:avLst/>
          </a:prstGeom>
          <a:noFill/>
          <a:ln w="9525">
            <a:noFill/>
            <a:miter lim="800000"/>
            <a:headEnd/>
            <a:tailEnd/>
          </a:ln>
          <a:effectLst/>
        </p:spPr>
        <p:txBody>
          <a:bodyPr vert="horz" wrap="square" lIns="96981" tIns="48491" rIns="96981" bIns="48491" numCol="1" anchor="t" anchorCtr="0" compatLnSpc="1">
            <a:prstTxWarp prst="textNoShape">
              <a:avLst/>
            </a:prstTxWarp>
          </a:bodyPr>
          <a:lstStyle>
            <a:lvl1pPr algn="ctr" eaLnBrk="0" hangingPunct="0">
              <a:defRPr sz="1000">
                <a:solidFill>
                  <a:schemeClr val="accent2"/>
                </a:solidFill>
              </a:defRPr>
            </a:lvl1pPr>
          </a:lstStyle>
          <a:p>
            <a:pPr>
              <a:defRPr/>
            </a:pPr>
            <a:fld id="{4309757C-B6B2-A944-A0A6-CF83EB4356E7}" type="slidenum">
              <a:rPr lang="en-US">
                <a:solidFill>
                  <a:srgbClr val="3333CC"/>
                </a:solidFill>
                <a:latin typeface="Times New Roman"/>
                <a:ea typeface="ＭＳ Ｐゴシック" charset="0"/>
              </a:rPr>
              <a:pPr>
                <a:defRPr/>
              </a:pPr>
              <a:t>‹#›</a:t>
            </a:fld>
            <a:endParaRPr lang="en-US">
              <a:solidFill>
                <a:srgbClr val="3333CC"/>
              </a:solidFill>
              <a:latin typeface="Times New Roman"/>
              <a:ea typeface="ＭＳ Ｐゴシック" charset="0"/>
            </a:endParaRPr>
          </a:p>
        </p:txBody>
      </p:sp>
    </p:spTree>
    <p:extLst>
      <p:ext uri="{BB962C8B-B14F-4D97-AF65-F5344CB8AC3E}">
        <p14:creationId xmlns:p14="http://schemas.microsoft.com/office/powerpoint/2010/main" val="3575392285"/>
      </p:ext>
    </p:extLst>
  </p:cSld>
  <p:clrMap bg1="lt1" tx1="dk1" bg2="lt2" tx2="dk2" accent1="accent1" accent2="accent2" accent3="accent3" accent4="accent4" accent5="accent5" accent6="accent6" hlink="hlink" folHlink="folHlink"/>
  <p:sldLayoutIdLst>
    <p:sldLayoutId id="2147483919" r:id="rId1"/>
  </p:sldLayoutIdLst>
  <p:hf sldNum="0" hdr="0" dt="0"/>
  <p:txStyles>
    <p:titleStyle>
      <a:lvl1pPr algn="ctr" rtl="0" eaLnBrk="0" fontAlgn="base" hangingPunct="0">
        <a:spcBef>
          <a:spcPct val="0"/>
        </a:spcBef>
        <a:spcAft>
          <a:spcPct val="0"/>
        </a:spcAft>
        <a:defRPr sz="2100" b="1">
          <a:solidFill>
            <a:schemeClr val="accent2"/>
          </a:solidFill>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2100" b="1">
          <a:solidFill>
            <a:schemeClr val="accent2"/>
          </a:solidFill>
          <a:latin typeface="Times New Roman"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2100" b="1">
          <a:solidFill>
            <a:schemeClr val="accent2"/>
          </a:solidFill>
          <a:latin typeface="Times New Roman"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2100" b="1">
          <a:solidFill>
            <a:schemeClr val="accent2"/>
          </a:solidFill>
          <a:latin typeface="Times New Roman"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2100" b="1">
          <a:solidFill>
            <a:schemeClr val="accent2"/>
          </a:solidFill>
          <a:latin typeface="Times New Roman" pitchFamily="-108"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2100" b="1">
          <a:solidFill>
            <a:schemeClr val="accent2"/>
          </a:solidFill>
          <a:latin typeface="Times New Roman" pitchFamily="-108" charset="0"/>
        </a:defRPr>
      </a:lvl6pPr>
      <a:lvl7pPr marL="914400" algn="ctr" rtl="0" eaLnBrk="0" fontAlgn="base" hangingPunct="0">
        <a:spcBef>
          <a:spcPct val="0"/>
        </a:spcBef>
        <a:spcAft>
          <a:spcPct val="0"/>
        </a:spcAft>
        <a:defRPr sz="2100" b="1">
          <a:solidFill>
            <a:schemeClr val="accent2"/>
          </a:solidFill>
          <a:latin typeface="Times New Roman" pitchFamily="-108" charset="0"/>
        </a:defRPr>
      </a:lvl7pPr>
      <a:lvl8pPr marL="1371600" algn="ctr" rtl="0" eaLnBrk="0" fontAlgn="base" hangingPunct="0">
        <a:spcBef>
          <a:spcPct val="0"/>
        </a:spcBef>
        <a:spcAft>
          <a:spcPct val="0"/>
        </a:spcAft>
        <a:defRPr sz="2100" b="1">
          <a:solidFill>
            <a:schemeClr val="accent2"/>
          </a:solidFill>
          <a:latin typeface="Times New Roman" pitchFamily="-108" charset="0"/>
        </a:defRPr>
      </a:lvl8pPr>
      <a:lvl9pPr marL="1828800" algn="ctr" rtl="0" eaLnBrk="0" fontAlgn="base" hangingPunct="0">
        <a:spcBef>
          <a:spcPct val="0"/>
        </a:spcBef>
        <a:spcAft>
          <a:spcPct val="0"/>
        </a:spcAft>
        <a:defRPr sz="2100" b="1">
          <a:solidFill>
            <a:schemeClr val="accent2"/>
          </a:solidFill>
          <a:latin typeface="Times New Roman" pitchFamily="-108" charset="0"/>
        </a:defRPr>
      </a:lvl9pPr>
    </p:titleStyle>
    <p:bodyStyle>
      <a:lvl1pPr marL="342900" indent="-342900" algn="l" rtl="0" eaLnBrk="0" fontAlgn="base" hangingPunct="0">
        <a:spcBef>
          <a:spcPct val="20000"/>
        </a:spcBef>
        <a:spcAft>
          <a:spcPct val="0"/>
        </a:spcAft>
        <a:buSzPct val="100000"/>
        <a:buChar char="•"/>
        <a:defRPr sz="3200">
          <a:solidFill>
            <a:schemeClr val="accent2"/>
          </a:solidFill>
          <a:latin typeface="+mn-lt"/>
          <a:ea typeface="ＭＳ Ｐゴシック" pitchFamily="-108" charset="-128"/>
          <a:cs typeface="ＭＳ Ｐゴシック" pitchFamily="-108" charset="-128"/>
        </a:defRPr>
      </a:lvl1pPr>
      <a:lvl2pPr marL="722313" indent="-257175" algn="l" rtl="0" eaLnBrk="0" fontAlgn="base" hangingPunct="0">
        <a:spcBef>
          <a:spcPct val="20000"/>
        </a:spcBef>
        <a:spcAft>
          <a:spcPct val="0"/>
        </a:spcAft>
        <a:buSzPct val="100000"/>
        <a:buChar char="–"/>
        <a:defRPr sz="2800">
          <a:solidFill>
            <a:schemeClr val="accent2"/>
          </a:solidFill>
          <a:latin typeface="+mn-lt"/>
          <a:ea typeface="ＭＳ Ｐゴシック" pitchFamily="-108" charset="-128"/>
        </a:defRPr>
      </a:lvl2pPr>
      <a:lvl3pPr marL="1073150" indent="-230188" algn="l" rtl="0" eaLnBrk="0" fontAlgn="base" hangingPunct="0">
        <a:spcBef>
          <a:spcPct val="20000"/>
        </a:spcBef>
        <a:spcAft>
          <a:spcPct val="0"/>
        </a:spcAft>
        <a:buSzPct val="100000"/>
        <a:buChar char="•"/>
        <a:defRPr sz="2400">
          <a:solidFill>
            <a:schemeClr val="accent2"/>
          </a:solidFill>
          <a:latin typeface="+mn-lt"/>
          <a:ea typeface="ＭＳ Ｐゴシック" pitchFamily="-108" charset="-128"/>
        </a:defRPr>
      </a:lvl3pPr>
      <a:lvl4pPr marL="1420813" indent="-227013" algn="l" rtl="0" eaLnBrk="0" fontAlgn="base" hangingPunct="0">
        <a:spcBef>
          <a:spcPct val="20000"/>
        </a:spcBef>
        <a:spcAft>
          <a:spcPct val="0"/>
        </a:spcAft>
        <a:buSzPct val="100000"/>
        <a:buChar char="–"/>
        <a:defRPr sz="2000">
          <a:solidFill>
            <a:schemeClr val="accent2"/>
          </a:solidFill>
          <a:latin typeface="+mn-lt"/>
          <a:ea typeface="ＭＳ Ｐゴシック" pitchFamily="-108" charset="-128"/>
        </a:defRPr>
      </a:lvl4pPr>
      <a:lvl5pPr marL="1771650" indent="-228600" algn="l" rtl="0" eaLnBrk="0" fontAlgn="base" hangingPunct="0">
        <a:spcBef>
          <a:spcPct val="20000"/>
        </a:spcBef>
        <a:spcAft>
          <a:spcPct val="0"/>
        </a:spcAft>
        <a:buSzPct val="100000"/>
        <a:buChar char="»"/>
        <a:defRPr sz="2000">
          <a:solidFill>
            <a:schemeClr val="accent2"/>
          </a:solidFill>
          <a:latin typeface="+mn-lt"/>
          <a:ea typeface="ＭＳ Ｐゴシック" pitchFamily="-108" charset="-128"/>
        </a:defRPr>
      </a:lvl5pPr>
      <a:lvl6pPr marL="2228850" indent="-228600" algn="l" rtl="0" eaLnBrk="0" fontAlgn="base" hangingPunct="0">
        <a:spcBef>
          <a:spcPct val="20000"/>
        </a:spcBef>
        <a:spcAft>
          <a:spcPct val="0"/>
        </a:spcAft>
        <a:buSzPct val="100000"/>
        <a:buChar char="»"/>
        <a:defRPr sz="2000">
          <a:solidFill>
            <a:schemeClr val="accent2"/>
          </a:solidFill>
          <a:latin typeface="+mn-lt"/>
          <a:ea typeface="ＭＳ Ｐゴシック" pitchFamily="-108" charset="-128"/>
        </a:defRPr>
      </a:lvl6pPr>
      <a:lvl7pPr marL="2686050" indent="-228600" algn="l" rtl="0" eaLnBrk="0" fontAlgn="base" hangingPunct="0">
        <a:spcBef>
          <a:spcPct val="20000"/>
        </a:spcBef>
        <a:spcAft>
          <a:spcPct val="0"/>
        </a:spcAft>
        <a:buSzPct val="100000"/>
        <a:buChar char="»"/>
        <a:defRPr sz="2000">
          <a:solidFill>
            <a:schemeClr val="accent2"/>
          </a:solidFill>
          <a:latin typeface="+mn-lt"/>
          <a:ea typeface="ＭＳ Ｐゴシック" pitchFamily="-108" charset="-128"/>
        </a:defRPr>
      </a:lvl7pPr>
      <a:lvl8pPr marL="3143250" indent="-228600" algn="l" rtl="0" eaLnBrk="0" fontAlgn="base" hangingPunct="0">
        <a:spcBef>
          <a:spcPct val="20000"/>
        </a:spcBef>
        <a:spcAft>
          <a:spcPct val="0"/>
        </a:spcAft>
        <a:buSzPct val="100000"/>
        <a:buChar char="»"/>
        <a:defRPr sz="2000">
          <a:solidFill>
            <a:schemeClr val="accent2"/>
          </a:solidFill>
          <a:latin typeface="+mn-lt"/>
          <a:ea typeface="ＭＳ Ｐゴシック" pitchFamily="-108" charset="-128"/>
        </a:defRPr>
      </a:lvl8pPr>
      <a:lvl9pPr marL="3600450" indent="-228600" algn="l" rtl="0" eaLnBrk="0" fontAlgn="base" hangingPunct="0">
        <a:spcBef>
          <a:spcPct val="20000"/>
        </a:spcBef>
        <a:spcAft>
          <a:spcPct val="0"/>
        </a:spcAft>
        <a:buSzPct val="100000"/>
        <a:buChar char="»"/>
        <a:defRPr sz="2000">
          <a:solidFill>
            <a:schemeClr val="accent2"/>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84.xml"/><Relationship Id="rId2" Type="http://schemas.openxmlformats.org/officeDocument/2006/relationships/image" Target="../media/image46.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image" Target="../media/image47.png"/><Relationship Id="rId3" Type="http://schemas.openxmlformats.org/officeDocument/2006/relationships/image" Target="../media/image48.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95.xml"/><Relationship Id="rId2" Type="http://schemas.openxmlformats.org/officeDocument/2006/relationships/notesSlide" Target="../notesSlides/notesSlide8.xml"/></Relationships>
</file>

<file path=ppt/slides/_rels/slide13.xml.rels><?xml version="1.0" encoding="UTF-8" standalone="yes"?>
<Relationships xmlns="http://schemas.openxmlformats.org/package/2006/relationships"><Relationship Id="rId3" Type="http://schemas.openxmlformats.org/officeDocument/2006/relationships/video" Target="../media/media1.mp4"/><Relationship Id="rId4" Type="http://schemas.openxmlformats.org/officeDocument/2006/relationships/slideLayout" Target="../slideLayouts/slideLayout75.xml"/><Relationship Id="rId5" Type="http://schemas.openxmlformats.org/officeDocument/2006/relationships/oleObject" Target="../embeddings/oleObject3.bin"/><Relationship Id="rId6" Type="http://schemas.openxmlformats.org/officeDocument/2006/relationships/image" Target="../media/image49.emf"/><Relationship Id="rId7" Type="http://schemas.openxmlformats.org/officeDocument/2006/relationships/image" Target="../media/image50.png"/><Relationship Id="rId1" Type="http://schemas.openxmlformats.org/officeDocument/2006/relationships/vmlDrawing" Target="../drawings/vmlDrawing3.vml"/><Relationship Id="rId2" Type="http://schemas.microsoft.com/office/2007/relationships/media" Target="../media/media1.mp4"/></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9.xml"/><Relationship Id="rId3" Type="http://schemas.openxmlformats.org/officeDocument/2006/relationships/image" Target="../media/image51.emf"/></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8.xml"/><Relationship Id="rId2" Type="http://schemas.openxmlformats.org/officeDocument/2006/relationships/image" Target="../media/image52.jp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73.xml"/><Relationship Id="rId4" Type="http://schemas.openxmlformats.org/officeDocument/2006/relationships/notesSlide" Target="../notesSlides/notesSlide10.xml"/><Relationship Id="rId5" Type="http://schemas.openxmlformats.org/officeDocument/2006/relationships/image" Target="../media/image53.png"/><Relationship Id="rId1" Type="http://schemas.microsoft.com/office/2007/relationships/media" Target="../media/media2.mov"/><Relationship Id="rId2" Type="http://schemas.openxmlformats.org/officeDocument/2006/relationships/video" Target="../media/media2.mov"/></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1.xml"/><Relationship Id="rId3" Type="http://schemas.openxmlformats.org/officeDocument/2006/relationships/image" Target="../media/image54.jpeg"/></Relationships>
</file>

<file path=ppt/slides/_rels/slide18.xml.rels><?xml version="1.0" encoding="UTF-8" standalone="yes"?>
<Relationships xmlns="http://schemas.openxmlformats.org/package/2006/relationships"><Relationship Id="rId3" Type="http://schemas.openxmlformats.org/officeDocument/2006/relationships/image" Target="../media/image55.jpeg"/><Relationship Id="rId4" Type="http://schemas.openxmlformats.org/officeDocument/2006/relationships/image" Target="../media/image56.jpg"/><Relationship Id="rId5" Type="http://schemas.openxmlformats.org/officeDocument/2006/relationships/image" Target="../media/image57.jpg"/><Relationship Id="rId6" Type="http://schemas.openxmlformats.org/officeDocument/2006/relationships/image" Target="../media/image58.jpg"/><Relationship Id="rId1" Type="http://schemas.openxmlformats.org/officeDocument/2006/relationships/slideLayout" Target="../slideLayouts/slideLayout40.xml"/><Relationship Id="rId2" Type="http://schemas.openxmlformats.org/officeDocument/2006/relationships/notesSlide" Target="../notesSlides/notesSlide1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59.em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1" Type="http://schemas.openxmlformats.org/officeDocument/2006/relationships/image" Target="../media/image66.png"/><Relationship Id="rId12" Type="http://schemas.openxmlformats.org/officeDocument/2006/relationships/image" Target="../media/image67.png"/><Relationship Id="rId13" Type="http://schemas.openxmlformats.org/officeDocument/2006/relationships/image" Target="../media/image68.png"/><Relationship Id="rId14" Type="http://schemas.openxmlformats.org/officeDocument/2006/relationships/image" Target="../media/image69.jpeg"/><Relationship Id="rId15" Type="http://schemas.openxmlformats.org/officeDocument/2006/relationships/image" Target="../media/image70.jpeg"/><Relationship Id="rId1" Type="http://schemas.openxmlformats.org/officeDocument/2006/relationships/tags" Target="../tags/tag1.xml"/><Relationship Id="rId2" Type="http://schemas.openxmlformats.org/officeDocument/2006/relationships/slideLayout" Target="../slideLayouts/slideLayout2.xml"/><Relationship Id="rId3" Type="http://schemas.openxmlformats.org/officeDocument/2006/relationships/notesSlide" Target="../notesSlides/notesSlide14.xml"/><Relationship Id="rId4" Type="http://schemas.openxmlformats.org/officeDocument/2006/relationships/image" Target="../media/image60.jpeg"/><Relationship Id="rId5" Type="http://schemas.openxmlformats.org/officeDocument/2006/relationships/image" Target="../media/image61.png"/><Relationship Id="rId6" Type="http://schemas.microsoft.com/office/2007/relationships/hdphoto" Target="../media/hdphoto1.wdp"/><Relationship Id="rId7" Type="http://schemas.openxmlformats.org/officeDocument/2006/relationships/image" Target="../media/image62.png"/><Relationship Id="rId8" Type="http://schemas.openxmlformats.org/officeDocument/2006/relationships/image" Target="../media/image63.png"/><Relationship Id="rId9" Type="http://schemas.openxmlformats.org/officeDocument/2006/relationships/image" Target="../media/image64.png"/><Relationship Id="rId10" Type="http://schemas.openxmlformats.org/officeDocument/2006/relationships/image" Target="../media/image65.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1.png"/><Relationship Id="rId3" Type="http://schemas.openxmlformats.org/officeDocument/2006/relationships/image" Target="../media/image72.png"/></Relationships>
</file>

<file path=ppt/slides/_rels/slide22.xml.rels><?xml version="1.0" encoding="UTF-8" standalone="yes"?>
<Relationships xmlns="http://schemas.openxmlformats.org/package/2006/relationships"><Relationship Id="rId11" Type="http://schemas.openxmlformats.org/officeDocument/2006/relationships/image" Target="../media/image81.jpeg"/><Relationship Id="rId12" Type="http://schemas.openxmlformats.org/officeDocument/2006/relationships/image" Target="../media/image82.jpeg"/><Relationship Id="rId13" Type="http://schemas.openxmlformats.org/officeDocument/2006/relationships/image" Target="../media/image83.jpeg"/><Relationship Id="rId14" Type="http://schemas.openxmlformats.org/officeDocument/2006/relationships/image" Target="../media/image84.jpeg"/><Relationship Id="rId15" Type="http://schemas.openxmlformats.org/officeDocument/2006/relationships/image" Target="../media/image85.jpeg"/><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73.png"/><Relationship Id="rId4" Type="http://schemas.openxmlformats.org/officeDocument/2006/relationships/image" Target="../media/image74.emf"/><Relationship Id="rId5" Type="http://schemas.openxmlformats.org/officeDocument/2006/relationships/image" Target="../media/image75.emf"/><Relationship Id="rId6" Type="http://schemas.openxmlformats.org/officeDocument/2006/relationships/image" Target="../media/image76.emf"/><Relationship Id="rId7" Type="http://schemas.openxmlformats.org/officeDocument/2006/relationships/image" Target="../media/image77.jpeg"/><Relationship Id="rId8" Type="http://schemas.openxmlformats.org/officeDocument/2006/relationships/image" Target="../media/image78.jpeg"/><Relationship Id="rId9" Type="http://schemas.openxmlformats.org/officeDocument/2006/relationships/image" Target="../media/image79.jpeg"/><Relationship Id="rId10" Type="http://schemas.openxmlformats.org/officeDocument/2006/relationships/image" Target="../media/image80.jpeg"/></Relationships>
</file>

<file path=ppt/slides/_rels/slide23.xml.rels><?xml version="1.0" encoding="UTF-8" standalone="yes"?>
<Relationships xmlns="http://schemas.openxmlformats.org/package/2006/relationships"><Relationship Id="rId3" Type="http://schemas.openxmlformats.org/officeDocument/2006/relationships/image" Target="../media/image86.png"/><Relationship Id="rId4" Type="http://schemas.openxmlformats.org/officeDocument/2006/relationships/image" Target="../media/image87.png"/><Relationship Id="rId5" Type="http://schemas.openxmlformats.org/officeDocument/2006/relationships/image" Target="../media/image88.png"/><Relationship Id="rId6" Type="http://schemas.openxmlformats.org/officeDocument/2006/relationships/image" Target="../media/image89.png"/><Relationship Id="rId7" Type="http://schemas.openxmlformats.org/officeDocument/2006/relationships/image" Target="../media/image90.png"/><Relationship Id="rId1" Type="http://schemas.openxmlformats.org/officeDocument/2006/relationships/slideLayout" Target="../slideLayouts/slideLayout3.xml"/><Relationship Id="rId2" Type="http://schemas.openxmlformats.org/officeDocument/2006/relationships/notesSlide" Target="../notesSlides/notesSlide16.xml"/></Relationships>
</file>

<file path=ppt/slides/_rels/slide24.xml.rels><?xml version="1.0" encoding="UTF-8" standalone="yes"?>
<Relationships xmlns="http://schemas.openxmlformats.org/package/2006/relationships"><Relationship Id="rId3" Type="http://schemas.openxmlformats.org/officeDocument/2006/relationships/image" Target="../media/image91.png"/><Relationship Id="rId4" Type="http://schemas.openxmlformats.org/officeDocument/2006/relationships/image" Target="../media/image92.png"/><Relationship Id="rId5" Type="http://schemas.openxmlformats.org/officeDocument/2006/relationships/image" Target="../media/image93.png"/><Relationship Id="rId6" Type="http://schemas.openxmlformats.org/officeDocument/2006/relationships/image" Target="../media/image94.png"/><Relationship Id="rId7" Type="http://schemas.openxmlformats.org/officeDocument/2006/relationships/image" Target="../media/image95.png"/><Relationship Id="rId1" Type="http://schemas.openxmlformats.org/officeDocument/2006/relationships/slideLayout" Target="../slideLayouts/slideLayout4.xml"/><Relationship Id="rId2" Type="http://schemas.openxmlformats.org/officeDocument/2006/relationships/notesSlide" Target="../notesSlides/notesSlide17.xml"/></Relationships>
</file>

<file path=ppt/slides/_rels/slide25.xml.rels><?xml version="1.0" encoding="UTF-8" standalone="yes"?>
<Relationships xmlns="http://schemas.openxmlformats.org/package/2006/relationships"><Relationship Id="rId3" Type="http://schemas.openxmlformats.org/officeDocument/2006/relationships/image" Target="../media/image96.png"/><Relationship Id="rId4" Type="http://schemas.openxmlformats.org/officeDocument/2006/relationships/image" Target="../media/image97.png"/><Relationship Id="rId5" Type="http://schemas.openxmlformats.org/officeDocument/2006/relationships/image" Target="../media/image98.png"/><Relationship Id="rId6" Type="http://schemas.openxmlformats.org/officeDocument/2006/relationships/image" Target="../media/image99.png"/><Relationship Id="rId1" Type="http://schemas.openxmlformats.org/officeDocument/2006/relationships/slideLayout" Target="../slideLayouts/slideLayout4.xml"/><Relationship Id="rId2" Type="http://schemas.openxmlformats.org/officeDocument/2006/relationships/notesSlide" Target="../notesSlides/notesSlide18.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51.xml"/><Relationship Id="rId2" Type="http://schemas.openxmlformats.org/officeDocument/2006/relationships/notesSlide" Target="../notesSlides/notesSlide19.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12.xml"/><Relationship Id="rId2" Type="http://schemas.openxmlformats.org/officeDocument/2006/relationships/notesSlide" Target="../notesSlides/notesSlide20.xml"/><Relationship Id="rId3" Type="http://schemas.openxmlformats.org/officeDocument/2006/relationships/image" Target="../media/image100.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95.xml"/><Relationship Id="rId2" Type="http://schemas.openxmlformats.org/officeDocument/2006/relationships/notesSlide" Target="../notesSlides/notesSlide21.xml"/></Relationships>
</file>

<file path=ppt/slides/_rels/slide29.xml.rels><?xml version="1.0" encoding="UTF-8" standalone="yes"?>
<Relationships xmlns="http://schemas.openxmlformats.org/package/2006/relationships"><Relationship Id="rId3" Type="http://schemas.openxmlformats.org/officeDocument/2006/relationships/image" Target="../media/image101.jpeg"/><Relationship Id="rId4" Type="http://schemas.openxmlformats.org/officeDocument/2006/relationships/image" Target="../media/image102.jpeg"/><Relationship Id="rId5" Type="http://schemas.openxmlformats.org/officeDocument/2006/relationships/image" Target="../media/image103.jpeg"/><Relationship Id="rId6" Type="http://schemas.openxmlformats.org/officeDocument/2006/relationships/image" Target="../media/image104.png"/><Relationship Id="rId1" Type="http://schemas.openxmlformats.org/officeDocument/2006/relationships/slideLayout" Target="../slideLayouts/slideLayout99.xml"/><Relationship Id="rId2" Type="http://schemas.openxmlformats.org/officeDocument/2006/relationships/notesSlide" Target="../notesSlides/notesSlide2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xml"/><Relationship Id="rId3" Type="http://schemas.openxmlformats.org/officeDocument/2006/relationships/image" Target="../media/image19.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95.xml"/><Relationship Id="rId2" Type="http://schemas.openxmlformats.org/officeDocument/2006/relationships/notesSlide" Target="../notesSlides/notesSlide2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4.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6.xml"/></Relationships>
</file>

<file path=ppt/slides/_rels/slide34.xml.rels><?xml version="1.0" encoding="UTF-8" standalone="yes"?>
<Relationships xmlns="http://schemas.openxmlformats.org/package/2006/relationships"><Relationship Id="rId3" Type="http://schemas.openxmlformats.org/officeDocument/2006/relationships/image" Target="../media/image105.jpeg"/><Relationship Id="rId4" Type="http://schemas.openxmlformats.org/officeDocument/2006/relationships/image" Target="../media/image106.jpg"/><Relationship Id="rId1" Type="http://schemas.openxmlformats.org/officeDocument/2006/relationships/slideLayout" Target="../slideLayouts/slideLayout95.xml"/><Relationship Id="rId2" Type="http://schemas.openxmlformats.org/officeDocument/2006/relationships/notesSlide" Target="../notesSlides/notesSlide2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s>
</file>

<file path=ppt/slides/_rels/slide5.xml.rels><?xml version="1.0" encoding="UTF-8" standalone="yes"?>
<Relationships xmlns="http://schemas.openxmlformats.org/package/2006/relationships"><Relationship Id="rId9" Type="http://schemas.openxmlformats.org/officeDocument/2006/relationships/image" Target="../media/image26.jpeg"/><Relationship Id="rId20" Type="http://schemas.openxmlformats.org/officeDocument/2006/relationships/image" Target="../media/image37.png"/><Relationship Id="rId21" Type="http://schemas.openxmlformats.org/officeDocument/2006/relationships/image" Target="../media/image38.png"/><Relationship Id="rId22" Type="http://schemas.openxmlformats.org/officeDocument/2006/relationships/image" Target="../media/image39.jpeg"/><Relationship Id="rId23" Type="http://schemas.openxmlformats.org/officeDocument/2006/relationships/image" Target="../media/image40.jpeg"/><Relationship Id="rId10" Type="http://schemas.openxmlformats.org/officeDocument/2006/relationships/image" Target="../media/image27.png"/><Relationship Id="rId11" Type="http://schemas.openxmlformats.org/officeDocument/2006/relationships/image" Target="../media/image28.png"/><Relationship Id="rId12" Type="http://schemas.openxmlformats.org/officeDocument/2006/relationships/image" Target="../media/image29.jpeg"/><Relationship Id="rId13" Type="http://schemas.openxmlformats.org/officeDocument/2006/relationships/image" Target="../media/image30.png"/><Relationship Id="rId14" Type="http://schemas.openxmlformats.org/officeDocument/2006/relationships/image" Target="../media/image31.png"/><Relationship Id="rId15" Type="http://schemas.openxmlformats.org/officeDocument/2006/relationships/image" Target="../media/image32.png"/><Relationship Id="rId16" Type="http://schemas.openxmlformats.org/officeDocument/2006/relationships/image" Target="../media/image33.png"/><Relationship Id="rId17" Type="http://schemas.openxmlformats.org/officeDocument/2006/relationships/image" Target="../media/image34.png"/><Relationship Id="rId18" Type="http://schemas.openxmlformats.org/officeDocument/2006/relationships/image" Target="../media/image35.jpeg"/><Relationship Id="rId19" Type="http://schemas.openxmlformats.org/officeDocument/2006/relationships/image" Target="../media/image36.jpeg"/><Relationship Id="rId1" Type="http://schemas.openxmlformats.org/officeDocument/2006/relationships/slideLayout" Target="../slideLayouts/slideLayout6.xml"/><Relationship Id="rId2" Type="http://schemas.openxmlformats.org/officeDocument/2006/relationships/notesSlide" Target="../notesSlides/notesSlide4.xml"/><Relationship Id="rId3" Type="http://schemas.openxmlformats.org/officeDocument/2006/relationships/image" Target="../media/image20.jpeg"/><Relationship Id="rId4" Type="http://schemas.openxmlformats.org/officeDocument/2006/relationships/image" Target="../media/image21.png"/><Relationship Id="rId5" Type="http://schemas.openxmlformats.org/officeDocument/2006/relationships/image" Target="../media/image22.jpeg"/><Relationship Id="rId6" Type="http://schemas.openxmlformats.org/officeDocument/2006/relationships/image" Target="../media/image23.jpeg"/><Relationship Id="rId7" Type="http://schemas.openxmlformats.org/officeDocument/2006/relationships/image" Target="../media/image24.jpeg"/><Relationship Id="rId8" Type="http://schemas.openxmlformats.org/officeDocument/2006/relationships/image" Target="../media/image25.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9.xml"/><Relationship Id="rId2" Type="http://schemas.openxmlformats.org/officeDocument/2006/relationships/notesSlide" Target="../notesSlides/notesSlide5.xml"/><Relationship Id="rId3" Type="http://schemas.openxmlformats.org/officeDocument/2006/relationships/image" Target="../media/image41.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5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23.xml"/><Relationship Id="rId2" Type="http://schemas.openxmlformats.org/officeDocument/2006/relationships/notesSlide" Target="../notesSlides/notesSlide6.xml"/></Relationships>
</file>

<file path=ppt/slides/_rels/slide9.xml.rels><?xml version="1.0" encoding="UTF-8" standalone="yes"?>
<Relationships xmlns="http://schemas.openxmlformats.org/package/2006/relationships"><Relationship Id="rId3" Type="http://schemas.openxmlformats.org/officeDocument/2006/relationships/image" Target="../media/image42.jpeg"/><Relationship Id="rId4" Type="http://schemas.openxmlformats.org/officeDocument/2006/relationships/image" Target="../media/image43.jpeg"/><Relationship Id="rId5" Type="http://schemas.openxmlformats.org/officeDocument/2006/relationships/image" Target="../media/image44.jpeg"/><Relationship Id="rId6" Type="http://schemas.openxmlformats.org/officeDocument/2006/relationships/image" Target="../media/image45.jpeg"/><Relationship Id="rId1" Type="http://schemas.openxmlformats.org/officeDocument/2006/relationships/slideLayout" Target="../slideLayouts/slideLayout135.xml"/><Relationship Id="rId2" Type="http://schemas.openxmlformats.org/officeDocument/2006/relationships/notesSlide" Target="../notesSlides/notesSlide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bwMode="auto">
          <a:xfrm>
            <a:off x="1" y="864110"/>
            <a:ext cx="9144000" cy="5525116"/>
          </a:xfrm>
          <a:prstGeom prst="rect">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latin typeface="Arial" charset="0"/>
            </a:endParaRPr>
          </a:p>
        </p:txBody>
      </p:sp>
      <p:sp>
        <p:nvSpPr>
          <p:cNvPr id="15361" name="Rectangle 2"/>
          <p:cNvSpPr>
            <a:spLocks noGrp="1" noChangeArrowheads="1"/>
          </p:cNvSpPr>
          <p:nvPr>
            <p:ph type="ctrTitle"/>
          </p:nvPr>
        </p:nvSpPr>
        <p:spPr>
          <a:xfrm>
            <a:off x="379258" y="1505360"/>
            <a:ext cx="8317139" cy="3137782"/>
          </a:xfrm>
        </p:spPr>
        <p:txBody>
          <a:bodyPr/>
          <a:lstStyle/>
          <a:p>
            <a:r>
              <a:rPr lang="en-US" sz="4000" dirty="0" smtClean="0">
                <a:latin typeface="Lucida Grande"/>
                <a:ea typeface="Lucida Grande"/>
                <a:cs typeface="Lucida Grande"/>
              </a:rPr>
              <a:t>NASA Earth Science Division Update</a:t>
            </a:r>
            <a:br>
              <a:rPr lang="en-US" sz="4000" dirty="0" smtClean="0">
                <a:latin typeface="Lucida Grande"/>
                <a:ea typeface="Lucida Grande"/>
                <a:cs typeface="Lucida Grande"/>
              </a:rPr>
            </a:br>
            <a:r>
              <a:rPr lang="en-US" sz="4000" dirty="0" smtClean="0"/>
              <a:t/>
            </a:r>
            <a:br>
              <a:rPr lang="en-US" sz="4000" dirty="0" smtClean="0"/>
            </a:br>
            <a:r>
              <a:rPr lang="en-US" sz="2800" b="0" dirty="0" smtClean="0">
                <a:effectLst/>
              </a:rPr>
              <a:t>Presented at </a:t>
            </a:r>
            <a:r>
              <a:rPr lang="en-US" sz="2800" b="0" dirty="0">
                <a:effectLst/>
              </a:rPr>
              <a:t/>
            </a:r>
            <a:br>
              <a:rPr lang="en-US" sz="2800" b="0" dirty="0">
                <a:effectLst/>
              </a:rPr>
            </a:br>
            <a:r>
              <a:rPr lang="en-US" sz="2800" b="0" dirty="0" smtClean="0">
                <a:effectLst/>
              </a:rPr>
              <a:t>NDRC9 Conference</a:t>
            </a:r>
            <a:br>
              <a:rPr lang="en-US" sz="2800" b="0" dirty="0" smtClean="0">
                <a:effectLst/>
              </a:rPr>
            </a:br>
            <a:r>
              <a:rPr lang="en-US" sz="2800" dirty="0" smtClean="0"/>
              <a:t/>
            </a:r>
            <a:br>
              <a:rPr lang="en-US" sz="2800" dirty="0" smtClean="0"/>
            </a:br>
            <a:r>
              <a:rPr lang="en-US" sz="2800" dirty="0" smtClean="0"/>
              <a:t>June 21</a:t>
            </a:r>
            <a:r>
              <a:rPr lang="en-US" sz="2800" b="0" dirty="0" smtClean="0">
                <a:effectLst/>
              </a:rPr>
              <a:t>, 2016</a:t>
            </a:r>
            <a:endParaRPr lang="en-US" sz="2800" b="0" dirty="0">
              <a:latin typeface="Helvetica" charset="0"/>
              <a:ea typeface="ＭＳ Ｐゴシック" charset="0"/>
            </a:endParaRPr>
          </a:p>
        </p:txBody>
      </p:sp>
      <p:sp>
        <p:nvSpPr>
          <p:cNvPr id="15362" name="Subtitle 4"/>
          <p:cNvSpPr>
            <a:spLocks noGrp="1"/>
          </p:cNvSpPr>
          <p:nvPr>
            <p:ph type="subTitle" idx="1"/>
          </p:nvPr>
        </p:nvSpPr>
        <p:spPr>
          <a:xfrm>
            <a:off x="297689" y="5378058"/>
            <a:ext cx="8720910" cy="415498"/>
          </a:xfrm>
        </p:spPr>
        <p:txBody>
          <a:bodyPr/>
          <a:lstStyle/>
          <a:p>
            <a:pPr>
              <a:spcBef>
                <a:spcPts val="0"/>
              </a:spcBef>
            </a:pPr>
            <a:r>
              <a:rPr lang="en-US" sz="2400" dirty="0" smtClean="0">
                <a:solidFill>
                  <a:schemeClr val="bg1"/>
                </a:solidFill>
                <a:latin typeface="Helvetica" charset="0"/>
                <a:ea typeface="ＭＳ Ｐゴシック" charset="0"/>
              </a:rPr>
              <a:t>Tsengdar Lee – </a:t>
            </a:r>
            <a:r>
              <a:rPr lang="en-US" sz="2400" dirty="0" err="1" smtClean="0">
                <a:solidFill>
                  <a:srgbClr val="FFFF00"/>
                </a:solidFill>
                <a:latin typeface="Helvetica" charset="0"/>
                <a:ea typeface="ＭＳ Ｐゴシック" charset="0"/>
              </a:rPr>
              <a:t>tsengdar.j.lee@nasa.gov</a:t>
            </a:r>
            <a:r>
              <a:rPr lang="en-US" sz="2400" dirty="0" smtClean="0">
                <a:solidFill>
                  <a:schemeClr val="bg1"/>
                </a:solidFill>
                <a:latin typeface="Helvetica" charset="0"/>
                <a:ea typeface="ＭＳ Ｐゴシック" charset="0"/>
              </a:rPr>
              <a:t>, NASA Headquarters</a:t>
            </a:r>
          </a:p>
        </p:txBody>
      </p:sp>
    </p:spTree>
    <p:extLst>
      <p:ext uri="{BB962C8B-B14F-4D97-AF65-F5344CB8AC3E}">
        <p14:creationId xmlns:p14="http://schemas.microsoft.com/office/powerpoint/2010/main" val="338550675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76200"/>
            <a:ext cx="8077200" cy="869315"/>
          </a:xfrm>
        </p:spPr>
        <p:txBody>
          <a:bodyPr/>
          <a:lstStyle/>
          <a:p>
            <a:r>
              <a:rPr lang="en-US" sz="2400" dirty="0" smtClean="0">
                <a:latin typeface="Arial" panose="020B0604020202020204" pitchFamily="34" charset="0"/>
                <a:cs typeface="Arial" panose="020B0604020202020204" pitchFamily="34" charset="0"/>
              </a:rPr>
              <a:t>VIIRS Data from Earth Observatory Used on National Geographic’s Special Issue on Climate</a:t>
            </a:r>
            <a:endParaRPr lang="en-US" sz="2400" dirty="0">
              <a:latin typeface="Arial" panose="020B0604020202020204" pitchFamily="34" charset="0"/>
              <a:cs typeface="Arial" panose="020B0604020202020204" pitchFamily="34" charset="0"/>
            </a:endParaRPr>
          </a:p>
        </p:txBody>
      </p:sp>
      <p:sp>
        <p:nvSpPr>
          <p:cNvPr id="4" name="Footer Placeholder 3"/>
          <p:cNvSpPr>
            <a:spLocks noGrp="1"/>
          </p:cNvSpPr>
          <p:nvPr>
            <p:ph type="ftr" sz="quarter" idx="11"/>
          </p:nvPr>
        </p:nvSpPr>
        <p:spPr/>
        <p:txBody>
          <a:bodyPr/>
          <a:lstStyle/>
          <a:p>
            <a:fld id="{5574FAA4-141D-4DFE-8422-DE09638CB27A}" type="slidenum">
              <a:rPr lang="en-US" smtClean="0">
                <a:solidFill>
                  <a:srgbClr val="3333CC"/>
                </a:solidFill>
                <a:latin typeface="Times New Roman"/>
              </a:rPr>
              <a:pPr/>
              <a:t>10</a:t>
            </a:fld>
            <a:endParaRPr lang="en-US" dirty="0">
              <a:solidFill>
                <a:srgbClr val="3333CC"/>
              </a:solidFill>
              <a:latin typeface="Times New Roman"/>
            </a:endParaRPr>
          </a:p>
        </p:txBody>
      </p:sp>
      <p:pic>
        <p:nvPicPr>
          <p:cNvPr id="5" name="Picture 4"/>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4278815" y="1124102"/>
            <a:ext cx="3774844" cy="5490682"/>
          </a:xfrm>
          <a:prstGeom prst="rect">
            <a:avLst/>
          </a:prstGeom>
        </p:spPr>
      </p:pic>
      <p:sp>
        <p:nvSpPr>
          <p:cNvPr id="6" name="Rectangle 5"/>
          <p:cNvSpPr/>
          <p:nvPr/>
        </p:nvSpPr>
        <p:spPr>
          <a:xfrm>
            <a:off x="152400" y="1828800"/>
            <a:ext cx="3039562" cy="3170099"/>
          </a:xfrm>
          <a:prstGeom prst="rect">
            <a:avLst/>
          </a:prstGeom>
        </p:spPr>
        <p:txBody>
          <a:bodyPr wrap="square">
            <a:spAutoFit/>
          </a:bodyPr>
          <a:lstStyle/>
          <a:p>
            <a:pPr marL="342900" indent="-342900" defTabSz="913843" eaLnBrk="1" fontAlgn="auto" hangingPunct="1">
              <a:spcBef>
                <a:spcPts val="0"/>
              </a:spcBef>
              <a:spcAft>
                <a:spcPts val="0"/>
              </a:spcAft>
              <a:buFont typeface="Arial" panose="020B0604020202020204" pitchFamily="34" charset="0"/>
              <a:buChar char="•"/>
            </a:pPr>
            <a:r>
              <a:rPr lang="en-US" dirty="0" smtClean="0">
                <a:solidFill>
                  <a:srgbClr val="3333CC"/>
                </a:solidFill>
                <a:latin typeface="Arial" panose="020B0604020202020204" pitchFamily="34" charset="0"/>
                <a:ea typeface="Calibri" panose="020F0502020204030204" pitchFamily="34" charset="0"/>
                <a:cs typeface="Arial" panose="020B0604020202020204" pitchFamily="34" charset="0"/>
              </a:rPr>
              <a:t>An </a:t>
            </a:r>
            <a:r>
              <a:rPr lang="en-US" dirty="0">
                <a:solidFill>
                  <a:srgbClr val="3333CC"/>
                </a:solidFill>
                <a:latin typeface="Arial" panose="020B0604020202020204" pitchFamily="34" charset="0"/>
                <a:ea typeface="Calibri" panose="020F0502020204030204" pitchFamily="34" charset="0"/>
                <a:cs typeface="Arial" panose="020B0604020202020204" pitchFamily="34" charset="0"/>
              </a:rPr>
              <a:t>Earth Observatory </a:t>
            </a:r>
            <a:r>
              <a:rPr lang="en-US" dirty="0" smtClean="0">
                <a:solidFill>
                  <a:srgbClr val="3333CC"/>
                </a:solidFill>
                <a:latin typeface="Arial" panose="020B0604020202020204" pitchFamily="34" charset="0"/>
                <a:ea typeface="Calibri" panose="020F0502020204030204" pitchFamily="34" charset="0"/>
                <a:cs typeface="Arial" panose="020B0604020202020204" pitchFamily="34" charset="0"/>
              </a:rPr>
              <a:t>VIIRS-based blue marble image appears as the cover of the November 2015 National Geographic, an issue focused on climate change. </a:t>
            </a:r>
          </a:p>
          <a:p>
            <a:pPr defTabSz="913843" eaLnBrk="1" fontAlgn="auto" hangingPunct="1">
              <a:spcBef>
                <a:spcPts val="0"/>
              </a:spcBef>
              <a:spcAft>
                <a:spcPts val="0"/>
              </a:spcAft>
            </a:pPr>
            <a:endParaRPr lang="en-US" dirty="0" smtClean="0">
              <a:solidFill>
                <a:srgbClr val="3333CC"/>
              </a:solidFill>
              <a:latin typeface="Arial" panose="020B0604020202020204" pitchFamily="34" charset="0"/>
              <a:ea typeface="Calibri" panose="020F0502020204030204" pitchFamily="34" charset="0"/>
              <a:cs typeface="Arial" panose="020B0604020202020204" pitchFamily="34" charset="0"/>
            </a:endParaRPr>
          </a:p>
          <a:p>
            <a:pPr defTabSz="913843" eaLnBrk="1" fontAlgn="auto" hangingPunct="1">
              <a:spcBef>
                <a:spcPts val="0"/>
              </a:spcBef>
              <a:spcAft>
                <a:spcPts val="0"/>
              </a:spcAft>
            </a:pPr>
            <a:endParaRPr lang="en-US" dirty="0">
              <a:solidFill>
                <a:srgbClr val="3333CC"/>
              </a:solidFill>
              <a:latin typeface="Arial" panose="020B0604020202020204" pitchFamily="34" charset="0"/>
              <a:ea typeface="Calibri" panose="020F0502020204030204" pitchFamily="34" charset="0"/>
              <a:cs typeface="Arial" panose="020B0604020202020204" pitchFamily="34" charset="0"/>
            </a:endParaRPr>
          </a:p>
        </p:txBody>
      </p:sp>
      <p:sp>
        <p:nvSpPr>
          <p:cNvPr id="3" name="TextBox 2"/>
          <p:cNvSpPr txBox="1"/>
          <p:nvPr/>
        </p:nvSpPr>
        <p:spPr>
          <a:xfrm>
            <a:off x="3775511" y="6544777"/>
            <a:ext cx="4817194" cy="523220"/>
          </a:xfrm>
          <a:prstGeom prst="rect">
            <a:avLst/>
          </a:prstGeom>
          <a:noFill/>
        </p:spPr>
        <p:txBody>
          <a:bodyPr wrap="none" rtlCol="0">
            <a:spAutoFit/>
          </a:bodyPr>
          <a:lstStyle/>
          <a:p>
            <a:pPr eaLnBrk="1" hangingPunct="1"/>
            <a:r>
              <a:rPr lang="en-US" sz="1400" u="sng" dirty="0">
                <a:solidFill>
                  <a:srgbClr val="FF0000"/>
                </a:solidFill>
                <a:latin typeface="Arial" panose="020B0604020202020204" pitchFamily="34" charset="0"/>
                <a:ea typeface="Calibri" panose="020F0502020204030204" pitchFamily="34" charset="0"/>
                <a:cs typeface="Arial" panose="020B0604020202020204" pitchFamily="34" charset="0"/>
              </a:rPr>
              <a:t>http://</a:t>
            </a:r>
            <a:r>
              <a:rPr lang="en-US" sz="1400" u="sng" dirty="0" err="1">
                <a:solidFill>
                  <a:srgbClr val="FF0000"/>
                </a:solidFill>
                <a:latin typeface="Arial" panose="020B0604020202020204" pitchFamily="34" charset="0"/>
                <a:ea typeface="Calibri" panose="020F0502020204030204" pitchFamily="34" charset="0"/>
                <a:cs typeface="Arial" panose="020B0604020202020204" pitchFamily="34" charset="0"/>
              </a:rPr>
              <a:t>earthobservatory.nasa.gov</a:t>
            </a:r>
            <a:r>
              <a:rPr lang="en-US" sz="1400" u="sng" dirty="0">
                <a:solidFill>
                  <a:srgbClr val="FF0000"/>
                </a:solidFill>
                <a:latin typeface="Arial" panose="020B0604020202020204" pitchFamily="34" charset="0"/>
                <a:ea typeface="Calibri" panose="020F0502020204030204" pitchFamily="34" charset="0"/>
                <a:cs typeface="Arial" panose="020B0604020202020204" pitchFamily="34" charset="0"/>
              </a:rPr>
              <a:t>/IOTD/</a:t>
            </a:r>
            <a:r>
              <a:rPr lang="en-US" sz="1400" u="sng" dirty="0" err="1">
                <a:solidFill>
                  <a:srgbClr val="FF0000"/>
                </a:solidFill>
                <a:latin typeface="Arial" panose="020B0604020202020204" pitchFamily="34" charset="0"/>
                <a:ea typeface="Calibri" panose="020F0502020204030204" pitchFamily="34" charset="0"/>
                <a:cs typeface="Arial" panose="020B0604020202020204" pitchFamily="34" charset="0"/>
              </a:rPr>
              <a:t>view.php?id</a:t>
            </a:r>
            <a:r>
              <a:rPr lang="en-US" sz="1400" u="sng" dirty="0">
                <a:solidFill>
                  <a:srgbClr val="FF0000"/>
                </a:solidFill>
                <a:latin typeface="Arial" panose="020B0604020202020204" pitchFamily="34" charset="0"/>
                <a:ea typeface="Calibri" panose="020F0502020204030204" pitchFamily="34" charset="0"/>
                <a:cs typeface="Arial" panose="020B0604020202020204" pitchFamily="34" charset="0"/>
              </a:rPr>
              <a:t>=84214</a:t>
            </a:r>
          </a:p>
          <a:p>
            <a:pPr eaLnBrk="1" hangingPunct="1"/>
            <a:endParaRPr lang="en-US" sz="1400" dirty="0">
              <a:solidFill>
                <a:srgbClr val="000000"/>
              </a:solidFill>
            </a:endParaRPr>
          </a:p>
        </p:txBody>
      </p:sp>
    </p:spTree>
    <p:extLst>
      <p:ext uri="{BB962C8B-B14F-4D97-AF65-F5344CB8AC3E}">
        <p14:creationId xmlns:p14="http://schemas.microsoft.com/office/powerpoint/2010/main" val="3480217847"/>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3" y="0"/>
            <a:ext cx="9156094" cy="6858000"/>
            <a:chOff x="1" y="0"/>
            <a:chExt cx="9613899" cy="6858000"/>
          </a:xfrm>
        </p:grpSpPr>
        <p:pic>
          <p:nvPicPr>
            <p:cNvPr id="4" name="Picture 3"/>
            <p:cNvPicPr>
              <a:picLocks noChangeAspect="1"/>
            </p:cNvPicPr>
            <p:nvPr/>
          </p:nvPicPr>
          <p:blipFill>
            <a:blip r:embed="rId2"/>
            <a:stretch>
              <a:fillRect/>
            </a:stretch>
          </p:blipFill>
          <p:spPr>
            <a:xfrm>
              <a:off x="1" y="0"/>
              <a:ext cx="9613899" cy="6858000"/>
            </a:xfrm>
            <a:prstGeom prst="rect">
              <a:avLst/>
            </a:prstGeom>
          </p:spPr>
        </p:pic>
        <p:sp>
          <p:nvSpPr>
            <p:cNvPr id="6" name="TextBox 5"/>
            <p:cNvSpPr txBox="1"/>
            <p:nvPr/>
          </p:nvSpPr>
          <p:spPr>
            <a:xfrm>
              <a:off x="394324" y="2378995"/>
              <a:ext cx="2662305" cy="1009507"/>
            </a:xfrm>
            <a:prstGeom prst="rect">
              <a:avLst/>
            </a:prstGeom>
            <a:noFill/>
          </p:spPr>
          <p:txBody>
            <a:bodyPr wrap="square" rtlCol="0">
              <a:spAutoFit/>
            </a:bodyPr>
            <a:lstStyle/>
            <a:p>
              <a:pPr eaLnBrk="1" hangingPunct="1">
                <a:lnSpc>
                  <a:spcPct val="50000"/>
                </a:lnSpc>
              </a:pPr>
              <a:r>
                <a:rPr lang="en-US" sz="1400" dirty="0" smtClean="0">
                  <a:solidFill>
                    <a:prstClr val="white"/>
                  </a:solidFill>
                  <a:latin typeface="Arial Narrow"/>
                  <a:ea typeface="ＭＳ Ｐゴシック" pitchFamily="34" charset="-128"/>
                  <a:cs typeface="Arial Narrow"/>
                </a:rPr>
                <a:t>Earth Science Instruments on ISS:</a:t>
              </a:r>
            </a:p>
            <a:p>
              <a:pPr eaLnBrk="1" hangingPunct="1">
                <a:lnSpc>
                  <a:spcPct val="110000"/>
                </a:lnSpc>
              </a:pPr>
              <a:r>
                <a:rPr lang="en-US" sz="1200" dirty="0" err="1" smtClean="0">
                  <a:solidFill>
                    <a:srgbClr val="9AFFA1"/>
                  </a:solidFill>
                  <a:latin typeface="Arial Narrow"/>
                  <a:ea typeface="ＭＳ Ｐゴシック" pitchFamily="34" charset="-128"/>
                  <a:cs typeface="Arial Narrow"/>
                </a:rPr>
                <a:t>RapidScat</a:t>
              </a:r>
              <a:r>
                <a:rPr lang="en-US" sz="1200" dirty="0" smtClean="0">
                  <a:solidFill>
                    <a:srgbClr val="9AFFA1"/>
                  </a:solidFill>
                  <a:latin typeface="Arial Narrow"/>
                  <a:ea typeface="ＭＳ Ｐゴシック" pitchFamily="34" charset="-128"/>
                  <a:cs typeface="Arial Narrow"/>
                </a:rPr>
                <a:t>, CATS,</a:t>
              </a:r>
            </a:p>
            <a:p>
              <a:pPr eaLnBrk="1" hangingPunct="1">
                <a:lnSpc>
                  <a:spcPct val="110000"/>
                </a:lnSpc>
              </a:pPr>
              <a:r>
                <a:rPr lang="en-US" sz="1200" dirty="0" smtClean="0">
                  <a:solidFill>
                    <a:srgbClr val="FA9E3C"/>
                  </a:solidFill>
                  <a:latin typeface="Arial Narrow"/>
                  <a:ea typeface="ＭＳ Ｐゴシック" pitchFamily="34" charset="-128"/>
                  <a:cs typeface="Arial Narrow"/>
                </a:rPr>
                <a:t>LIS, SAGE III (on ISS), TSIS-1, OCO-3, </a:t>
              </a:r>
              <a:r>
                <a:rPr lang="en-US" sz="1200" dirty="0" smtClean="0">
                  <a:solidFill>
                    <a:srgbClr val="F5E952"/>
                  </a:solidFill>
                  <a:latin typeface="Arial Narrow"/>
                  <a:ea typeface="ＭＳ Ｐゴシック" pitchFamily="34" charset="-128"/>
                  <a:cs typeface="Arial Narrow"/>
                </a:rPr>
                <a:t>ECOSTRESS, GEDI, </a:t>
              </a:r>
              <a:br>
                <a:rPr lang="en-US" sz="1200" dirty="0" smtClean="0">
                  <a:solidFill>
                    <a:srgbClr val="F5E952"/>
                  </a:solidFill>
                  <a:latin typeface="Arial Narrow"/>
                  <a:ea typeface="ＭＳ Ｐゴシック" pitchFamily="34" charset="-128"/>
                  <a:cs typeface="Arial Narrow"/>
                </a:rPr>
              </a:br>
              <a:r>
                <a:rPr lang="en-US" sz="1200" dirty="0" smtClean="0">
                  <a:solidFill>
                    <a:srgbClr val="F5E952"/>
                  </a:solidFill>
                  <a:latin typeface="Arial Narrow"/>
                  <a:ea typeface="ＭＳ Ｐゴシック" pitchFamily="34" charset="-128"/>
                  <a:cs typeface="Arial Narrow"/>
                </a:rPr>
                <a:t>CLARREO-PF </a:t>
              </a:r>
              <a:endParaRPr lang="en-US" sz="1200" dirty="0">
                <a:solidFill>
                  <a:srgbClr val="F5E952"/>
                </a:solidFill>
                <a:latin typeface="Arial Narrow"/>
                <a:ea typeface="ＭＳ Ｐゴシック" pitchFamily="34" charset="-128"/>
                <a:cs typeface="Arial Narrow"/>
              </a:endParaRPr>
            </a:p>
          </p:txBody>
        </p:sp>
        <p:sp>
          <p:nvSpPr>
            <p:cNvPr id="7" name="TextBox 6"/>
            <p:cNvSpPr txBox="1"/>
            <p:nvPr/>
          </p:nvSpPr>
          <p:spPr>
            <a:xfrm>
              <a:off x="394322" y="1899169"/>
              <a:ext cx="3563910" cy="292388"/>
            </a:xfrm>
            <a:prstGeom prst="rect">
              <a:avLst/>
            </a:prstGeom>
            <a:noFill/>
          </p:spPr>
          <p:txBody>
            <a:bodyPr wrap="square" rtlCol="0">
              <a:spAutoFit/>
            </a:bodyPr>
            <a:lstStyle/>
            <a:p>
              <a:pPr eaLnBrk="1" hangingPunct="1">
                <a:lnSpc>
                  <a:spcPct val="110000"/>
                </a:lnSpc>
              </a:pPr>
              <a:r>
                <a:rPr lang="en-US" sz="1200" dirty="0" smtClean="0">
                  <a:solidFill>
                    <a:srgbClr val="F5E952"/>
                  </a:solidFill>
                  <a:latin typeface="Arial Narrow"/>
                  <a:ea typeface="ＭＳ Ｐゴシック" pitchFamily="34" charset="-128"/>
                  <a:cs typeface="Arial Narrow"/>
                </a:rPr>
                <a:t>Altimetry-FO (Formulation in FY16; Sentinel-6/Jason-CS)</a:t>
              </a:r>
              <a:endParaRPr lang="en-US" sz="1200" dirty="0">
                <a:solidFill>
                  <a:srgbClr val="F5E952"/>
                </a:solidFill>
                <a:latin typeface="Arial Narrow"/>
                <a:ea typeface="ＭＳ Ｐゴシック" pitchFamily="34" charset="-128"/>
                <a:cs typeface="Arial Narrow"/>
              </a:endParaRPr>
            </a:p>
          </p:txBody>
        </p:sp>
        <p:pic>
          <p:nvPicPr>
            <p:cNvPr id="8" name="Picture 7" descr="OST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4320" y="1471581"/>
              <a:ext cx="728406" cy="460420"/>
            </a:xfrm>
            <a:prstGeom prst="rect">
              <a:avLst/>
            </a:prstGeom>
          </p:spPr>
        </p:pic>
        <p:sp>
          <p:nvSpPr>
            <p:cNvPr id="9" name="Rectangle 8"/>
            <p:cNvSpPr/>
            <p:nvPr/>
          </p:nvSpPr>
          <p:spPr>
            <a:xfrm>
              <a:off x="2396115" y="140744"/>
              <a:ext cx="4784962" cy="400110"/>
            </a:xfrm>
            <a:prstGeom prst="rect">
              <a:avLst/>
            </a:prstGeom>
          </p:spPr>
          <p:txBody>
            <a:bodyPr wrap="none">
              <a:spAutoFit/>
            </a:bodyPr>
            <a:lstStyle/>
            <a:p>
              <a:pPr algn="ctr" eaLnBrk="1" hangingPunct="1"/>
              <a:r>
                <a:rPr lang="en-US" dirty="0" smtClean="0">
                  <a:solidFill>
                    <a:prstClr val="white"/>
                  </a:solidFill>
                  <a:latin typeface="Arial Narrow"/>
                  <a:ea typeface="ＭＳ Ｐゴシック" pitchFamily="34" charset="-128"/>
                  <a:cs typeface="Arial Narrow"/>
                </a:rPr>
                <a:t>NASA Earth </a:t>
              </a:r>
              <a:r>
                <a:rPr lang="en-US" dirty="0">
                  <a:solidFill>
                    <a:prstClr val="white"/>
                  </a:solidFill>
                  <a:latin typeface="Arial Narrow"/>
                  <a:ea typeface="ＭＳ Ｐゴシック" pitchFamily="34" charset="-128"/>
                  <a:cs typeface="Arial Narrow"/>
                </a:rPr>
                <a:t>Science </a:t>
              </a:r>
              <a:r>
                <a:rPr lang="en-US" dirty="0" smtClean="0">
                  <a:solidFill>
                    <a:prstClr val="white"/>
                  </a:solidFill>
                  <a:latin typeface="Arial Narrow"/>
                  <a:ea typeface="ＭＳ Ｐゴシック" pitchFamily="34" charset="-128"/>
                  <a:cs typeface="Arial Narrow"/>
                </a:rPr>
                <a:t>Missions and Instruments</a:t>
              </a:r>
            </a:p>
          </p:txBody>
        </p:sp>
      </p:grpSp>
      <p:sp>
        <p:nvSpPr>
          <p:cNvPr id="10" name="Rectangle 9"/>
          <p:cNvSpPr/>
          <p:nvPr/>
        </p:nvSpPr>
        <p:spPr bwMode="auto">
          <a:xfrm>
            <a:off x="2474271" y="5334364"/>
            <a:ext cx="188663" cy="199966"/>
          </a:xfrm>
          <a:prstGeom prst="rect">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mtClean="0">
              <a:solidFill>
                <a:srgbClr val="000000"/>
              </a:solidFill>
              <a:ea typeface="ＭＳ Ｐゴシック" charset="-128"/>
            </a:endParaRPr>
          </a:p>
        </p:txBody>
      </p:sp>
      <p:sp>
        <p:nvSpPr>
          <p:cNvPr id="12" name="Rectangle 11"/>
          <p:cNvSpPr/>
          <p:nvPr/>
        </p:nvSpPr>
        <p:spPr bwMode="auto">
          <a:xfrm>
            <a:off x="5133048" y="5334364"/>
            <a:ext cx="188663" cy="199966"/>
          </a:xfrm>
          <a:prstGeom prst="rect">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mtClean="0">
              <a:solidFill>
                <a:srgbClr val="000000"/>
              </a:solidFill>
              <a:ea typeface="ＭＳ Ｐゴシック" charset="-128"/>
            </a:endParaRPr>
          </a:p>
        </p:txBody>
      </p:sp>
      <p:sp>
        <p:nvSpPr>
          <p:cNvPr id="13" name="Rectangle 12"/>
          <p:cNvSpPr/>
          <p:nvPr/>
        </p:nvSpPr>
        <p:spPr bwMode="auto">
          <a:xfrm>
            <a:off x="4192824" y="5025739"/>
            <a:ext cx="188663" cy="199966"/>
          </a:xfrm>
          <a:prstGeom prst="rect">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mtClean="0">
              <a:solidFill>
                <a:srgbClr val="000000"/>
              </a:solidFill>
              <a:ea typeface="ＭＳ Ｐゴシック" charset="-128"/>
            </a:endParaRPr>
          </a:p>
        </p:txBody>
      </p:sp>
      <p:sp>
        <p:nvSpPr>
          <p:cNvPr id="14" name="Rectangle 13"/>
          <p:cNvSpPr/>
          <p:nvPr/>
        </p:nvSpPr>
        <p:spPr bwMode="auto">
          <a:xfrm>
            <a:off x="4098493" y="4464275"/>
            <a:ext cx="188663" cy="199966"/>
          </a:xfrm>
          <a:prstGeom prst="rect">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mtClean="0">
              <a:solidFill>
                <a:srgbClr val="000000"/>
              </a:solidFill>
              <a:ea typeface="ＭＳ Ｐゴシック" charset="-128"/>
            </a:endParaRPr>
          </a:p>
        </p:txBody>
      </p:sp>
      <p:sp>
        <p:nvSpPr>
          <p:cNvPr id="15" name="Rectangle 14"/>
          <p:cNvSpPr/>
          <p:nvPr/>
        </p:nvSpPr>
        <p:spPr bwMode="auto">
          <a:xfrm>
            <a:off x="4502683" y="4214630"/>
            <a:ext cx="188663" cy="199966"/>
          </a:xfrm>
          <a:prstGeom prst="rect">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mtClean="0">
              <a:solidFill>
                <a:srgbClr val="000000"/>
              </a:solidFill>
              <a:ea typeface="ＭＳ Ｐゴシック" charset="-128"/>
            </a:endParaRPr>
          </a:p>
        </p:txBody>
      </p:sp>
      <p:sp>
        <p:nvSpPr>
          <p:cNvPr id="16" name="Rectangle 15"/>
          <p:cNvSpPr/>
          <p:nvPr/>
        </p:nvSpPr>
        <p:spPr bwMode="auto">
          <a:xfrm>
            <a:off x="5845220" y="5462738"/>
            <a:ext cx="188663" cy="199966"/>
          </a:xfrm>
          <a:prstGeom prst="rect">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mtClean="0">
              <a:solidFill>
                <a:srgbClr val="000000"/>
              </a:solidFill>
              <a:ea typeface="ＭＳ Ｐゴシック" charset="-128"/>
            </a:endParaRPr>
          </a:p>
        </p:txBody>
      </p:sp>
      <p:sp>
        <p:nvSpPr>
          <p:cNvPr id="17" name="Rectangle 16"/>
          <p:cNvSpPr/>
          <p:nvPr/>
        </p:nvSpPr>
        <p:spPr bwMode="auto">
          <a:xfrm>
            <a:off x="6744791" y="5756669"/>
            <a:ext cx="188663" cy="199966"/>
          </a:xfrm>
          <a:prstGeom prst="rect">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mtClean="0">
              <a:solidFill>
                <a:srgbClr val="000000"/>
              </a:solidFill>
              <a:ea typeface="ＭＳ Ｐゴシック" charset="-128"/>
            </a:endParaRPr>
          </a:p>
        </p:txBody>
      </p:sp>
      <p:sp>
        <p:nvSpPr>
          <p:cNvPr id="18" name="Rectangle 17"/>
          <p:cNvSpPr/>
          <p:nvPr/>
        </p:nvSpPr>
        <p:spPr bwMode="auto">
          <a:xfrm>
            <a:off x="7922391" y="5956635"/>
            <a:ext cx="188663" cy="199966"/>
          </a:xfrm>
          <a:prstGeom prst="rect">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mtClean="0">
              <a:solidFill>
                <a:srgbClr val="000000"/>
              </a:solidFill>
              <a:ea typeface="ＭＳ Ｐゴシック" charset="-128"/>
            </a:endParaRPr>
          </a:p>
        </p:txBody>
      </p:sp>
      <p:sp>
        <p:nvSpPr>
          <p:cNvPr id="19" name="Rectangle 18"/>
          <p:cNvSpPr/>
          <p:nvPr/>
        </p:nvSpPr>
        <p:spPr bwMode="auto">
          <a:xfrm>
            <a:off x="186886" y="2658550"/>
            <a:ext cx="188663" cy="199966"/>
          </a:xfrm>
          <a:prstGeom prst="rect">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mtClean="0">
              <a:solidFill>
                <a:srgbClr val="000000"/>
              </a:solidFill>
              <a:ea typeface="ＭＳ Ｐゴシック" charset="-128"/>
            </a:endParaRPr>
          </a:p>
        </p:txBody>
      </p:sp>
      <p:sp>
        <p:nvSpPr>
          <p:cNvPr id="20" name="Rectangle 19"/>
          <p:cNvSpPr/>
          <p:nvPr/>
        </p:nvSpPr>
        <p:spPr bwMode="auto">
          <a:xfrm>
            <a:off x="5750888" y="2179029"/>
            <a:ext cx="188663" cy="199966"/>
          </a:xfrm>
          <a:prstGeom prst="rect">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mtClean="0">
              <a:solidFill>
                <a:srgbClr val="000000"/>
              </a:solidFill>
              <a:ea typeface="ＭＳ Ｐゴシック" charset="-128"/>
            </a:endParaRPr>
          </a:p>
        </p:txBody>
      </p:sp>
      <p:sp>
        <p:nvSpPr>
          <p:cNvPr id="21" name="Rectangle 20"/>
          <p:cNvSpPr/>
          <p:nvPr/>
        </p:nvSpPr>
        <p:spPr bwMode="auto">
          <a:xfrm>
            <a:off x="7203755" y="1471581"/>
            <a:ext cx="188663" cy="199966"/>
          </a:xfrm>
          <a:prstGeom prst="rect">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mtClean="0">
              <a:solidFill>
                <a:srgbClr val="000000"/>
              </a:solidFill>
              <a:ea typeface="ＭＳ Ｐゴシック" charset="-128"/>
            </a:endParaRPr>
          </a:p>
        </p:txBody>
      </p:sp>
      <p:sp>
        <p:nvSpPr>
          <p:cNvPr id="22" name="Rectangle 21"/>
          <p:cNvSpPr/>
          <p:nvPr/>
        </p:nvSpPr>
        <p:spPr bwMode="auto">
          <a:xfrm>
            <a:off x="7733728" y="1259373"/>
            <a:ext cx="188663" cy="199966"/>
          </a:xfrm>
          <a:prstGeom prst="rect">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mtClean="0">
              <a:solidFill>
                <a:srgbClr val="000000"/>
              </a:solidFill>
              <a:ea typeface="ＭＳ Ｐゴシック" charset="-128"/>
            </a:endParaRPr>
          </a:p>
        </p:txBody>
      </p:sp>
      <p:sp>
        <p:nvSpPr>
          <p:cNvPr id="23" name="Rectangle 22"/>
          <p:cNvSpPr/>
          <p:nvPr/>
        </p:nvSpPr>
        <p:spPr bwMode="auto">
          <a:xfrm>
            <a:off x="1069265" y="1699203"/>
            <a:ext cx="188663" cy="199966"/>
          </a:xfrm>
          <a:prstGeom prst="rect">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mtClean="0">
              <a:solidFill>
                <a:srgbClr val="000000"/>
              </a:solidFill>
              <a:ea typeface="ＭＳ Ｐゴシック" charset="-128"/>
            </a:endParaRPr>
          </a:p>
        </p:txBody>
      </p:sp>
      <p:sp>
        <p:nvSpPr>
          <p:cNvPr id="24" name="Rectangle 23"/>
          <p:cNvSpPr/>
          <p:nvPr/>
        </p:nvSpPr>
        <p:spPr bwMode="auto">
          <a:xfrm>
            <a:off x="2911077" y="3805932"/>
            <a:ext cx="188663" cy="199966"/>
          </a:xfrm>
          <a:prstGeom prst="rect">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mtClean="0">
              <a:solidFill>
                <a:srgbClr val="000000"/>
              </a:solidFill>
              <a:ea typeface="ＭＳ Ｐゴシック" charset="-128"/>
            </a:endParaRPr>
          </a:p>
        </p:txBody>
      </p:sp>
      <p:sp>
        <p:nvSpPr>
          <p:cNvPr id="25" name="Rectangle 24"/>
          <p:cNvSpPr/>
          <p:nvPr/>
        </p:nvSpPr>
        <p:spPr bwMode="auto">
          <a:xfrm>
            <a:off x="2453866" y="691437"/>
            <a:ext cx="188663" cy="199966"/>
          </a:xfrm>
          <a:prstGeom prst="rect">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mtClean="0">
              <a:solidFill>
                <a:srgbClr val="000000"/>
              </a:solidFill>
              <a:ea typeface="ＭＳ Ｐゴシック" charset="-128"/>
            </a:endParaRPr>
          </a:p>
        </p:txBody>
      </p:sp>
      <p:sp>
        <p:nvSpPr>
          <p:cNvPr id="26" name="TextBox 25"/>
          <p:cNvSpPr txBox="1"/>
          <p:nvPr/>
        </p:nvSpPr>
        <p:spPr>
          <a:xfrm>
            <a:off x="2619889" y="655268"/>
            <a:ext cx="1219730" cy="461665"/>
          </a:xfrm>
          <a:prstGeom prst="rect">
            <a:avLst/>
          </a:prstGeom>
          <a:noFill/>
        </p:spPr>
        <p:txBody>
          <a:bodyPr wrap="none" rtlCol="0">
            <a:spAutoFit/>
          </a:bodyPr>
          <a:lstStyle/>
          <a:p>
            <a:pPr eaLnBrk="1" hangingPunct="1"/>
            <a:r>
              <a:rPr lang="en-US" sz="1200" dirty="0" smtClean="0">
                <a:solidFill>
                  <a:srgbClr val="FF0000"/>
                </a:solidFill>
                <a:ea typeface="ＭＳ Ｐゴシック" charset="-128"/>
              </a:rPr>
              <a:t>= International </a:t>
            </a:r>
          </a:p>
          <a:p>
            <a:pPr eaLnBrk="1" hangingPunct="1"/>
            <a:r>
              <a:rPr lang="en-US" sz="1200" dirty="0" smtClean="0">
                <a:solidFill>
                  <a:srgbClr val="FF0000"/>
                </a:solidFill>
                <a:ea typeface="ＭＳ Ｐゴシック" charset="-128"/>
              </a:rPr>
              <a:t>   Collaboration</a:t>
            </a:r>
            <a:endParaRPr lang="en-US" sz="1200" dirty="0">
              <a:solidFill>
                <a:srgbClr val="FF0000"/>
              </a:solidFill>
              <a:ea typeface="ＭＳ Ｐゴシック" charset="-128"/>
            </a:endParaRPr>
          </a:p>
        </p:txBody>
      </p:sp>
    </p:spTree>
    <p:extLst>
      <p:ext uri="{BB962C8B-B14F-4D97-AF65-F5344CB8AC3E}">
        <p14:creationId xmlns:p14="http://schemas.microsoft.com/office/powerpoint/2010/main" val="1651504141"/>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8446" y="191650"/>
            <a:ext cx="8051245" cy="652386"/>
          </a:xfrm>
        </p:spPr>
        <p:txBody>
          <a:bodyPr/>
          <a:lstStyle/>
          <a:p>
            <a:pPr algn="ctr"/>
            <a:r>
              <a:rPr lang="en-US" sz="2400" b="0" dirty="0" smtClean="0">
                <a:solidFill>
                  <a:srgbClr val="FFFFFF"/>
                </a:solidFill>
              </a:rPr>
              <a:t>RECENT CHANGES TO ON-ORBIT CONSTELLATION</a:t>
            </a:r>
            <a:endParaRPr lang="en-US" sz="2400" b="0" dirty="0">
              <a:solidFill>
                <a:srgbClr val="FFFFFF"/>
              </a:solidFill>
            </a:endParaRPr>
          </a:p>
        </p:txBody>
      </p:sp>
      <p:sp>
        <p:nvSpPr>
          <p:cNvPr id="3" name="Content Placeholder 2"/>
          <p:cNvSpPr>
            <a:spLocks noGrp="1"/>
          </p:cNvSpPr>
          <p:nvPr>
            <p:ph idx="1"/>
          </p:nvPr>
        </p:nvSpPr>
        <p:spPr>
          <a:xfrm>
            <a:off x="70847" y="1012702"/>
            <a:ext cx="8867227" cy="5295599"/>
          </a:xfrm>
        </p:spPr>
        <p:txBody>
          <a:bodyPr/>
          <a:lstStyle/>
          <a:p>
            <a:pPr>
              <a:spcBef>
                <a:spcPts val="300"/>
              </a:spcBef>
            </a:pPr>
            <a:r>
              <a:rPr lang="en-US" sz="1800" dirty="0" smtClean="0"/>
              <a:t>TRMM (Tropical Rainfall Measuring Mission) Re-enters  (Tropical Precipitation)</a:t>
            </a:r>
          </a:p>
          <a:p>
            <a:pPr lvl="1">
              <a:spcBef>
                <a:spcPts val="300"/>
              </a:spcBef>
            </a:pPr>
            <a:r>
              <a:rPr lang="en-US" sz="1800" dirty="0" smtClean="0"/>
              <a:t>Launched 27 November 1997</a:t>
            </a:r>
          </a:p>
          <a:p>
            <a:pPr lvl="1">
              <a:spcBef>
                <a:spcPts val="300"/>
              </a:spcBef>
            </a:pPr>
            <a:r>
              <a:rPr lang="en-US" sz="1800" dirty="0" smtClean="0"/>
              <a:t>Joint with Japanese Space Agency (now JAXA)</a:t>
            </a:r>
          </a:p>
          <a:p>
            <a:pPr lvl="1">
              <a:spcBef>
                <a:spcPts val="300"/>
              </a:spcBef>
            </a:pPr>
            <a:r>
              <a:rPr lang="en-US" sz="1800" dirty="0" smtClean="0"/>
              <a:t>“</a:t>
            </a:r>
            <a:r>
              <a:rPr lang="en-US" sz="1800" dirty="0" err="1" smtClean="0"/>
              <a:t>Passivated</a:t>
            </a:r>
            <a:r>
              <a:rPr lang="en-US" sz="1800" dirty="0" smtClean="0"/>
              <a:t>” 15 April 2015</a:t>
            </a:r>
          </a:p>
          <a:p>
            <a:pPr lvl="1">
              <a:spcBef>
                <a:spcPts val="300"/>
              </a:spcBef>
            </a:pPr>
            <a:r>
              <a:rPr lang="en-US" sz="1800" dirty="0" smtClean="0"/>
              <a:t>Re-entered 16 June 2015 UTC (Indian Ocean)</a:t>
            </a:r>
          </a:p>
          <a:p>
            <a:pPr lvl="1">
              <a:spcBef>
                <a:spcPts val="300"/>
              </a:spcBef>
            </a:pPr>
            <a:endParaRPr lang="en-US" sz="1800" dirty="0"/>
          </a:p>
          <a:p>
            <a:pPr>
              <a:spcBef>
                <a:spcPts val="300"/>
              </a:spcBef>
            </a:pPr>
            <a:r>
              <a:rPr lang="en-US" sz="1800" dirty="0" smtClean="0"/>
              <a:t>Aquarius/SAC-D Satellite Bus Failure (Sea-surface Salinity)</a:t>
            </a:r>
          </a:p>
          <a:p>
            <a:pPr lvl="1">
              <a:spcBef>
                <a:spcPts val="300"/>
              </a:spcBef>
            </a:pPr>
            <a:r>
              <a:rPr lang="en-US" sz="1800" dirty="0" smtClean="0"/>
              <a:t>Launched 10 June 2011</a:t>
            </a:r>
          </a:p>
          <a:p>
            <a:pPr lvl="1">
              <a:spcBef>
                <a:spcPts val="300"/>
              </a:spcBef>
            </a:pPr>
            <a:r>
              <a:rPr lang="en-US" sz="1800" dirty="0" smtClean="0"/>
              <a:t>Joint with Argentine Space Agency (CONAE)</a:t>
            </a:r>
          </a:p>
          <a:p>
            <a:pPr lvl="1">
              <a:spcBef>
                <a:spcPts val="300"/>
              </a:spcBef>
            </a:pPr>
            <a:r>
              <a:rPr lang="en-US" sz="1800" dirty="0" smtClean="0"/>
              <a:t>Satellite bus failure 7 June 2015 (DC-DC converter, redundant unit failed </a:t>
            </a:r>
          </a:p>
          <a:p>
            <a:pPr>
              <a:spcBef>
                <a:spcPts val="300"/>
              </a:spcBef>
            </a:pPr>
            <a:endParaRPr lang="en-US" sz="1800" dirty="0" smtClean="0"/>
          </a:p>
          <a:p>
            <a:pPr>
              <a:spcBef>
                <a:spcPts val="300"/>
              </a:spcBef>
            </a:pPr>
            <a:r>
              <a:rPr lang="en-US" sz="1800" dirty="0" smtClean="0"/>
              <a:t>Soil Moisture Active/Passive  (Soil Moisture and Freeze-Thaw state)</a:t>
            </a:r>
          </a:p>
          <a:p>
            <a:pPr lvl="1">
              <a:spcBef>
                <a:spcPts val="300"/>
              </a:spcBef>
            </a:pPr>
            <a:r>
              <a:rPr lang="en-US" sz="1800" dirty="0" smtClean="0"/>
              <a:t>Launched 31 January 2015</a:t>
            </a:r>
          </a:p>
          <a:p>
            <a:pPr lvl="1">
              <a:spcBef>
                <a:spcPts val="300"/>
              </a:spcBef>
            </a:pPr>
            <a:r>
              <a:rPr lang="en-US" sz="1800" dirty="0" smtClean="0"/>
              <a:t>First systematic Tier-1 Decadal Survey mission to be launched</a:t>
            </a:r>
          </a:p>
          <a:p>
            <a:pPr lvl="1">
              <a:spcBef>
                <a:spcPts val="300"/>
              </a:spcBef>
            </a:pPr>
            <a:r>
              <a:rPr lang="en-US" sz="1800" dirty="0" smtClean="0"/>
              <a:t>Active Radar failed 7 July 2015</a:t>
            </a:r>
          </a:p>
          <a:p>
            <a:pPr lvl="1">
              <a:spcBef>
                <a:spcPts val="300"/>
              </a:spcBef>
            </a:pPr>
            <a:r>
              <a:rPr lang="en-US" sz="1800" dirty="0" smtClean="0"/>
              <a:t>Satellite bus, rotating 6m antenna, and microwave radiometer are functioning well, science mode operations continue; global soil moisture </a:t>
            </a:r>
            <a:r>
              <a:rPr lang="en-US" sz="1800" b="1" i="1" dirty="0" smtClean="0"/>
              <a:t>and</a:t>
            </a:r>
            <a:r>
              <a:rPr lang="en-US" sz="1800" dirty="0" smtClean="0"/>
              <a:t> sea-surface salinity products at radiometer resolution being produced routinely</a:t>
            </a:r>
          </a:p>
          <a:p>
            <a:pPr lvl="1">
              <a:spcBef>
                <a:spcPts val="300"/>
              </a:spcBef>
            </a:pPr>
            <a:endParaRPr lang="en-US" sz="1800" dirty="0" smtClean="0"/>
          </a:p>
        </p:txBody>
      </p:sp>
    </p:spTree>
    <p:extLst>
      <p:ext uri="{BB962C8B-B14F-4D97-AF65-F5344CB8AC3E}">
        <p14:creationId xmlns:p14="http://schemas.microsoft.com/office/powerpoint/2010/main" val="266244965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968991" y="231775"/>
            <a:ext cx="7192370" cy="544513"/>
          </a:xfrm>
        </p:spPr>
        <p:txBody>
          <a:bodyPr/>
          <a:lstStyle/>
          <a:p>
            <a:r>
              <a:rPr lang="en-US" dirty="0" smtClean="0"/>
              <a:t>SMAP Soil Moisture and Salinity Animation</a:t>
            </a:r>
            <a:endParaRPr lang="en-US" dirty="0"/>
          </a:p>
        </p:txBody>
      </p:sp>
      <p:sp>
        <p:nvSpPr>
          <p:cNvPr id="3" name="TextBox 2"/>
          <p:cNvSpPr txBox="1"/>
          <p:nvPr/>
        </p:nvSpPr>
        <p:spPr>
          <a:xfrm>
            <a:off x="1314826" y="5842589"/>
            <a:ext cx="2558475" cy="369332"/>
          </a:xfrm>
          <a:prstGeom prst="rect">
            <a:avLst/>
          </a:prstGeom>
          <a:noFill/>
        </p:spPr>
        <p:txBody>
          <a:bodyPr wrap="none" rtlCol="0">
            <a:spAutoFit/>
          </a:bodyPr>
          <a:lstStyle/>
          <a:p>
            <a:pPr eaLnBrk="1" hangingPunct="1"/>
            <a:r>
              <a:rPr lang="en-US" sz="1800" dirty="0">
                <a:solidFill>
                  <a:srgbClr val="000000"/>
                </a:solidFill>
                <a:ea typeface="ＭＳ Ｐゴシック" charset="0"/>
                <a:cs typeface="ＭＳ Ｐゴシック" charset="0"/>
              </a:rPr>
              <a:t>O</a:t>
            </a:r>
            <a:r>
              <a:rPr lang="en-US" sz="1800" dirty="0" smtClean="0">
                <a:solidFill>
                  <a:srgbClr val="000000"/>
                </a:solidFill>
                <a:ea typeface="ＭＳ Ｐゴシック" charset="0"/>
                <a:cs typeface="ＭＳ Ｐゴシック" charset="0"/>
              </a:rPr>
              <a:t>perational processing</a:t>
            </a:r>
            <a:endParaRPr lang="en-US" sz="1800" dirty="0">
              <a:solidFill>
                <a:srgbClr val="000000"/>
              </a:solidFill>
              <a:ea typeface="ＭＳ Ｐゴシック" charset="0"/>
              <a:cs typeface="ＭＳ Ｐゴシック" charset="0"/>
            </a:endParaRPr>
          </a:p>
        </p:txBody>
      </p:sp>
      <p:sp>
        <p:nvSpPr>
          <p:cNvPr id="5" name="TextBox 4"/>
          <p:cNvSpPr txBox="1"/>
          <p:nvPr/>
        </p:nvSpPr>
        <p:spPr>
          <a:xfrm>
            <a:off x="4679541" y="5815697"/>
            <a:ext cx="4418547" cy="369332"/>
          </a:xfrm>
          <a:prstGeom prst="rect">
            <a:avLst/>
          </a:prstGeom>
          <a:noFill/>
        </p:spPr>
        <p:txBody>
          <a:bodyPr wrap="none" rtlCol="0">
            <a:spAutoFit/>
          </a:bodyPr>
          <a:lstStyle/>
          <a:p>
            <a:pPr eaLnBrk="1" hangingPunct="1"/>
            <a:r>
              <a:rPr lang="en-US" sz="1800" dirty="0" smtClean="0">
                <a:solidFill>
                  <a:srgbClr val="000000"/>
                </a:solidFill>
                <a:ea typeface="ＭＳ Ｐゴシック" charset="0"/>
                <a:cs typeface="ＭＳ Ｐゴシック" charset="0"/>
              </a:rPr>
              <a:t>Research product (</a:t>
            </a:r>
            <a:r>
              <a:rPr lang="en-US" sz="1800" dirty="0" err="1" smtClean="0">
                <a:solidFill>
                  <a:srgbClr val="000000"/>
                </a:solidFill>
                <a:ea typeface="ＭＳ Ｐゴシック" charset="0"/>
                <a:cs typeface="ＭＳ Ｐゴシック" charset="0"/>
              </a:rPr>
              <a:t>uncalibrated</a:t>
            </a:r>
            <a:r>
              <a:rPr lang="en-US" sz="1800" dirty="0" smtClean="0">
                <a:solidFill>
                  <a:srgbClr val="000000"/>
                </a:solidFill>
                <a:ea typeface="ＭＳ Ｐゴシック" charset="0"/>
                <a:cs typeface="ＭＳ Ｐゴシック" charset="0"/>
              </a:rPr>
              <a:t>, ROSES)</a:t>
            </a:r>
            <a:endParaRPr lang="en-US" sz="1800" dirty="0">
              <a:solidFill>
                <a:srgbClr val="000000"/>
              </a:solidFill>
              <a:ea typeface="ＭＳ Ｐゴシック" charset="0"/>
              <a:cs typeface="ＭＳ Ｐゴシック" charset="0"/>
            </a:endParaRPr>
          </a:p>
        </p:txBody>
      </p:sp>
      <p:graphicFrame>
        <p:nvGraphicFramePr>
          <p:cNvPr id="7" name="Object 6"/>
          <p:cNvGraphicFramePr>
            <a:graphicFrameLocks noChangeAspect="1"/>
          </p:cNvGraphicFramePr>
          <p:nvPr>
            <p:extLst>
              <p:ext uri="{D42A27DB-BD31-4B8C-83A1-F6EECF244321}">
                <p14:modId xmlns:p14="http://schemas.microsoft.com/office/powerpoint/2010/main" val="633870487"/>
              </p:ext>
            </p:extLst>
          </p:nvPr>
        </p:nvGraphicFramePr>
        <p:xfrm>
          <a:off x="6146800" y="4165600"/>
          <a:ext cx="114300" cy="165100"/>
        </p:xfrm>
        <a:graphic>
          <a:graphicData uri="http://schemas.openxmlformats.org/presentationml/2006/ole">
            <mc:AlternateContent xmlns:mc="http://schemas.openxmlformats.org/markup-compatibility/2006">
              <mc:Choice xmlns:v="urn:schemas-microsoft-com:vml" Requires="v">
                <p:oleObj spid="_x0000_s1056" name="Equation" r:id="rId5" imgW="114300" imgH="165100" progId="Equation.DSMT4">
                  <p:embed/>
                </p:oleObj>
              </mc:Choice>
              <mc:Fallback>
                <p:oleObj name="Equation" r:id="rId5" imgW="114300" imgH="165100" progId="Equation.DSMT4">
                  <p:embed/>
                  <p:pic>
                    <p:nvPicPr>
                      <p:cNvPr id="0" name=""/>
                      <p:cNvPicPr/>
                      <p:nvPr/>
                    </p:nvPicPr>
                    <p:blipFill>
                      <a:blip r:embed="rId6"/>
                      <a:stretch>
                        <a:fillRect/>
                      </a:stretch>
                    </p:blipFill>
                    <p:spPr>
                      <a:xfrm>
                        <a:off x="6146800" y="4165600"/>
                        <a:ext cx="114300" cy="165100"/>
                      </a:xfrm>
                      <a:prstGeom prst="rect">
                        <a:avLst/>
                      </a:prstGeom>
                    </p:spPr>
                  </p:pic>
                </p:oleObj>
              </mc:Fallback>
            </mc:AlternateContent>
          </a:graphicData>
        </a:graphic>
      </p:graphicFrame>
      <p:sp>
        <p:nvSpPr>
          <p:cNvPr id="4" name="Rectangle 3"/>
          <p:cNvSpPr/>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hangingPunct="1"/>
            <a:endParaRPr lang="en-US" sz="1800" dirty="0">
              <a:solidFill>
                <a:srgbClr val="FFFFFF"/>
              </a:solidFill>
              <a:latin typeface="Arial"/>
            </a:endParaRPr>
          </a:p>
        </p:txBody>
      </p:sp>
      <p:sp>
        <p:nvSpPr>
          <p:cNvPr id="8" name="TextBox 7"/>
          <p:cNvSpPr txBox="1"/>
          <p:nvPr/>
        </p:nvSpPr>
        <p:spPr>
          <a:xfrm>
            <a:off x="1247115" y="6221786"/>
            <a:ext cx="7221208" cy="523220"/>
          </a:xfrm>
          <a:prstGeom prst="rect">
            <a:avLst/>
          </a:prstGeom>
          <a:noFill/>
        </p:spPr>
        <p:txBody>
          <a:bodyPr wrap="none" rtlCol="0">
            <a:spAutoFit/>
          </a:bodyPr>
          <a:lstStyle/>
          <a:p>
            <a:pPr algn="ctr"/>
            <a:r>
              <a:rPr lang="en-US" sz="2800" b="1" i="1" dirty="0" smtClean="0">
                <a:solidFill>
                  <a:srgbClr val="000000"/>
                </a:solidFill>
                <a:ea typeface="ＭＳ Ｐゴシック" charset="0"/>
                <a:cs typeface="ＭＳ Ｐゴシック" charset="0"/>
              </a:rPr>
              <a:t>SMAP Radiometer-Only and GPM IMERG</a:t>
            </a:r>
            <a:endParaRPr lang="en-US" sz="2800" b="1" i="1" dirty="0">
              <a:solidFill>
                <a:srgbClr val="000000"/>
              </a:solidFill>
              <a:ea typeface="ＭＳ Ｐゴシック" charset="0"/>
              <a:cs typeface="ＭＳ Ｐゴシック" charset="0"/>
            </a:endParaRPr>
          </a:p>
        </p:txBody>
      </p:sp>
      <p:pic>
        <p:nvPicPr>
          <p:cNvPr id="9" name="smapandimerg1080p.mp4">
            <a:hlinkClick r:id="" action="ppaction://media"/>
          </p:cNvPr>
          <p:cNvPicPr>
            <a:picLocks noChangeAspect="1"/>
          </p:cNvPicPr>
          <p:nvPr>
            <a:videoFile r:link="rId3"/>
            <p:extLst>
              <p:ext uri="{DAA4B4D4-6D71-4841-9C94-3DE7FCFB9230}">
                <p14:media xmlns:p14="http://schemas.microsoft.com/office/powerpoint/2010/main" r:embed="rId2"/>
              </p:ext>
            </p:extLst>
          </p:nvPr>
        </p:nvPicPr>
        <p:blipFill>
          <a:blip r:embed="rId7"/>
          <a:stretch>
            <a:fillRect/>
          </a:stretch>
        </p:blipFill>
        <p:spPr>
          <a:xfrm>
            <a:off x="0" y="316851"/>
            <a:ext cx="9144000" cy="5143500"/>
          </a:xfrm>
          <a:prstGeom prst="rect">
            <a:avLst/>
          </a:prstGeom>
        </p:spPr>
      </p:pic>
    </p:spTree>
    <p:extLst>
      <p:ext uri="{BB962C8B-B14F-4D97-AF65-F5344CB8AC3E}">
        <p14:creationId xmlns:p14="http://schemas.microsoft.com/office/powerpoint/2010/main" val="2313486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00"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9"/>
                </p:tgtEl>
              </p:cMediaNode>
            </p:video>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9"/>
                                        </p:tgtEl>
                                      </p:cBhvr>
                                    </p:cmd>
                                  </p:childTnLst>
                                </p:cTn>
                              </p:par>
                            </p:childTnLst>
                          </p:cTn>
                        </p:par>
                      </p:childTnLst>
                    </p:cTn>
                  </p:par>
                </p:childTnLst>
              </p:cTn>
              <p:nextCondLst>
                <p:cond evt="onClick" delay="0">
                  <p:tgtEl>
                    <p:spTgt spid="9"/>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2015 Senior Review:  Funded Mission Extensions</a:t>
            </a:r>
            <a:endParaRPr lang="en-US" dirty="0"/>
          </a:p>
        </p:txBody>
      </p:sp>
      <p:sp>
        <p:nvSpPr>
          <p:cNvPr id="4" name="Slide Number Placeholder 3"/>
          <p:cNvSpPr>
            <a:spLocks noGrp="1"/>
          </p:cNvSpPr>
          <p:nvPr>
            <p:ph type="sldNum" sz="quarter" idx="12"/>
          </p:nvPr>
        </p:nvSpPr>
        <p:spPr/>
        <p:txBody>
          <a:bodyPr/>
          <a:lstStyle/>
          <a:p>
            <a:pPr>
              <a:defRPr/>
            </a:pPr>
            <a:fld id="{1D633543-6310-400C-A7CA-2919E7C8C6DA}" type="slidenum">
              <a:rPr lang="en-US" smtClean="0">
                <a:solidFill>
                  <a:srgbClr val="000000"/>
                </a:solidFill>
              </a:rPr>
              <a:pPr>
                <a:defRPr/>
              </a:pPr>
              <a:t>14</a:t>
            </a:fld>
            <a:endParaRPr lang="en-US">
              <a:solidFill>
                <a:srgbClr val="000000"/>
              </a:solidFill>
            </a:endParaRPr>
          </a:p>
        </p:txBody>
      </p:sp>
      <p:pic>
        <p:nvPicPr>
          <p:cNvPr id="8" name="Picture 7"/>
          <p:cNvPicPr>
            <a:picLocks noChangeAspect="1"/>
          </p:cNvPicPr>
          <p:nvPr/>
        </p:nvPicPr>
        <p:blipFill>
          <a:blip r:embed="rId3"/>
          <a:stretch>
            <a:fillRect/>
          </a:stretch>
        </p:blipFill>
        <p:spPr>
          <a:xfrm>
            <a:off x="324964" y="882655"/>
            <a:ext cx="8279319" cy="5594350"/>
          </a:xfrm>
          <a:prstGeom prst="rect">
            <a:avLst/>
          </a:prstGeom>
        </p:spPr>
      </p:pic>
      <p:sp>
        <p:nvSpPr>
          <p:cNvPr id="5" name="TextBox 4"/>
          <p:cNvSpPr txBox="1"/>
          <p:nvPr/>
        </p:nvSpPr>
        <p:spPr>
          <a:xfrm>
            <a:off x="7046037" y="2013775"/>
            <a:ext cx="1275146" cy="246221"/>
          </a:xfrm>
          <a:prstGeom prst="rect">
            <a:avLst/>
          </a:prstGeom>
          <a:solidFill>
            <a:schemeClr val="bg1"/>
          </a:solidFill>
        </p:spPr>
        <p:txBody>
          <a:bodyPr wrap="none" rtlCol="0">
            <a:spAutoFit/>
          </a:bodyPr>
          <a:lstStyle/>
          <a:p>
            <a:r>
              <a:rPr lang="en-US" sz="1000" dirty="0" smtClean="0">
                <a:solidFill>
                  <a:srgbClr val="000000"/>
                </a:solidFill>
                <a:ea typeface="ＭＳ Ｐゴシック" charset="-128"/>
              </a:rPr>
              <a:t>Mission Completed</a:t>
            </a:r>
            <a:endParaRPr lang="en-US" sz="1000" dirty="0">
              <a:solidFill>
                <a:srgbClr val="000000"/>
              </a:solidFill>
              <a:ea typeface="ＭＳ Ｐゴシック" charset="-128"/>
            </a:endParaRPr>
          </a:p>
        </p:txBody>
      </p:sp>
      <p:sp>
        <p:nvSpPr>
          <p:cNvPr id="6" name="TextBox 5"/>
          <p:cNvSpPr txBox="1"/>
          <p:nvPr/>
        </p:nvSpPr>
        <p:spPr>
          <a:xfrm>
            <a:off x="7533657" y="1208635"/>
            <a:ext cx="1275146" cy="246221"/>
          </a:xfrm>
          <a:prstGeom prst="rect">
            <a:avLst/>
          </a:prstGeom>
          <a:solidFill>
            <a:schemeClr val="bg1"/>
          </a:solidFill>
        </p:spPr>
        <p:txBody>
          <a:bodyPr wrap="none" rtlCol="0">
            <a:spAutoFit/>
          </a:bodyPr>
          <a:lstStyle/>
          <a:p>
            <a:r>
              <a:rPr lang="en-US" sz="1000" dirty="0" smtClean="0">
                <a:solidFill>
                  <a:srgbClr val="000000"/>
                </a:solidFill>
                <a:ea typeface="ＭＳ Ｐゴシック" charset="-128"/>
              </a:rPr>
              <a:t>Mission Completed</a:t>
            </a:r>
            <a:endParaRPr lang="en-US" sz="1000" dirty="0">
              <a:solidFill>
                <a:srgbClr val="000000"/>
              </a:solidFill>
              <a:ea typeface="ＭＳ Ｐゴシック" charset="-128"/>
            </a:endParaRPr>
          </a:p>
        </p:txBody>
      </p:sp>
      <p:sp>
        <p:nvSpPr>
          <p:cNvPr id="7" name="TextBox 6"/>
          <p:cNvSpPr txBox="1"/>
          <p:nvPr/>
        </p:nvSpPr>
        <p:spPr>
          <a:xfrm>
            <a:off x="7386237" y="4655995"/>
            <a:ext cx="1275146" cy="246221"/>
          </a:xfrm>
          <a:prstGeom prst="rect">
            <a:avLst/>
          </a:prstGeom>
          <a:solidFill>
            <a:schemeClr val="bg1"/>
          </a:solidFill>
        </p:spPr>
        <p:txBody>
          <a:bodyPr wrap="none" rtlCol="0">
            <a:spAutoFit/>
          </a:bodyPr>
          <a:lstStyle/>
          <a:p>
            <a:r>
              <a:rPr lang="en-US" sz="1000" dirty="0" smtClean="0">
                <a:solidFill>
                  <a:srgbClr val="000000"/>
                </a:solidFill>
                <a:ea typeface="ＭＳ Ｐゴシック" charset="-128"/>
              </a:rPr>
              <a:t>Mission Completed</a:t>
            </a:r>
            <a:endParaRPr lang="en-US" sz="1000" dirty="0">
              <a:solidFill>
                <a:srgbClr val="000000"/>
              </a:solidFill>
              <a:ea typeface="ＭＳ Ｐゴシック" charset="-128"/>
            </a:endParaRPr>
          </a:p>
        </p:txBody>
      </p:sp>
      <p:sp>
        <p:nvSpPr>
          <p:cNvPr id="9" name="TextBox 8"/>
          <p:cNvSpPr txBox="1"/>
          <p:nvPr/>
        </p:nvSpPr>
        <p:spPr>
          <a:xfrm>
            <a:off x="6266277" y="2539007"/>
            <a:ext cx="1275146" cy="246221"/>
          </a:xfrm>
          <a:prstGeom prst="rect">
            <a:avLst/>
          </a:prstGeom>
          <a:solidFill>
            <a:schemeClr val="bg1"/>
          </a:solidFill>
        </p:spPr>
        <p:txBody>
          <a:bodyPr wrap="none" rtlCol="0">
            <a:spAutoFit/>
          </a:bodyPr>
          <a:lstStyle/>
          <a:p>
            <a:r>
              <a:rPr lang="en-US" sz="1000" dirty="0" smtClean="0">
                <a:solidFill>
                  <a:srgbClr val="000000"/>
                </a:solidFill>
                <a:ea typeface="ＭＳ Ｐゴシック" charset="-128"/>
              </a:rPr>
              <a:t>Mission Completed</a:t>
            </a:r>
            <a:endParaRPr lang="en-US" sz="1000" dirty="0">
              <a:solidFill>
                <a:srgbClr val="000000"/>
              </a:solidFill>
              <a:ea typeface="ＭＳ Ｐゴシック" charset="-128"/>
            </a:endParaRPr>
          </a:p>
        </p:txBody>
      </p:sp>
    </p:spTree>
    <p:extLst>
      <p:ext uri="{BB962C8B-B14F-4D97-AF65-F5344CB8AC3E}">
        <p14:creationId xmlns:p14="http://schemas.microsoft.com/office/powerpoint/2010/main" val="340237470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DSCOVR - EPIC</a:t>
            </a:r>
            <a:endParaRPr lang="en-US" dirty="0"/>
          </a:p>
        </p:txBody>
      </p:sp>
      <p:pic>
        <p:nvPicPr>
          <p:cNvPr id="3" name="Picture 2" descr="President Obama on Twitter: &quot;Just got this new blue marble photo from @NASA. A beautiful reminder that we need to protect the only planet we have. http:t.co:JQ3174P0LF&quot;.jpg"/>
          <p:cNvPicPr>
            <a:picLocks noChangeAspect="1"/>
          </p:cNvPicPr>
          <p:nvPr/>
        </p:nvPicPr>
        <p:blipFill rotWithShape="1">
          <a:blip r:embed="rId2">
            <a:extLst>
              <a:ext uri="{28A0092B-C50C-407E-A947-70E740481C1C}">
                <a14:useLocalDpi xmlns:a14="http://schemas.microsoft.com/office/drawing/2010/main" val="0"/>
              </a:ext>
            </a:extLst>
          </a:blip>
          <a:srcRect l="5535" t="2968" r="4721" b="1827"/>
          <a:stretch/>
        </p:blipFill>
        <p:spPr>
          <a:xfrm>
            <a:off x="152400" y="1040451"/>
            <a:ext cx="4419600" cy="5741349"/>
          </a:xfrm>
          <a:prstGeom prst="rect">
            <a:avLst/>
          </a:prstGeom>
        </p:spPr>
      </p:pic>
      <p:sp>
        <p:nvSpPr>
          <p:cNvPr id="9" name="Content Placeholder 2"/>
          <p:cNvSpPr>
            <a:spLocks noGrp="1"/>
          </p:cNvSpPr>
          <p:nvPr>
            <p:ph idx="1"/>
          </p:nvPr>
        </p:nvSpPr>
        <p:spPr>
          <a:xfrm>
            <a:off x="4648200" y="1371600"/>
            <a:ext cx="4343400" cy="4038600"/>
          </a:xfrm>
        </p:spPr>
        <p:txBody>
          <a:bodyPr/>
          <a:lstStyle/>
          <a:p>
            <a:pPr lvl="0"/>
            <a:r>
              <a:rPr lang="en-US" sz="1800" b="1" dirty="0"/>
              <a:t>Release of Epic Images</a:t>
            </a:r>
          </a:p>
          <a:p>
            <a:pPr marL="651681" lvl="1" indent="-285410">
              <a:buFont typeface="Arial"/>
              <a:buChar char="•"/>
            </a:pPr>
            <a:endParaRPr lang="en-US" sz="1600" dirty="0"/>
          </a:p>
          <a:p>
            <a:pPr marL="651681" lvl="1" indent="-285410">
              <a:buFont typeface="Arial"/>
              <a:buChar char="•"/>
            </a:pPr>
            <a:r>
              <a:rPr lang="en-US" sz="1600" dirty="0"/>
              <a:t>On July 22, President Obama tweeted the first publically released picture of Earth from the first Lagrange point. </a:t>
            </a:r>
          </a:p>
          <a:p>
            <a:pPr marL="651681" lvl="1" indent="-285410">
              <a:buFont typeface="Arial"/>
              <a:buChar char="•"/>
            </a:pPr>
            <a:endParaRPr lang="en-US" sz="1600" dirty="0"/>
          </a:p>
          <a:p>
            <a:pPr marL="651681" lvl="1" indent="-285410">
              <a:buFont typeface="Arial"/>
              <a:buChar char="•"/>
            </a:pPr>
            <a:r>
              <a:rPr lang="en-US" sz="1600" dirty="0"/>
              <a:t>The image showed the western hemisphere centered in the image with clouds covering the Mississippi Valley and the North East, brilliant blue waters around the Bahamas and the snow pack covering Greenland.  </a:t>
            </a:r>
          </a:p>
          <a:p>
            <a:pPr marL="651681" lvl="1" indent="-285410">
              <a:buFont typeface="Arial"/>
              <a:buChar char="•"/>
            </a:pPr>
            <a:endParaRPr lang="en-US" sz="1600" dirty="0"/>
          </a:p>
          <a:p>
            <a:pPr marL="651681" lvl="1" indent="-285410">
              <a:buFont typeface="Arial"/>
              <a:buChar char="•"/>
            </a:pPr>
            <a:r>
              <a:rPr lang="en-US" sz="1600" dirty="0"/>
              <a:t>Lunar transit images tweeted by President Obama on Aug 5 (see next page).</a:t>
            </a:r>
          </a:p>
          <a:p>
            <a:pPr marL="366275" lvl="1" indent="0">
              <a:buNone/>
            </a:pPr>
            <a:endParaRPr lang="en-US" sz="1600" dirty="0"/>
          </a:p>
          <a:p>
            <a:pPr marL="651681" lvl="1" indent="-285410">
              <a:buFont typeface="Arial"/>
              <a:buChar char="•"/>
            </a:pPr>
            <a:r>
              <a:rPr lang="en-US" sz="1600" dirty="0"/>
              <a:t>The images and related news stories were carried on social media and press articles around the world.</a:t>
            </a:r>
          </a:p>
        </p:txBody>
      </p:sp>
    </p:spTree>
    <p:extLst>
      <p:ext uri="{BB962C8B-B14F-4D97-AF65-F5344CB8AC3E}">
        <p14:creationId xmlns:p14="http://schemas.microsoft.com/office/powerpoint/2010/main" val="2280782170"/>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
          </p:nvPr>
        </p:nvSpPr>
        <p:spPr/>
        <p:txBody>
          <a:bodyPr/>
          <a:lstStyle/>
          <a:p>
            <a:pPr>
              <a:defRPr/>
            </a:pPr>
            <a:fld id="{199A22D7-0E7A-4EAA-B3C9-BDB341E3F769}" type="slidenum">
              <a:rPr lang="en-US" smtClean="0">
                <a:solidFill>
                  <a:prstClr val="black"/>
                </a:solidFill>
              </a:rPr>
              <a:pPr>
                <a:defRPr/>
              </a:pPr>
              <a:t>16</a:t>
            </a:fld>
            <a:endParaRPr lang="en-US" dirty="0">
              <a:solidFill>
                <a:prstClr val="black"/>
              </a:solidFill>
            </a:endParaRPr>
          </a:p>
        </p:txBody>
      </p:sp>
      <p:pic>
        <p:nvPicPr>
          <p:cNvPr id="3" name="LunarTransit_rotated1080.mo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cstate="print"/>
          <a:stretch>
            <a:fillRect/>
          </a:stretch>
        </p:blipFill>
        <p:spPr>
          <a:xfrm>
            <a:off x="0" y="1028700"/>
            <a:ext cx="9144000" cy="5143500"/>
          </a:xfrm>
          <a:prstGeom prst="rect">
            <a:avLst/>
          </a:prstGeom>
        </p:spPr>
      </p:pic>
      <p:sp>
        <p:nvSpPr>
          <p:cNvPr id="12" name="Title 1"/>
          <p:cNvSpPr txBox="1">
            <a:spLocks/>
          </p:cNvSpPr>
          <p:nvPr/>
        </p:nvSpPr>
        <p:spPr>
          <a:xfrm>
            <a:off x="1066800" y="152400"/>
            <a:ext cx="7772400" cy="685800"/>
          </a:xfrm>
          <a:prstGeom prst="rect">
            <a:avLst/>
          </a:prstGeom>
        </p:spPr>
        <p:txBody>
          <a:bodyPr lIns="91331" tIns="45666" rIns="91331" bIns="45666"/>
          <a:lstStyle>
            <a:lvl1pPr algn="ctr" rtl="0" eaLnBrk="0" fontAlgn="base" hangingPunct="0">
              <a:spcBef>
                <a:spcPct val="0"/>
              </a:spcBef>
              <a:spcAft>
                <a:spcPct val="0"/>
              </a:spcAft>
              <a:defRPr sz="2800" b="1">
                <a:solidFill>
                  <a:schemeClr val="tx1"/>
                </a:solidFill>
                <a:latin typeface="+mj-lt"/>
                <a:ea typeface="ヒラギノ角ゴ Pro W3" pitchFamily="-108" charset="-128"/>
                <a:cs typeface="ヒラギノ角ゴ Pro W3" pitchFamily="-108" charset="-128"/>
              </a:defRPr>
            </a:lvl1pPr>
            <a:lvl2pPr algn="ctr" rtl="0" eaLnBrk="0" fontAlgn="base" hangingPunct="0">
              <a:spcBef>
                <a:spcPct val="0"/>
              </a:spcBef>
              <a:spcAft>
                <a:spcPct val="0"/>
              </a:spcAft>
              <a:defRPr sz="2800" b="1">
                <a:solidFill>
                  <a:schemeClr val="tx1"/>
                </a:solidFill>
                <a:latin typeface="Arial" charset="0"/>
                <a:ea typeface="ヒラギノ角ゴ Pro W3" pitchFamily="-108" charset="-128"/>
                <a:cs typeface="ヒラギノ角ゴ Pro W3" pitchFamily="-108" charset="-128"/>
              </a:defRPr>
            </a:lvl2pPr>
            <a:lvl3pPr algn="ctr" rtl="0" eaLnBrk="0" fontAlgn="base" hangingPunct="0">
              <a:spcBef>
                <a:spcPct val="0"/>
              </a:spcBef>
              <a:spcAft>
                <a:spcPct val="0"/>
              </a:spcAft>
              <a:defRPr sz="2800" b="1">
                <a:solidFill>
                  <a:schemeClr val="tx1"/>
                </a:solidFill>
                <a:latin typeface="Arial" charset="0"/>
                <a:ea typeface="ヒラギノ角ゴ Pro W3" pitchFamily="-108" charset="-128"/>
                <a:cs typeface="ヒラギノ角ゴ Pro W3" pitchFamily="-108" charset="-128"/>
              </a:defRPr>
            </a:lvl3pPr>
            <a:lvl4pPr algn="ctr" rtl="0" eaLnBrk="0" fontAlgn="base" hangingPunct="0">
              <a:spcBef>
                <a:spcPct val="0"/>
              </a:spcBef>
              <a:spcAft>
                <a:spcPct val="0"/>
              </a:spcAft>
              <a:defRPr sz="2800" b="1">
                <a:solidFill>
                  <a:schemeClr val="tx1"/>
                </a:solidFill>
                <a:latin typeface="Arial" charset="0"/>
                <a:ea typeface="ヒラギノ角ゴ Pro W3" pitchFamily="-108" charset="-128"/>
                <a:cs typeface="ヒラギノ角ゴ Pro W3" pitchFamily="-108" charset="-128"/>
              </a:defRPr>
            </a:lvl4pPr>
            <a:lvl5pPr algn="ctr" rtl="0" eaLnBrk="0" fontAlgn="base" hangingPunct="0">
              <a:spcBef>
                <a:spcPct val="0"/>
              </a:spcBef>
              <a:spcAft>
                <a:spcPct val="0"/>
              </a:spcAft>
              <a:defRPr sz="2800" b="1">
                <a:solidFill>
                  <a:schemeClr val="tx1"/>
                </a:solidFill>
                <a:latin typeface="Arial" charset="0"/>
                <a:ea typeface="ヒラギノ角ゴ Pro W3" pitchFamily="-108" charset="-128"/>
                <a:cs typeface="ヒラギノ角ゴ Pro W3" pitchFamily="-108" charset="-128"/>
              </a:defRPr>
            </a:lvl5pPr>
            <a:lvl6pPr marL="457200" algn="ctr" rtl="0" fontAlgn="base">
              <a:spcBef>
                <a:spcPct val="0"/>
              </a:spcBef>
              <a:spcAft>
                <a:spcPct val="0"/>
              </a:spcAft>
              <a:defRPr sz="2800" b="1">
                <a:solidFill>
                  <a:schemeClr val="tx1"/>
                </a:solidFill>
                <a:latin typeface="Arial" charset="0"/>
              </a:defRPr>
            </a:lvl6pPr>
            <a:lvl7pPr marL="914400" algn="ctr" rtl="0" fontAlgn="base">
              <a:spcBef>
                <a:spcPct val="0"/>
              </a:spcBef>
              <a:spcAft>
                <a:spcPct val="0"/>
              </a:spcAft>
              <a:defRPr sz="2800" b="1">
                <a:solidFill>
                  <a:schemeClr val="tx1"/>
                </a:solidFill>
                <a:latin typeface="Arial" charset="0"/>
              </a:defRPr>
            </a:lvl7pPr>
            <a:lvl8pPr marL="1371600" algn="ctr" rtl="0" fontAlgn="base">
              <a:spcBef>
                <a:spcPct val="0"/>
              </a:spcBef>
              <a:spcAft>
                <a:spcPct val="0"/>
              </a:spcAft>
              <a:defRPr sz="2800" b="1">
                <a:solidFill>
                  <a:schemeClr val="tx1"/>
                </a:solidFill>
                <a:latin typeface="Arial" charset="0"/>
              </a:defRPr>
            </a:lvl8pPr>
            <a:lvl9pPr marL="1828800" algn="ctr" rtl="0" fontAlgn="base">
              <a:spcBef>
                <a:spcPct val="0"/>
              </a:spcBef>
              <a:spcAft>
                <a:spcPct val="0"/>
              </a:spcAft>
              <a:defRPr sz="2800" b="1">
                <a:solidFill>
                  <a:schemeClr val="tx1"/>
                </a:solidFill>
                <a:latin typeface="Arial" charset="0"/>
              </a:defRPr>
            </a:lvl9pPr>
          </a:lstStyle>
          <a:p>
            <a:r>
              <a:rPr lang="en-US" dirty="0" smtClean="0">
                <a:solidFill>
                  <a:srgbClr val="000000"/>
                </a:solidFill>
                <a:latin typeface="Arial"/>
              </a:rPr>
              <a:t>DSCOVR – EPIC (Lunar Transit movie)</a:t>
            </a:r>
            <a:endParaRPr lang="en-US" dirty="0">
              <a:solidFill>
                <a:srgbClr val="000000"/>
              </a:solidFill>
              <a:latin typeface="Arial"/>
            </a:endParaRPr>
          </a:p>
        </p:txBody>
      </p:sp>
    </p:spTree>
    <p:extLst>
      <p:ext uri="{BB962C8B-B14F-4D97-AF65-F5344CB8AC3E}">
        <p14:creationId xmlns:p14="http://schemas.microsoft.com/office/powerpoint/2010/main" val="352471278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98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3" name="Picture 1" descr="Space Station layout.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28"/>
            <a:ext cx="9144000" cy="685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54" name="TextBox 5"/>
          <p:cNvSpPr txBox="1">
            <a:spLocks noChangeArrowheads="1"/>
          </p:cNvSpPr>
          <p:nvPr/>
        </p:nvSpPr>
        <p:spPr bwMode="auto">
          <a:xfrm>
            <a:off x="649340" y="4762529"/>
            <a:ext cx="2006529" cy="3347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300">
                <a:solidFill>
                  <a:schemeClr val="tx1"/>
                </a:solidFill>
                <a:latin typeface="Arial" charset="0"/>
                <a:ea typeface="ヒラギノ角ゴ Pro W3" charset="0"/>
                <a:cs typeface="ヒラギノ角ゴ Pro W3" charset="0"/>
              </a:defRPr>
            </a:lvl1pPr>
            <a:lvl2pPr marL="742950" indent="-285750" eaLnBrk="0" hangingPunct="0">
              <a:defRPr sz="3300">
                <a:solidFill>
                  <a:schemeClr val="tx1"/>
                </a:solidFill>
                <a:latin typeface="Arial" charset="0"/>
                <a:ea typeface="ヒラギノ角ゴ Pro W3" charset="0"/>
                <a:cs typeface="ヒラギノ角ゴ Pro W3" charset="0"/>
              </a:defRPr>
            </a:lvl2pPr>
            <a:lvl3pPr marL="1143000" indent="-228600" eaLnBrk="0" hangingPunct="0">
              <a:defRPr sz="3300">
                <a:solidFill>
                  <a:schemeClr val="tx1"/>
                </a:solidFill>
                <a:latin typeface="Arial" charset="0"/>
                <a:ea typeface="ヒラギノ角ゴ Pro W3" charset="0"/>
                <a:cs typeface="ヒラギノ角ゴ Pro W3" charset="0"/>
              </a:defRPr>
            </a:lvl3pPr>
            <a:lvl4pPr marL="1600200" indent="-228600" eaLnBrk="0" hangingPunct="0">
              <a:defRPr sz="3300">
                <a:solidFill>
                  <a:schemeClr val="tx1"/>
                </a:solidFill>
                <a:latin typeface="Arial" charset="0"/>
                <a:ea typeface="ヒラギノ角ゴ Pro W3" charset="0"/>
                <a:cs typeface="ヒラギノ角ゴ Pro W3" charset="0"/>
              </a:defRPr>
            </a:lvl4pPr>
            <a:lvl5pPr marL="2057400" indent="-228600" eaLnBrk="0" hangingPunct="0">
              <a:defRPr sz="3300">
                <a:solidFill>
                  <a:schemeClr val="tx1"/>
                </a:solidFill>
                <a:latin typeface="Arial" charset="0"/>
                <a:ea typeface="ヒラギノ角ゴ Pro W3" charset="0"/>
                <a:cs typeface="ヒラギノ角ゴ Pro W3" charset="0"/>
              </a:defRPr>
            </a:lvl5pPr>
            <a:lvl6pPr marL="2514600" indent="-228600" algn="ctr" eaLnBrk="0" fontAlgn="base" hangingPunct="0">
              <a:lnSpc>
                <a:spcPct val="85000"/>
              </a:lnSpc>
              <a:spcBef>
                <a:spcPct val="0"/>
              </a:spcBef>
              <a:spcAft>
                <a:spcPct val="0"/>
              </a:spcAft>
              <a:defRPr sz="3300">
                <a:solidFill>
                  <a:schemeClr val="tx1"/>
                </a:solidFill>
                <a:latin typeface="Arial" charset="0"/>
                <a:ea typeface="ヒラギノ角ゴ Pro W3" charset="0"/>
                <a:cs typeface="ヒラギノ角ゴ Pro W3" charset="0"/>
              </a:defRPr>
            </a:lvl6pPr>
            <a:lvl7pPr marL="2971800" indent="-228600" algn="ctr" eaLnBrk="0" fontAlgn="base" hangingPunct="0">
              <a:lnSpc>
                <a:spcPct val="85000"/>
              </a:lnSpc>
              <a:spcBef>
                <a:spcPct val="0"/>
              </a:spcBef>
              <a:spcAft>
                <a:spcPct val="0"/>
              </a:spcAft>
              <a:defRPr sz="3300">
                <a:solidFill>
                  <a:schemeClr val="tx1"/>
                </a:solidFill>
                <a:latin typeface="Arial" charset="0"/>
                <a:ea typeface="ヒラギノ角ゴ Pro W3" charset="0"/>
                <a:cs typeface="ヒラギノ角ゴ Pro W3" charset="0"/>
              </a:defRPr>
            </a:lvl7pPr>
            <a:lvl8pPr marL="3429000" indent="-228600" algn="ctr" eaLnBrk="0" fontAlgn="base" hangingPunct="0">
              <a:lnSpc>
                <a:spcPct val="85000"/>
              </a:lnSpc>
              <a:spcBef>
                <a:spcPct val="0"/>
              </a:spcBef>
              <a:spcAft>
                <a:spcPct val="0"/>
              </a:spcAft>
              <a:defRPr sz="3300">
                <a:solidFill>
                  <a:schemeClr val="tx1"/>
                </a:solidFill>
                <a:latin typeface="Arial" charset="0"/>
                <a:ea typeface="ヒラギノ角ゴ Pro W3" charset="0"/>
                <a:cs typeface="ヒラギノ角ゴ Pro W3" charset="0"/>
              </a:defRPr>
            </a:lvl8pPr>
            <a:lvl9pPr marL="3886200" indent="-228600" algn="ctr" eaLnBrk="0" fontAlgn="base" hangingPunct="0">
              <a:lnSpc>
                <a:spcPct val="85000"/>
              </a:lnSpc>
              <a:spcBef>
                <a:spcPct val="0"/>
              </a:spcBef>
              <a:spcAft>
                <a:spcPct val="0"/>
              </a:spcAft>
              <a:defRPr sz="3300">
                <a:solidFill>
                  <a:schemeClr val="tx1"/>
                </a:solidFill>
                <a:latin typeface="Arial" charset="0"/>
                <a:ea typeface="ヒラギノ角ゴ Pro W3" charset="0"/>
                <a:cs typeface="ヒラギノ角ゴ Pro W3" charset="0"/>
              </a:defRPr>
            </a:lvl9pPr>
          </a:lstStyle>
          <a:p>
            <a:pPr algn="ctr" eaLnBrk="1" hangingPunct="1">
              <a:lnSpc>
                <a:spcPct val="85000"/>
              </a:lnSpc>
            </a:pPr>
            <a:r>
              <a:rPr lang="en-US" sz="1800" dirty="0" smtClean="0">
                <a:solidFill>
                  <a:srgbClr val="FFFF00"/>
                </a:solidFill>
                <a:cs typeface="Arial" charset="0"/>
              </a:rPr>
              <a:t>SAGE III (6/2016)</a:t>
            </a:r>
          </a:p>
        </p:txBody>
      </p:sp>
      <p:sp>
        <p:nvSpPr>
          <p:cNvPr id="49155" name="TextBox 6"/>
          <p:cNvSpPr txBox="1">
            <a:spLocks noChangeArrowheads="1"/>
          </p:cNvSpPr>
          <p:nvPr/>
        </p:nvSpPr>
        <p:spPr bwMode="auto">
          <a:xfrm>
            <a:off x="6592984" y="5105400"/>
            <a:ext cx="2339816" cy="12765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300">
                <a:solidFill>
                  <a:schemeClr val="tx1"/>
                </a:solidFill>
                <a:latin typeface="Arial" charset="0"/>
                <a:ea typeface="ヒラギノ角ゴ Pro W3" charset="0"/>
                <a:cs typeface="ヒラギノ角ゴ Pro W3" charset="0"/>
              </a:defRPr>
            </a:lvl1pPr>
            <a:lvl2pPr marL="742950" indent="-285750" eaLnBrk="0" hangingPunct="0">
              <a:defRPr sz="3300">
                <a:solidFill>
                  <a:schemeClr val="tx1"/>
                </a:solidFill>
                <a:latin typeface="Arial" charset="0"/>
                <a:ea typeface="ヒラギノ角ゴ Pro W3" charset="0"/>
                <a:cs typeface="ヒラギノ角ゴ Pro W3" charset="0"/>
              </a:defRPr>
            </a:lvl2pPr>
            <a:lvl3pPr marL="1143000" indent="-228600" eaLnBrk="0" hangingPunct="0">
              <a:defRPr sz="3300">
                <a:solidFill>
                  <a:schemeClr val="tx1"/>
                </a:solidFill>
                <a:latin typeface="Arial" charset="0"/>
                <a:ea typeface="ヒラギノ角ゴ Pro W3" charset="0"/>
                <a:cs typeface="ヒラギノ角ゴ Pro W3" charset="0"/>
              </a:defRPr>
            </a:lvl3pPr>
            <a:lvl4pPr marL="1600200" indent="-228600" eaLnBrk="0" hangingPunct="0">
              <a:defRPr sz="3300">
                <a:solidFill>
                  <a:schemeClr val="tx1"/>
                </a:solidFill>
                <a:latin typeface="Arial" charset="0"/>
                <a:ea typeface="ヒラギノ角ゴ Pro W3" charset="0"/>
                <a:cs typeface="ヒラギノ角ゴ Pro W3" charset="0"/>
              </a:defRPr>
            </a:lvl4pPr>
            <a:lvl5pPr marL="2057400" indent="-228600" eaLnBrk="0" hangingPunct="0">
              <a:defRPr sz="3300">
                <a:solidFill>
                  <a:schemeClr val="tx1"/>
                </a:solidFill>
                <a:latin typeface="Arial" charset="0"/>
                <a:ea typeface="ヒラギノ角ゴ Pro W3" charset="0"/>
                <a:cs typeface="ヒラギノ角ゴ Pro W3" charset="0"/>
              </a:defRPr>
            </a:lvl5pPr>
            <a:lvl6pPr marL="2514600" indent="-228600" algn="ctr" eaLnBrk="0" fontAlgn="base" hangingPunct="0">
              <a:lnSpc>
                <a:spcPct val="85000"/>
              </a:lnSpc>
              <a:spcBef>
                <a:spcPct val="0"/>
              </a:spcBef>
              <a:spcAft>
                <a:spcPct val="0"/>
              </a:spcAft>
              <a:defRPr sz="3300">
                <a:solidFill>
                  <a:schemeClr val="tx1"/>
                </a:solidFill>
                <a:latin typeface="Arial" charset="0"/>
                <a:ea typeface="ヒラギノ角ゴ Pro W3" charset="0"/>
                <a:cs typeface="ヒラギノ角ゴ Pro W3" charset="0"/>
              </a:defRPr>
            </a:lvl6pPr>
            <a:lvl7pPr marL="2971800" indent="-228600" algn="ctr" eaLnBrk="0" fontAlgn="base" hangingPunct="0">
              <a:lnSpc>
                <a:spcPct val="85000"/>
              </a:lnSpc>
              <a:spcBef>
                <a:spcPct val="0"/>
              </a:spcBef>
              <a:spcAft>
                <a:spcPct val="0"/>
              </a:spcAft>
              <a:defRPr sz="3300">
                <a:solidFill>
                  <a:schemeClr val="tx1"/>
                </a:solidFill>
                <a:latin typeface="Arial" charset="0"/>
                <a:ea typeface="ヒラギノ角ゴ Pro W3" charset="0"/>
                <a:cs typeface="ヒラギノ角ゴ Pro W3" charset="0"/>
              </a:defRPr>
            </a:lvl7pPr>
            <a:lvl8pPr marL="3429000" indent="-228600" algn="ctr" eaLnBrk="0" fontAlgn="base" hangingPunct="0">
              <a:lnSpc>
                <a:spcPct val="85000"/>
              </a:lnSpc>
              <a:spcBef>
                <a:spcPct val="0"/>
              </a:spcBef>
              <a:spcAft>
                <a:spcPct val="0"/>
              </a:spcAft>
              <a:defRPr sz="3300">
                <a:solidFill>
                  <a:schemeClr val="tx1"/>
                </a:solidFill>
                <a:latin typeface="Arial" charset="0"/>
                <a:ea typeface="ヒラギノ角ゴ Pro W3" charset="0"/>
                <a:cs typeface="ヒラギノ角ゴ Pro W3" charset="0"/>
              </a:defRPr>
            </a:lvl8pPr>
            <a:lvl9pPr marL="3886200" indent="-228600" algn="ctr" eaLnBrk="0" fontAlgn="base" hangingPunct="0">
              <a:lnSpc>
                <a:spcPct val="85000"/>
              </a:lnSpc>
              <a:spcBef>
                <a:spcPct val="0"/>
              </a:spcBef>
              <a:spcAft>
                <a:spcPct val="0"/>
              </a:spcAft>
              <a:defRPr sz="3300">
                <a:solidFill>
                  <a:schemeClr val="tx1"/>
                </a:solidFill>
                <a:latin typeface="Arial" charset="0"/>
                <a:ea typeface="ヒラギノ角ゴ Pro W3" charset="0"/>
                <a:cs typeface="ヒラギノ角ゴ Pro W3" charset="0"/>
              </a:defRPr>
            </a:lvl9pPr>
          </a:lstStyle>
          <a:p>
            <a:pPr algn="ctr" eaLnBrk="1" hangingPunct="1">
              <a:lnSpc>
                <a:spcPct val="85000"/>
              </a:lnSpc>
            </a:pPr>
            <a:r>
              <a:rPr lang="en-US" sz="1800" dirty="0" smtClean="0">
                <a:solidFill>
                  <a:srgbClr val="FFFF00"/>
                </a:solidFill>
                <a:cs typeface="Arial" charset="0"/>
              </a:rPr>
              <a:t>CATS (2015-)</a:t>
            </a:r>
          </a:p>
          <a:p>
            <a:pPr algn="ctr" eaLnBrk="1" hangingPunct="1">
              <a:lnSpc>
                <a:spcPct val="85000"/>
              </a:lnSpc>
            </a:pPr>
            <a:r>
              <a:rPr lang="en-US" sz="1800" dirty="0" smtClean="0">
                <a:solidFill>
                  <a:srgbClr val="FFFF00"/>
                </a:solidFill>
                <a:cs typeface="Arial" charset="0"/>
              </a:rPr>
              <a:t>HICO (2009-2014)</a:t>
            </a:r>
          </a:p>
          <a:p>
            <a:pPr algn="ctr" eaLnBrk="1" hangingPunct="1">
              <a:lnSpc>
                <a:spcPct val="85000"/>
              </a:lnSpc>
            </a:pPr>
            <a:r>
              <a:rPr lang="en-US" sz="1800" dirty="0" smtClean="0">
                <a:solidFill>
                  <a:srgbClr val="FFFF00"/>
                </a:solidFill>
                <a:cs typeface="Arial" charset="0"/>
              </a:rPr>
              <a:t>GEDI (2019)</a:t>
            </a:r>
          </a:p>
          <a:p>
            <a:pPr algn="ctr" eaLnBrk="1" hangingPunct="1">
              <a:lnSpc>
                <a:spcPct val="85000"/>
              </a:lnSpc>
            </a:pPr>
            <a:r>
              <a:rPr lang="en-US" sz="1800" dirty="0" smtClean="0">
                <a:solidFill>
                  <a:srgbClr val="FFFF00"/>
                </a:solidFill>
                <a:cs typeface="Arial" charset="0"/>
              </a:rPr>
              <a:t>ECOSTRESS (2017)</a:t>
            </a:r>
          </a:p>
          <a:p>
            <a:pPr algn="ctr" eaLnBrk="1" hangingPunct="1">
              <a:lnSpc>
                <a:spcPct val="85000"/>
              </a:lnSpc>
            </a:pPr>
            <a:r>
              <a:rPr lang="en-US" sz="1800" i="1" dirty="0" smtClean="0">
                <a:solidFill>
                  <a:srgbClr val="FFFF00"/>
                </a:solidFill>
                <a:cs typeface="Arial" charset="0"/>
              </a:rPr>
              <a:t>OCO-3 (2018)</a:t>
            </a:r>
          </a:p>
        </p:txBody>
      </p:sp>
      <p:sp>
        <p:nvSpPr>
          <p:cNvPr id="49156" name="TextBox 7"/>
          <p:cNvSpPr txBox="1">
            <a:spLocks noChangeArrowheads="1"/>
          </p:cNvSpPr>
          <p:nvPr/>
        </p:nvSpPr>
        <p:spPr bwMode="auto">
          <a:xfrm>
            <a:off x="3608583" y="5638829"/>
            <a:ext cx="2190361" cy="3347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300">
                <a:solidFill>
                  <a:schemeClr val="tx1"/>
                </a:solidFill>
                <a:latin typeface="Arial" charset="0"/>
                <a:ea typeface="ヒラギノ角ゴ Pro W3" charset="0"/>
                <a:cs typeface="ヒラギノ角ゴ Pro W3" charset="0"/>
              </a:defRPr>
            </a:lvl1pPr>
            <a:lvl2pPr marL="742950" indent="-285750" eaLnBrk="0" hangingPunct="0">
              <a:defRPr sz="3300">
                <a:solidFill>
                  <a:schemeClr val="tx1"/>
                </a:solidFill>
                <a:latin typeface="Arial" charset="0"/>
                <a:ea typeface="ヒラギノ角ゴ Pro W3" charset="0"/>
                <a:cs typeface="ヒラギノ角ゴ Pro W3" charset="0"/>
              </a:defRPr>
            </a:lvl2pPr>
            <a:lvl3pPr marL="1143000" indent="-228600" eaLnBrk="0" hangingPunct="0">
              <a:defRPr sz="3300">
                <a:solidFill>
                  <a:schemeClr val="tx1"/>
                </a:solidFill>
                <a:latin typeface="Arial" charset="0"/>
                <a:ea typeface="ヒラギノ角ゴ Pro W3" charset="0"/>
                <a:cs typeface="ヒラギノ角ゴ Pro W3" charset="0"/>
              </a:defRPr>
            </a:lvl3pPr>
            <a:lvl4pPr marL="1600200" indent="-228600" eaLnBrk="0" hangingPunct="0">
              <a:defRPr sz="3300">
                <a:solidFill>
                  <a:schemeClr val="tx1"/>
                </a:solidFill>
                <a:latin typeface="Arial" charset="0"/>
                <a:ea typeface="ヒラギノ角ゴ Pro W3" charset="0"/>
                <a:cs typeface="ヒラギノ角ゴ Pro W3" charset="0"/>
              </a:defRPr>
            </a:lvl4pPr>
            <a:lvl5pPr marL="2057400" indent="-228600" eaLnBrk="0" hangingPunct="0">
              <a:defRPr sz="3300">
                <a:solidFill>
                  <a:schemeClr val="tx1"/>
                </a:solidFill>
                <a:latin typeface="Arial" charset="0"/>
                <a:ea typeface="ヒラギノ角ゴ Pro W3" charset="0"/>
                <a:cs typeface="ヒラギノ角ゴ Pro W3" charset="0"/>
              </a:defRPr>
            </a:lvl5pPr>
            <a:lvl6pPr marL="2514600" indent="-228600" algn="ctr" eaLnBrk="0" fontAlgn="base" hangingPunct="0">
              <a:lnSpc>
                <a:spcPct val="85000"/>
              </a:lnSpc>
              <a:spcBef>
                <a:spcPct val="0"/>
              </a:spcBef>
              <a:spcAft>
                <a:spcPct val="0"/>
              </a:spcAft>
              <a:defRPr sz="3300">
                <a:solidFill>
                  <a:schemeClr val="tx1"/>
                </a:solidFill>
                <a:latin typeface="Arial" charset="0"/>
                <a:ea typeface="ヒラギノ角ゴ Pro W3" charset="0"/>
                <a:cs typeface="ヒラギノ角ゴ Pro W3" charset="0"/>
              </a:defRPr>
            </a:lvl6pPr>
            <a:lvl7pPr marL="2971800" indent="-228600" algn="ctr" eaLnBrk="0" fontAlgn="base" hangingPunct="0">
              <a:lnSpc>
                <a:spcPct val="85000"/>
              </a:lnSpc>
              <a:spcBef>
                <a:spcPct val="0"/>
              </a:spcBef>
              <a:spcAft>
                <a:spcPct val="0"/>
              </a:spcAft>
              <a:defRPr sz="3300">
                <a:solidFill>
                  <a:schemeClr val="tx1"/>
                </a:solidFill>
                <a:latin typeface="Arial" charset="0"/>
                <a:ea typeface="ヒラギノ角ゴ Pro W3" charset="0"/>
                <a:cs typeface="ヒラギノ角ゴ Pro W3" charset="0"/>
              </a:defRPr>
            </a:lvl7pPr>
            <a:lvl8pPr marL="3429000" indent="-228600" algn="ctr" eaLnBrk="0" fontAlgn="base" hangingPunct="0">
              <a:lnSpc>
                <a:spcPct val="85000"/>
              </a:lnSpc>
              <a:spcBef>
                <a:spcPct val="0"/>
              </a:spcBef>
              <a:spcAft>
                <a:spcPct val="0"/>
              </a:spcAft>
              <a:defRPr sz="3300">
                <a:solidFill>
                  <a:schemeClr val="tx1"/>
                </a:solidFill>
                <a:latin typeface="Arial" charset="0"/>
                <a:ea typeface="ヒラギノ角ゴ Pro W3" charset="0"/>
                <a:cs typeface="ヒラギノ角ゴ Pro W3" charset="0"/>
              </a:defRPr>
            </a:lvl8pPr>
            <a:lvl9pPr marL="3886200" indent="-228600" algn="ctr" eaLnBrk="0" fontAlgn="base" hangingPunct="0">
              <a:lnSpc>
                <a:spcPct val="85000"/>
              </a:lnSpc>
              <a:spcBef>
                <a:spcPct val="0"/>
              </a:spcBef>
              <a:spcAft>
                <a:spcPct val="0"/>
              </a:spcAft>
              <a:defRPr sz="3300">
                <a:solidFill>
                  <a:schemeClr val="tx1"/>
                </a:solidFill>
                <a:latin typeface="Arial" charset="0"/>
                <a:ea typeface="ヒラギノ角ゴ Pro W3" charset="0"/>
                <a:cs typeface="ヒラギノ角ゴ Pro W3" charset="0"/>
              </a:defRPr>
            </a:lvl9pPr>
          </a:lstStyle>
          <a:p>
            <a:pPr algn="ctr" eaLnBrk="1" hangingPunct="1">
              <a:lnSpc>
                <a:spcPct val="85000"/>
              </a:lnSpc>
            </a:pPr>
            <a:r>
              <a:rPr lang="en-US" sz="1800" dirty="0" err="1" smtClean="0">
                <a:solidFill>
                  <a:srgbClr val="FFFF00"/>
                </a:solidFill>
                <a:cs typeface="Arial" charset="0"/>
              </a:rPr>
              <a:t>RapidSCAT</a:t>
            </a:r>
            <a:r>
              <a:rPr lang="en-US" sz="1800" dirty="0" smtClean="0">
                <a:solidFill>
                  <a:srgbClr val="FFFF00"/>
                </a:solidFill>
                <a:cs typeface="Arial" charset="0"/>
              </a:rPr>
              <a:t> (2014-)</a:t>
            </a:r>
          </a:p>
        </p:txBody>
      </p:sp>
      <p:sp>
        <p:nvSpPr>
          <p:cNvPr id="49157" name="Oval 8"/>
          <p:cNvSpPr>
            <a:spLocks noChangeArrowheads="1"/>
          </p:cNvSpPr>
          <p:nvPr/>
        </p:nvSpPr>
        <p:spPr bwMode="auto">
          <a:xfrm>
            <a:off x="1962150" y="3581400"/>
            <a:ext cx="765175" cy="401639"/>
          </a:xfrm>
          <a:prstGeom prst="ellipse">
            <a:avLst/>
          </a:prstGeom>
          <a:noFill/>
          <a:ln w="28575">
            <a:solidFill>
              <a:srgbClr val="FFFF00"/>
            </a:solidFill>
            <a:round/>
            <a:headEnd/>
            <a:tailEnd/>
          </a:ln>
          <a:extLst>
            <a:ext uri="{909E8E84-426E-40dd-AFC4-6F175D3DCCD1}">
              <a14:hiddenFill xmlns:a14="http://schemas.microsoft.com/office/drawing/2010/main">
                <a:solidFill>
                  <a:srgbClr val="FFFFFF"/>
                </a:solidFill>
              </a14:hiddenFill>
            </a:ext>
          </a:extLst>
        </p:spPr>
        <p:txBody>
          <a:bodyPr/>
          <a:lstStyle/>
          <a:p>
            <a:pPr algn="ctr">
              <a:lnSpc>
                <a:spcPct val="85000"/>
              </a:lnSpc>
            </a:pPr>
            <a:endParaRPr lang="en-US" sz="1200" smtClean="0">
              <a:solidFill>
                <a:srgbClr val="FFFF00"/>
              </a:solidFill>
              <a:latin typeface="Times New Roman" charset="0"/>
              <a:ea typeface="ヒラギノ角ゴ Pro W3" charset="0"/>
              <a:cs typeface="ヒラギノ角ゴ Pro W3" charset="0"/>
            </a:endParaRPr>
          </a:p>
        </p:txBody>
      </p:sp>
      <p:sp>
        <p:nvSpPr>
          <p:cNvPr id="49158" name="Oval 9"/>
          <p:cNvSpPr>
            <a:spLocks noChangeArrowheads="1"/>
          </p:cNvSpPr>
          <p:nvPr/>
        </p:nvSpPr>
        <p:spPr bwMode="auto">
          <a:xfrm>
            <a:off x="3048000" y="3581401"/>
            <a:ext cx="1143000" cy="450851"/>
          </a:xfrm>
          <a:prstGeom prst="ellipse">
            <a:avLst/>
          </a:prstGeom>
          <a:noFill/>
          <a:ln w="28575">
            <a:solidFill>
              <a:srgbClr val="FFFF00"/>
            </a:solidFill>
            <a:round/>
            <a:headEnd/>
            <a:tailEnd/>
          </a:ln>
          <a:extLst>
            <a:ext uri="{909E8E84-426E-40dd-AFC4-6F175D3DCCD1}">
              <a14:hiddenFill xmlns:a14="http://schemas.microsoft.com/office/drawing/2010/main">
                <a:solidFill>
                  <a:srgbClr val="FFFFFF"/>
                </a:solidFill>
              </a14:hiddenFill>
            </a:ext>
          </a:extLst>
        </p:spPr>
        <p:txBody>
          <a:bodyPr/>
          <a:lstStyle/>
          <a:p>
            <a:pPr algn="ctr">
              <a:lnSpc>
                <a:spcPct val="85000"/>
              </a:lnSpc>
            </a:pPr>
            <a:endParaRPr lang="en-US" sz="1200" smtClean="0">
              <a:solidFill>
                <a:srgbClr val="FFFF00"/>
              </a:solidFill>
              <a:latin typeface="Times New Roman" charset="0"/>
              <a:ea typeface="ヒラギノ角ゴ Pro W3" charset="0"/>
              <a:cs typeface="ヒラギノ角ゴ Pro W3" charset="0"/>
            </a:endParaRPr>
          </a:p>
        </p:txBody>
      </p:sp>
      <p:sp>
        <p:nvSpPr>
          <p:cNvPr id="49159" name="Oval 10"/>
          <p:cNvSpPr>
            <a:spLocks noChangeArrowheads="1"/>
          </p:cNvSpPr>
          <p:nvPr/>
        </p:nvSpPr>
        <p:spPr bwMode="auto">
          <a:xfrm>
            <a:off x="5867400" y="3581400"/>
            <a:ext cx="838200" cy="457200"/>
          </a:xfrm>
          <a:prstGeom prst="ellipse">
            <a:avLst/>
          </a:prstGeom>
          <a:noFill/>
          <a:ln w="28575">
            <a:solidFill>
              <a:srgbClr val="FFFF00"/>
            </a:solidFill>
            <a:round/>
            <a:headEnd/>
            <a:tailEnd/>
          </a:ln>
          <a:extLst>
            <a:ext uri="{909E8E84-426E-40dd-AFC4-6F175D3DCCD1}">
              <a14:hiddenFill xmlns:a14="http://schemas.microsoft.com/office/drawing/2010/main">
                <a:solidFill>
                  <a:srgbClr val="FFFFFF"/>
                </a:solidFill>
              </a14:hiddenFill>
            </a:ext>
          </a:extLst>
        </p:spPr>
        <p:txBody>
          <a:bodyPr/>
          <a:lstStyle/>
          <a:p>
            <a:pPr algn="ctr">
              <a:lnSpc>
                <a:spcPct val="85000"/>
              </a:lnSpc>
            </a:pPr>
            <a:endParaRPr lang="en-US" sz="1200" smtClean="0">
              <a:solidFill>
                <a:srgbClr val="FFFF00"/>
              </a:solidFill>
              <a:latin typeface="Times New Roman" charset="0"/>
              <a:ea typeface="ヒラギノ角ゴ Pro W3" charset="0"/>
              <a:cs typeface="ヒラギノ角ゴ Pro W3" charset="0"/>
            </a:endParaRPr>
          </a:p>
        </p:txBody>
      </p:sp>
      <p:cxnSp>
        <p:nvCxnSpPr>
          <p:cNvPr id="49160" name="Curved Connector 13"/>
          <p:cNvCxnSpPr>
            <a:cxnSpLocks noChangeShapeType="1"/>
            <a:stCxn id="49154" idx="0"/>
            <a:endCxn id="49157" idx="3"/>
          </p:cNvCxnSpPr>
          <p:nvPr/>
        </p:nvCxnSpPr>
        <p:spPr bwMode="auto">
          <a:xfrm rot="5400000" flipH="1" flipV="1">
            <a:off x="1444252" y="4132574"/>
            <a:ext cx="838309" cy="421602"/>
          </a:xfrm>
          <a:prstGeom prst="curvedConnector3">
            <a:avLst>
              <a:gd name="adj1" fmla="val 50000"/>
            </a:avLst>
          </a:prstGeom>
          <a:noFill/>
          <a:ln w="28575">
            <a:solidFill>
              <a:srgbClr val="FFFF00"/>
            </a:solidFill>
            <a:round/>
            <a:headEnd/>
            <a:tailEnd type="arrow" w="med" len="med"/>
          </a:ln>
          <a:extLst>
            <a:ext uri="{909E8E84-426E-40dd-AFC4-6F175D3DCCD1}">
              <a14:hiddenFill xmlns:a14="http://schemas.microsoft.com/office/drawing/2010/main">
                <a:noFill/>
              </a14:hiddenFill>
            </a:ext>
          </a:extLst>
        </p:spPr>
      </p:cxnSp>
      <p:cxnSp>
        <p:nvCxnSpPr>
          <p:cNvPr id="49161" name="Curved Connector 18"/>
          <p:cNvCxnSpPr>
            <a:cxnSpLocks noChangeShapeType="1"/>
            <a:stCxn id="49155" idx="0"/>
            <a:endCxn id="49159" idx="4"/>
          </p:cNvCxnSpPr>
          <p:nvPr/>
        </p:nvCxnSpPr>
        <p:spPr bwMode="auto">
          <a:xfrm rot="16200000" flipV="1">
            <a:off x="6491296" y="3833804"/>
            <a:ext cx="1066800" cy="1476392"/>
          </a:xfrm>
          <a:prstGeom prst="curvedConnector3">
            <a:avLst>
              <a:gd name="adj1" fmla="val 50000"/>
            </a:avLst>
          </a:prstGeom>
          <a:noFill/>
          <a:ln w="28575">
            <a:solidFill>
              <a:srgbClr val="FFFF00"/>
            </a:solidFill>
            <a:round/>
            <a:headEnd/>
            <a:tailEnd type="arrow" w="med" len="med"/>
          </a:ln>
          <a:extLst>
            <a:ext uri="{909E8E84-426E-40dd-AFC4-6F175D3DCCD1}">
              <a14:hiddenFill xmlns:a14="http://schemas.microsoft.com/office/drawing/2010/main">
                <a:noFill/>
              </a14:hiddenFill>
            </a:ext>
          </a:extLst>
        </p:spPr>
      </p:cxnSp>
      <p:cxnSp>
        <p:nvCxnSpPr>
          <p:cNvPr id="49162" name="Curved Connector 19"/>
          <p:cNvCxnSpPr>
            <a:cxnSpLocks noChangeShapeType="1"/>
            <a:stCxn id="49156" idx="0"/>
            <a:endCxn id="49158" idx="4"/>
          </p:cNvCxnSpPr>
          <p:nvPr/>
        </p:nvCxnSpPr>
        <p:spPr bwMode="auto">
          <a:xfrm rot="16200000" flipV="1">
            <a:off x="3358344" y="4293409"/>
            <a:ext cx="1606577" cy="1084264"/>
          </a:xfrm>
          <a:prstGeom prst="curvedConnector3">
            <a:avLst>
              <a:gd name="adj1" fmla="val 50000"/>
            </a:avLst>
          </a:prstGeom>
          <a:noFill/>
          <a:ln w="28575">
            <a:solidFill>
              <a:srgbClr val="FFFF00"/>
            </a:solidFill>
            <a:round/>
            <a:headEnd/>
            <a:tailEnd type="arrow" w="med" len="med"/>
          </a:ln>
          <a:extLst>
            <a:ext uri="{909E8E84-426E-40dd-AFC4-6F175D3DCCD1}">
              <a14:hiddenFill xmlns:a14="http://schemas.microsoft.com/office/drawing/2010/main">
                <a:noFill/>
              </a14:hiddenFill>
            </a:ext>
          </a:extLst>
        </p:spPr>
      </p:cxnSp>
      <p:sp>
        <p:nvSpPr>
          <p:cNvPr id="49163" name="TextBox 6"/>
          <p:cNvSpPr txBox="1">
            <a:spLocks noChangeArrowheads="1"/>
          </p:cNvSpPr>
          <p:nvPr/>
        </p:nvSpPr>
        <p:spPr bwMode="auto">
          <a:xfrm>
            <a:off x="4565924" y="4892703"/>
            <a:ext cx="2194982" cy="3347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300">
                <a:solidFill>
                  <a:schemeClr val="tx1"/>
                </a:solidFill>
                <a:latin typeface="Arial" charset="0"/>
                <a:ea typeface="ヒラギノ角ゴ Pro W3" charset="0"/>
                <a:cs typeface="ヒラギノ角ゴ Pro W3" charset="0"/>
              </a:defRPr>
            </a:lvl1pPr>
            <a:lvl2pPr marL="742950" indent="-285750" eaLnBrk="0" hangingPunct="0">
              <a:defRPr sz="3300">
                <a:solidFill>
                  <a:schemeClr val="tx1"/>
                </a:solidFill>
                <a:latin typeface="Arial" charset="0"/>
                <a:ea typeface="ヒラギノ角ゴ Pro W3" charset="0"/>
                <a:cs typeface="ヒラギノ角ゴ Pro W3" charset="0"/>
              </a:defRPr>
            </a:lvl2pPr>
            <a:lvl3pPr marL="1143000" indent="-228600" eaLnBrk="0" hangingPunct="0">
              <a:defRPr sz="3300">
                <a:solidFill>
                  <a:schemeClr val="tx1"/>
                </a:solidFill>
                <a:latin typeface="Arial" charset="0"/>
                <a:ea typeface="ヒラギノ角ゴ Pro W3" charset="0"/>
                <a:cs typeface="ヒラギノ角ゴ Pro W3" charset="0"/>
              </a:defRPr>
            </a:lvl3pPr>
            <a:lvl4pPr marL="1600200" indent="-228600" eaLnBrk="0" hangingPunct="0">
              <a:defRPr sz="3300">
                <a:solidFill>
                  <a:schemeClr val="tx1"/>
                </a:solidFill>
                <a:latin typeface="Arial" charset="0"/>
                <a:ea typeface="ヒラギノ角ゴ Pro W3" charset="0"/>
                <a:cs typeface="ヒラギノ角ゴ Pro W3" charset="0"/>
              </a:defRPr>
            </a:lvl4pPr>
            <a:lvl5pPr marL="2057400" indent="-228600" eaLnBrk="0" hangingPunct="0">
              <a:defRPr sz="3300">
                <a:solidFill>
                  <a:schemeClr val="tx1"/>
                </a:solidFill>
                <a:latin typeface="Arial" charset="0"/>
                <a:ea typeface="ヒラギノ角ゴ Pro W3" charset="0"/>
                <a:cs typeface="ヒラギノ角ゴ Pro W3" charset="0"/>
              </a:defRPr>
            </a:lvl5pPr>
            <a:lvl6pPr marL="2514600" indent="-228600" algn="ctr" eaLnBrk="0" fontAlgn="base" hangingPunct="0">
              <a:lnSpc>
                <a:spcPct val="85000"/>
              </a:lnSpc>
              <a:spcBef>
                <a:spcPct val="0"/>
              </a:spcBef>
              <a:spcAft>
                <a:spcPct val="0"/>
              </a:spcAft>
              <a:defRPr sz="3300">
                <a:solidFill>
                  <a:schemeClr val="tx1"/>
                </a:solidFill>
                <a:latin typeface="Arial" charset="0"/>
                <a:ea typeface="ヒラギノ角ゴ Pro W3" charset="0"/>
                <a:cs typeface="ヒラギノ角ゴ Pro W3" charset="0"/>
              </a:defRPr>
            </a:lvl6pPr>
            <a:lvl7pPr marL="2971800" indent="-228600" algn="ctr" eaLnBrk="0" fontAlgn="base" hangingPunct="0">
              <a:lnSpc>
                <a:spcPct val="85000"/>
              </a:lnSpc>
              <a:spcBef>
                <a:spcPct val="0"/>
              </a:spcBef>
              <a:spcAft>
                <a:spcPct val="0"/>
              </a:spcAft>
              <a:defRPr sz="3300">
                <a:solidFill>
                  <a:schemeClr val="tx1"/>
                </a:solidFill>
                <a:latin typeface="Arial" charset="0"/>
                <a:ea typeface="ヒラギノ角ゴ Pro W3" charset="0"/>
                <a:cs typeface="ヒラギノ角ゴ Pro W3" charset="0"/>
              </a:defRPr>
            </a:lvl7pPr>
            <a:lvl8pPr marL="3429000" indent="-228600" algn="ctr" eaLnBrk="0" fontAlgn="base" hangingPunct="0">
              <a:lnSpc>
                <a:spcPct val="85000"/>
              </a:lnSpc>
              <a:spcBef>
                <a:spcPct val="0"/>
              </a:spcBef>
              <a:spcAft>
                <a:spcPct val="0"/>
              </a:spcAft>
              <a:defRPr sz="3300">
                <a:solidFill>
                  <a:schemeClr val="tx1"/>
                </a:solidFill>
                <a:latin typeface="Arial" charset="0"/>
                <a:ea typeface="ヒラギノ角ゴ Pro W3" charset="0"/>
                <a:cs typeface="ヒラギノ角ゴ Pro W3" charset="0"/>
              </a:defRPr>
            </a:lvl8pPr>
            <a:lvl9pPr marL="3886200" indent="-228600" algn="ctr" eaLnBrk="0" fontAlgn="base" hangingPunct="0">
              <a:lnSpc>
                <a:spcPct val="85000"/>
              </a:lnSpc>
              <a:spcBef>
                <a:spcPct val="0"/>
              </a:spcBef>
              <a:spcAft>
                <a:spcPct val="0"/>
              </a:spcAft>
              <a:defRPr sz="3300">
                <a:solidFill>
                  <a:schemeClr val="tx1"/>
                </a:solidFill>
                <a:latin typeface="Arial" charset="0"/>
                <a:ea typeface="ヒラギノ角ゴ Pro W3" charset="0"/>
                <a:cs typeface="ヒラギノ角ゴ Pro W3" charset="0"/>
              </a:defRPr>
            </a:lvl9pPr>
          </a:lstStyle>
          <a:p>
            <a:pPr algn="ctr" eaLnBrk="1" hangingPunct="1">
              <a:lnSpc>
                <a:spcPct val="85000"/>
              </a:lnSpc>
            </a:pPr>
            <a:r>
              <a:rPr lang="en-US" sz="1800" dirty="0" smtClean="0">
                <a:solidFill>
                  <a:srgbClr val="FFFF00"/>
                </a:solidFill>
                <a:cs typeface="Arial" charset="0"/>
              </a:rPr>
              <a:t>ISERV (2012-2015)</a:t>
            </a:r>
          </a:p>
        </p:txBody>
      </p:sp>
      <p:cxnSp>
        <p:nvCxnSpPr>
          <p:cNvPr id="49164" name="Curved Connector 18"/>
          <p:cNvCxnSpPr>
            <a:cxnSpLocks noChangeShapeType="1"/>
          </p:cNvCxnSpPr>
          <p:nvPr/>
        </p:nvCxnSpPr>
        <p:spPr bwMode="auto">
          <a:xfrm rot="16200000" flipV="1">
            <a:off x="4320391" y="3909219"/>
            <a:ext cx="1173163" cy="609600"/>
          </a:xfrm>
          <a:prstGeom prst="curvedConnector3">
            <a:avLst>
              <a:gd name="adj1" fmla="val 50000"/>
            </a:avLst>
          </a:prstGeom>
          <a:noFill/>
          <a:ln w="28575">
            <a:solidFill>
              <a:srgbClr val="FFFF00"/>
            </a:solidFill>
            <a:round/>
            <a:headEnd/>
            <a:tailEnd type="arrow" w="med" len="med"/>
          </a:ln>
          <a:extLst>
            <a:ext uri="{909E8E84-426E-40dd-AFC4-6F175D3DCCD1}">
              <a14:hiddenFill xmlns:a14="http://schemas.microsoft.com/office/drawing/2010/main">
                <a:noFill/>
              </a14:hiddenFill>
            </a:ext>
          </a:extLst>
        </p:spPr>
      </p:cxnSp>
      <p:sp>
        <p:nvSpPr>
          <p:cNvPr id="49165" name="TextBox 5"/>
          <p:cNvSpPr txBox="1">
            <a:spLocks noChangeArrowheads="1"/>
          </p:cNvSpPr>
          <p:nvPr/>
        </p:nvSpPr>
        <p:spPr bwMode="auto">
          <a:xfrm>
            <a:off x="7729316" y="2027265"/>
            <a:ext cx="1262523" cy="3347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300">
                <a:solidFill>
                  <a:schemeClr val="tx1"/>
                </a:solidFill>
                <a:latin typeface="Arial" charset="0"/>
                <a:ea typeface="ヒラギノ角ゴ Pro W3" charset="0"/>
                <a:cs typeface="ヒラギノ角ゴ Pro W3" charset="0"/>
              </a:defRPr>
            </a:lvl1pPr>
            <a:lvl2pPr marL="742950" indent="-285750" eaLnBrk="0" hangingPunct="0">
              <a:defRPr sz="3300">
                <a:solidFill>
                  <a:schemeClr val="tx1"/>
                </a:solidFill>
                <a:latin typeface="Arial" charset="0"/>
                <a:ea typeface="ヒラギノ角ゴ Pro W3" charset="0"/>
                <a:cs typeface="ヒラギノ角ゴ Pro W3" charset="0"/>
              </a:defRPr>
            </a:lvl2pPr>
            <a:lvl3pPr marL="1143000" indent="-228600" eaLnBrk="0" hangingPunct="0">
              <a:defRPr sz="3300">
                <a:solidFill>
                  <a:schemeClr val="tx1"/>
                </a:solidFill>
                <a:latin typeface="Arial" charset="0"/>
                <a:ea typeface="ヒラギノ角ゴ Pro W3" charset="0"/>
                <a:cs typeface="ヒラギノ角ゴ Pro W3" charset="0"/>
              </a:defRPr>
            </a:lvl3pPr>
            <a:lvl4pPr marL="1600200" indent="-228600" eaLnBrk="0" hangingPunct="0">
              <a:defRPr sz="3300">
                <a:solidFill>
                  <a:schemeClr val="tx1"/>
                </a:solidFill>
                <a:latin typeface="Arial" charset="0"/>
                <a:ea typeface="ヒラギノ角ゴ Pro W3" charset="0"/>
                <a:cs typeface="ヒラギノ角ゴ Pro W3" charset="0"/>
              </a:defRPr>
            </a:lvl4pPr>
            <a:lvl5pPr marL="2057400" indent="-228600" eaLnBrk="0" hangingPunct="0">
              <a:defRPr sz="3300">
                <a:solidFill>
                  <a:schemeClr val="tx1"/>
                </a:solidFill>
                <a:latin typeface="Arial" charset="0"/>
                <a:ea typeface="ヒラギノ角ゴ Pro W3" charset="0"/>
                <a:cs typeface="ヒラギノ角ゴ Pro W3" charset="0"/>
              </a:defRPr>
            </a:lvl5pPr>
            <a:lvl6pPr marL="2514600" indent="-228600" algn="ctr" eaLnBrk="0" fontAlgn="base" hangingPunct="0">
              <a:lnSpc>
                <a:spcPct val="85000"/>
              </a:lnSpc>
              <a:spcBef>
                <a:spcPct val="0"/>
              </a:spcBef>
              <a:spcAft>
                <a:spcPct val="0"/>
              </a:spcAft>
              <a:defRPr sz="3300">
                <a:solidFill>
                  <a:schemeClr val="tx1"/>
                </a:solidFill>
                <a:latin typeface="Arial" charset="0"/>
                <a:ea typeface="ヒラギノ角ゴ Pro W3" charset="0"/>
                <a:cs typeface="ヒラギノ角ゴ Pro W3" charset="0"/>
              </a:defRPr>
            </a:lvl6pPr>
            <a:lvl7pPr marL="2971800" indent="-228600" algn="ctr" eaLnBrk="0" fontAlgn="base" hangingPunct="0">
              <a:lnSpc>
                <a:spcPct val="85000"/>
              </a:lnSpc>
              <a:spcBef>
                <a:spcPct val="0"/>
              </a:spcBef>
              <a:spcAft>
                <a:spcPct val="0"/>
              </a:spcAft>
              <a:defRPr sz="3300">
                <a:solidFill>
                  <a:schemeClr val="tx1"/>
                </a:solidFill>
                <a:latin typeface="Arial" charset="0"/>
                <a:ea typeface="ヒラギノ角ゴ Pro W3" charset="0"/>
                <a:cs typeface="ヒラギノ角ゴ Pro W3" charset="0"/>
              </a:defRPr>
            </a:lvl7pPr>
            <a:lvl8pPr marL="3429000" indent="-228600" algn="ctr" eaLnBrk="0" fontAlgn="base" hangingPunct="0">
              <a:lnSpc>
                <a:spcPct val="85000"/>
              </a:lnSpc>
              <a:spcBef>
                <a:spcPct val="0"/>
              </a:spcBef>
              <a:spcAft>
                <a:spcPct val="0"/>
              </a:spcAft>
              <a:defRPr sz="3300">
                <a:solidFill>
                  <a:schemeClr val="tx1"/>
                </a:solidFill>
                <a:latin typeface="Arial" charset="0"/>
                <a:ea typeface="ヒラギノ角ゴ Pro W3" charset="0"/>
                <a:cs typeface="ヒラギノ角ゴ Pro W3" charset="0"/>
              </a:defRPr>
            </a:lvl8pPr>
            <a:lvl9pPr marL="3886200" indent="-228600" algn="ctr" eaLnBrk="0" fontAlgn="base" hangingPunct="0">
              <a:lnSpc>
                <a:spcPct val="85000"/>
              </a:lnSpc>
              <a:spcBef>
                <a:spcPct val="0"/>
              </a:spcBef>
              <a:spcAft>
                <a:spcPct val="0"/>
              </a:spcAft>
              <a:defRPr sz="3300">
                <a:solidFill>
                  <a:schemeClr val="tx1"/>
                </a:solidFill>
                <a:latin typeface="Arial" charset="0"/>
                <a:ea typeface="ヒラギノ角ゴ Pro W3" charset="0"/>
                <a:cs typeface="ヒラギノ角ゴ Pro W3" charset="0"/>
              </a:defRPr>
            </a:lvl9pPr>
          </a:lstStyle>
          <a:p>
            <a:pPr algn="ctr" eaLnBrk="1" hangingPunct="1">
              <a:lnSpc>
                <a:spcPct val="85000"/>
              </a:lnSpc>
            </a:pPr>
            <a:r>
              <a:rPr lang="en-US" sz="1800" smtClean="0">
                <a:solidFill>
                  <a:srgbClr val="FFFF00"/>
                </a:solidFill>
                <a:cs typeface="Arial" charset="0"/>
              </a:rPr>
              <a:t>LIS (2016)</a:t>
            </a:r>
          </a:p>
        </p:txBody>
      </p:sp>
      <p:sp>
        <p:nvSpPr>
          <p:cNvPr id="49166" name="Oval 8"/>
          <p:cNvSpPr>
            <a:spLocks noChangeArrowheads="1"/>
          </p:cNvSpPr>
          <p:nvPr/>
        </p:nvSpPr>
        <p:spPr bwMode="auto">
          <a:xfrm>
            <a:off x="6854833" y="3581400"/>
            <a:ext cx="765175" cy="401639"/>
          </a:xfrm>
          <a:prstGeom prst="ellipse">
            <a:avLst/>
          </a:prstGeom>
          <a:noFill/>
          <a:ln w="28575">
            <a:solidFill>
              <a:srgbClr val="FFFF00"/>
            </a:solidFill>
            <a:round/>
            <a:headEnd/>
            <a:tailEnd/>
          </a:ln>
          <a:extLst>
            <a:ext uri="{909E8E84-426E-40dd-AFC4-6F175D3DCCD1}">
              <a14:hiddenFill xmlns:a14="http://schemas.microsoft.com/office/drawing/2010/main">
                <a:solidFill>
                  <a:srgbClr val="FFFFFF"/>
                </a:solidFill>
              </a14:hiddenFill>
            </a:ext>
          </a:extLst>
        </p:spPr>
        <p:txBody>
          <a:bodyPr/>
          <a:lstStyle/>
          <a:p>
            <a:pPr algn="ctr">
              <a:lnSpc>
                <a:spcPct val="85000"/>
              </a:lnSpc>
            </a:pPr>
            <a:endParaRPr lang="en-US" sz="1200" smtClean="0">
              <a:solidFill>
                <a:srgbClr val="FFFF00"/>
              </a:solidFill>
              <a:latin typeface="Times New Roman" charset="0"/>
              <a:ea typeface="ヒラギノ角ゴ Pro W3" charset="0"/>
              <a:cs typeface="ヒラギノ角ゴ Pro W3" charset="0"/>
            </a:endParaRPr>
          </a:p>
        </p:txBody>
      </p:sp>
      <p:cxnSp>
        <p:nvCxnSpPr>
          <p:cNvPr id="49167" name="Curved Connector 13"/>
          <p:cNvCxnSpPr>
            <a:cxnSpLocks noChangeShapeType="1"/>
            <a:stCxn id="49165" idx="2"/>
            <a:endCxn id="49166" idx="6"/>
          </p:cNvCxnSpPr>
          <p:nvPr/>
        </p:nvCxnSpPr>
        <p:spPr bwMode="auto">
          <a:xfrm rot="5400000">
            <a:off x="7280169" y="2701811"/>
            <a:ext cx="1420248" cy="740570"/>
          </a:xfrm>
          <a:prstGeom prst="curvedConnector2">
            <a:avLst/>
          </a:prstGeom>
          <a:noFill/>
          <a:ln w="28575">
            <a:solidFill>
              <a:srgbClr val="FFFF00"/>
            </a:solidFill>
            <a:round/>
            <a:headEnd/>
            <a:tailEnd type="arrow" w="med" len="med"/>
          </a:ln>
          <a:extLst>
            <a:ext uri="{909E8E84-426E-40dd-AFC4-6F175D3DCCD1}">
              <a14:hiddenFill xmlns:a14="http://schemas.microsoft.com/office/drawing/2010/main">
                <a:noFill/>
              </a14:hiddenFill>
            </a:ext>
          </a:extLst>
        </p:spPr>
      </p:cxnSp>
      <p:sp>
        <p:nvSpPr>
          <p:cNvPr id="49168" name="TextBox 1"/>
          <p:cNvSpPr txBox="1">
            <a:spLocks noChangeArrowheads="1"/>
          </p:cNvSpPr>
          <p:nvPr/>
        </p:nvSpPr>
        <p:spPr bwMode="auto">
          <a:xfrm rot="-1088498">
            <a:off x="2329710" y="1281385"/>
            <a:ext cx="1042899" cy="4693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300">
                <a:solidFill>
                  <a:schemeClr val="tx1"/>
                </a:solidFill>
                <a:latin typeface="Arial" charset="0"/>
                <a:ea typeface="ヒラギノ角ゴ Pro W3" charset="0"/>
                <a:cs typeface="ヒラギノ角ゴ Pro W3" charset="0"/>
              </a:defRPr>
            </a:lvl1pPr>
            <a:lvl2pPr marL="742950" indent="-285750" eaLnBrk="0" hangingPunct="0">
              <a:defRPr sz="3300">
                <a:solidFill>
                  <a:schemeClr val="tx1"/>
                </a:solidFill>
                <a:latin typeface="Arial" charset="0"/>
                <a:ea typeface="ヒラギノ角ゴ Pro W3" charset="0"/>
                <a:cs typeface="ヒラギノ角ゴ Pro W3" charset="0"/>
              </a:defRPr>
            </a:lvl2pPr>
            <a:lvl3pPr marL="1143000" indent="-228600" eaLnBrk="0" hangingPunct="0">
              <a:defRPr sz="3300">
                <a:solidFill>
                  <a:schemeClr val="tx1"/>
                </a:solidFill>
                <a:latin typeface="Arial" charset="0"/>
                <a:ea typeface="ヒラギノ角ゴ Pro W3" charset="0"/>
                <a:cs typeface="ヒラギノ角ゴ Pro W3" charset="0"/>
              </a:defRPr>
            </a:lvl3pPr>
            <a:lvl4pPr marL="1600200" indent="-228600" eaLnBrk="0" hangingPunct="0">
              <a:defRPr sz="3300">
                <a:solidFill>
                  <a:schemeClr val="tx1"/>
                </a:solidFill>
                <a:latin typeface="Arial" charset="0"/>
                <a:ea typeface="ヒラギノ角ゴ Pro W3" charset="0"/>
                <a:cs typeface="ヒラギノ角ゴ Pro W3" charset="0"/>
              </a:defRPr>
            </a:lvl4pPr>
            <a:lvl5pPr marL="2057400" indent="-228600" eaLnBrk="0" hangingPunct="0">
              <a:defRPr sz="3300">
                <a:solidFill>
                  <a:schemeClr val="tx1"/>
                </a:solidFill>
                <a:latin typeface="Arial" charset="0"/>
                <a:ea typeface="ヒラギノ角ゴ Pro W3" charset="0"/>
                <a:cs typeface="ヒラギノ角ゴ Pro W3" charset="0"/>
              </a:defRPr>
            </a:lvl5pPr>
            <a:lvl6pPr marL="2514600" indent="-228600" algn="ctr" eaLnBrk="0" fontAlgn="base" hangingPunct="0">
              <a:lnSpc>
                <a:spcPct val="85000"/>
              </a:lnSpc>
              <a:spcBef>
                <a:spcPct val="0"/>
              </a:spcBef>
              <a:spcAft>
                <a:spcPct val="0"/>
              </a:spcAft>
              <a:defRPr sz="3300">
                <a:solidFill>
                  <a:schemeClr val="tx1"/>
                </a:solidFill>
                <a:latin typeface="Arial" charset="0"/>
                <a:ea typeface="ヒラギノ角ゴ Pro W3" charset="0"/>
                <a:cs typeface="ヒラギノ角ゴ Pro W3" charset="0"/>
              </a:defRPr>
            </a:lvl6pPr>
            <a:lvl7pPr marL="2971800" indent="-228600" algn="ctr" eaLnBrk="0" fontAlgn="base" hangingPunct="0">
              <a:lnSpc>
                <a:spcPct val="85000"/>
              </a:lnSpc>
              <a:spcBef>
                <a:spcPct val="0"/>
              </a:spcBef>
              <a:spcAft>
                <a:spcPct val="0"/>
              </a:spcAft>
              <a:defRPr sz="3300">
                <a:solidFill>
                  <a:schemeClr val="tx1"/>
                </a:solidFill>
                <a:latin typeface="Arial" charset="0"/>
                <a:ea typeface="ヒラギノ角ゴ Pro W3" charset="0"/>
                <a:cs typeface="ヒラギノ角ゴ Pro W3" charset="0"/>
              </a:defRPr>
            </a:lvl7pPr>
            <a:lvl8pPr marL="3429000" indent="-228600" algn="ctr" eaLnBrk="0" fontAlgn="base" hangingPunct="0">
              <a:lnSpc>
                <a:spcPct val="85000"/>
              </a:lnSpc>
              <a:spcBef>
                <a:spcPct val="0"/>
              </a:spcBef>
              <a:spcAft>
                <a:spcPct val="0"/>
              </a:spcAft>
              <a:defRPr sz="3300">
                <a:solidFill>
                  <a:schemeClr val="tx1"/>
                </a:solidFill>
                <a:latin typeface="Arial" charset="0"/>
                <a:ea typeface="ヒラギノ角ゴ Pro W3" charset="0"/>
                <a:cs typeface="ヒラギノ角ゴ Pro W3" charset="0"/>
              </a:defRPr>
            </a:lvl8pPr>
            <a:lvl9pPr marL="3886200" indent="-228600" algn="ctr" eaLnBrk="0" fontAlgn="base" hangingPunct="0">
              <a:lnSpc>
                <a:spcPct val="85000"/>
              </a:lnSpc>
              <a:spcBef>
                <a:spcPct val="0"/>
              </a:spcBef>
              <a:spcAft>
                <a:spcPct val="0"/>
              </a:spcAft>
              <a:defRPr sz="3300">
                <a:solidFill>
                  <a:schemeClr val="tx1"/>
                </a:solidFill>
                <a:latin typeface="Arial" charset="0"/>
                <a:ea typeface="ヒラギノ角ゴ Pro W3" charset="0"/>
                <a:cs typeface="ヒラギノ角ゴ Pro W3" charset="0"/>
              </a:defRPr>
            </a:lvl9pPr>
          </a:lstStyle>
          <a:p>
            <a:pPr algn="ctr" eaLnBrk="1" hangingPunct="1">
              <a:lnSpc>
                <a:spcPct val="85000"/>
              </a:lnSpc>
            </a:pPr>
            <a:r>
              <a:rPr lang="en-US" sz="2800" smtClean="0">
                <a:solidFill>
                  <a:srgbClr val="FFFF00"/>
                </a:solidFill>
              </a:rPr>
              <a:t>Earth</a:t>
            </a:r>
          </a:p>
        </p:txBody>
      </p:sp>
      <p:sp>
        <p:nvSpPr>
          <p:cNvPr id="18" name="TextBox 5"/>
          <p:cNvSpPr txBox="1">
            <a:spLocks noChangeArrowheads="1"/>
          </p:cNvSpPr>
          <p:nvPr/>
        </p:nvSpPr>
        <p:spPr bwMode="auto">
          <a:xfrm>
            <a:off x="3908863" y="6424433"/>
            <a:ext cx="3584485" cy="3347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300">
                <a:solidFill>
                  <a:schemeClr val="tx1"/>
                </a:solidFill>
                <a:latin typeface="Arial" charset="0"/>
                <a:ea typeface="ヒラギノ角ゴ Pro W3" charset="0"/>
                <a:cs typeface="ヒラギノ角ゴ Pro W3" charset="0"/>
              </a:defRPr>
            </a:lvl1pPr>
            <a:lvl2pPr marL="742950" indent="-285750" eaLnBrk="0" hangingPunct="0">
              <a:defRPr sz="3300">
                <a:solidFill>
                  <a:schemeClr val="tx1"/>
                </a:solidFill>
                <a:latin typeface="Arial" charset="0"/>
                <a:ea typeface="ヒラギノ角ゴ Pro W3" charset="0"/>
                <a:cs typeface="ヒラギノ角ゴ Pro W3" charset="0"/>
              </a:defRPr>
            </a:lvl2pPr>
            <a:lvl3pPr marL="1143000" indent="-228600" eaLnBrk="0" hangingPunct="0">
              <a:defRPr sz="3300">
                <a:solidFill>
                  <a:schemeClr val="tx1"/>
                </a:solidFill>
                <a:latin typeface="Arial" charset="0"/>
                <a:ea typeface="ヒラギノ角ゴ Pro W3" charset="0"/>
                <a:cs typeface="ヒラギノ角ゴ Pro W3" charset="0"/>
              </a:defRPr>
            </a:lvl3pPr>
            <a:lvl4pPr marL="1600200" indent="-228600" eaLnBrk="0" hangingPunct="0">
              <a:defRPr sz="3300">
                <a:solidFill>
                  <a:schemeClr val="tx1"/>
                </a:solidFill>
                <a:latin typeface="Arial" charset="0"/>
                <a:ea typeface="ヒラギノ角ゴ Pro W3" charset="0"/>
                <a:cs typeface="ヒラギノ角ゴ Pro W3" charset="0"/>
              </a:defRPr>
            </a:lvl4pPr>
            <a:lvl5pPr marL="2057400" indent="-228600" eaLnBrk="0" hangingPunct="0">
              <a:defRPr sz="3300">
                <a:solidFill>
                  <a:schemeClr val="tx1"/>
                </a:solidFill>
                <a:latin typeface="Arial" charset="0"/>
                <a:ea typeface="ヒラギノ角ゴ Pro W3" charset="0"/>
                <a:cs typeface="ヒラギノ角ゴ Pro W3" charset="0"/>
              </a:defRPr>
            </a:lvl5pPr>
            <a:lvl6pPr marL="2514600" indent="-228600" algn="ctr" eaLnBrk="0" fontAlgn="base" hangingPunct="0">
              <a:lnSpc>
                <a:spcPct val="85000"/>
              </a:lnSpc>
              <a:spcBef>
                <a:spcPct val="0"/>
              </a:spcBef>
              <a:spcAft>
                <a:spcPct val="0"/>
              </a:spcAft>
              <a:defRPr sz="3300">
                <a:solidFill>
                  <a:schemeClr val="tx1"/>
                </a:solidFill>
                <a:latin typeface="Arial" charset="0"/>
                <a:ea typeface="ヒラギノ角ゴ Pro W3" charset="0"/>
                <a:cs typeface="ヒラギノ角ゴ Pro W3" charset="0"/>
              </a:defRPr>
            </a:lvl6pPr>
            <a:lvl7pPr marL="2971800" indent="-228600" algn="ctr" eaLnBrk="0" fontAlgn="base" hangingPunct="0">
              <a:lnSpc>
                <a:spcPct val="85000"/>
              </a:lnSpc>
              <a:spcBef>
                <a:spcPct val="0"/>
              </a:spcBef>
              <a:spcAft>
                <a:spcPct val="0"/>
              </a:spcAft>
              <a:defRPr sz="3300">
                <a:solidFill>
                  <a:schemeClr val="tx1"/>
                </a:solidFill>
                <a:latin typeface="Arial" charset="0"/>
                <a:ea typeface="ヒラギノ角ゴ Pro W3" charset="0"/>
                <a:cs typeface="ヒラギノ角ゴ Pro W3" charset="0"/>
              </a:defRPr>
            </a:lvl7pPr>
            <a:lvl8pPr marL="3429000" indent="-228600" algn="ctr" eaLnBrk="0" fontAlgn="base" hangingPunct="0">
              <a:lnSpc>
                <a:spcPct val="85000"/>
              </a:lnSpc>
              <a:spcBef>
                <a:spcPct val="0"/>
              </a:spcBef>
              <a:spcAft>
                <a:spcPct val="0"/>
              </a:spcAft>
              <a:defRPr sz="3300">
                <a:solidFill>
                  <a:schemeClr val="tx1"/>
                </a:solidFill>
                <a:latin typeface="Arial" charset="0"/>
                <a:ea typeface="ヒラギノ角ゴ Pro W3" charset="0"/>
                <a:cs typeface="ヒラギノ角ゴ Pro W3" charset="0"/>
              </a:defRPr>
            </a:lvl8pPr>
            <a:lvl9pPr marL="3886200" indent="-228600" algn="ctr" eaLnBrk="0" fontAlgn="base" hangingPunct="0">
              <a:lnSpc>
                <a:spcPct val="85000"/>
              </a:lnSpc>
              <a:spcBef>
                <a:spcPct val="0"/>
              </a:spcBef>
              <a:spcAft>
                <a:spcPct val="0"/>
              </a:spcAft>
              <a:defRPr sz="3300">
                <a:solidFill>
                  <a:schemeClr val="tx1"/>
                </a:solidFill>
                <a:latin typeface="Arial" charset="0"/>
                <a:ea typeface="ヒラギノ角ゴ Pro W3" charset="0"/>
                <a:cs typeface="ヒラギノ角ゴ Pro W3" charset="0"/>
              </a:defRPr>
            </a:lvl9pPr>
          </a:lstStyle>
          <a:p>
            <a:pPr algn="ctr" eaLnBrk="1" hangingPunct="1">
              <a:lnSpc>
                <a:spcPct val="85000"/>
              </a:lnSpc>
            </a:pPr>
            <a:r>
              <a:rPr lang="en-US" sz="1800" dirty="0" smtClean="0">
                <a:solidFill>
                  <a:srgbClr val="FFFF00"/>
                </a:solidFill>
                <a:cs typeface="Arial" charset="0"/>
              </a:rPr>
              <a:t>CLARREO Pathfinders (CY2019)</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82" name="Rectangle 2"/>
          <p:cNvSpPr>
            <a:spLocks noGrp="1" noChangeArrowheads="1"/>
          </p:cNvSpPr>
          <p:nvPr>
            <p:ph type="title" idx="4294967295"/>
          </p:nvPr>
        </p:nvSpPr>
        <p:spPr>
          <a:xfrm>
            <a:off x="0" y="0"/>
            <a:ext cx="9144000" cy="990600"/>
          </a:xfrm>
          <a:prstGeom prst="rect">
            <a:avLst/>
          </a:prstGeom>
        </p:spPr>
        <p:txBody>
          <a:bodyPr>
            <a:normAutofit/>
          </a:bodyPr>
          <a:lstStyle/>
          <a:p>
            <a:pPr algn="ctr"/>
            <a:r>
              <a:rPr lang="en-US" dirty="0" smtClean="0">
                <a:solidFill>
                  <a:srgbClr val="000000"/>
                </a:solidFill>
              </a:rPr>
              <a:t>Venture-Class</a:t>
            </a:r>
            <a:endParaRPr lang="en-US" dirty="0">
              <a:solidFill>
                <a:srgbClr val="000000"/>
              </a:solidFill>
            </a:endParaRPr>
          </a:p>
        </p:txBody>
      </p:sp>
      <p:sp>
        <p:nvSpPr>
          <p:cNvPr id="890883" name="Rectangle 3"/>
          <p:cNvSpPr>
            <a:spLocks noGrp="1" noChangeArrowheads="1"/>
          </p:cNvSpPr>
          <p:nvPr>
            <p:ph type="body" idx="4294967295"/>
          </p:nvPr>
        </p:nvSpPr>
        <p:spPr>
          <a:xfrm>
            <a:off x="0" y="1047405"/>
            <a:ext cx="9144000" cy="3541194"/>
          </a:xfrm>
          <a:prstGeom prst="rect">
            <a:avLst/>
          </a:prstGeom>
        </p:spPr>
        <p:txBody>
          <a:bodyPr>
            <a:normAutofit fontScale="92500" lnSpcReduction="20000"/>
          </a:bodyPr>
          <a:lstStyle/>
          <a:p>
            <a:pPr lvl="1">
              <a:lnSpc>
                <a:spcPct val="120000"/>
              </a:lnSpc>
              <a:spcBef>
                <a:spcPts val="1200"/>
              </a:spcBef>
            </a:pPr>
            <a:r>
              <a:rPr lang="en-US" sz="2400" dirty="0"/>
              <a:t>Science-driven, PI-led, competitively selected, cost- and schedule-constrained, regularly solicited – Venture-Class was a </a:t>
            </a:r>
            <a:r>
              <a:rPr lang="en-US" sz="2400" b="1" i="1" dirty="0"/>
              <a:t>high-priority Decadal Survey Recommendation</a:t>
            </a:r>
            <a:endParaRPr lang="en-US" sz="2400" dirty="0"/>
          </a:p>
          <a:p>
            <a:pPr lvl="1">
              <a:lnSpc>
                <a:spcPct val="120000"/>
              </a:lnSpc>
              <a:spcBef>
                <a:spcPts val="1200"/>
              </a:spcBef>
            </a:pPr>
            <a:r>
              <a:rPr lang="en-US" sz="2400" dirty="0"/>
              <a:t>Complement the systematic missions, provide flexibility to accommodate scientific advances and new implementation approaches</a:t>
            </a:r>
          </a:p>
          <a:p>
            <a:pPr lvl="1">
              <a:lnSpc>
                <a:spcPct val="120000"/>
              </a:lnSpc>
              <a:spcBef>
                <a:spcPts val="1200"/>
              </a:spcBef>
            </a:pPr>
            <a:r>
              <a:rPr lang="en-US" sz="2400" dirty="0"/>
              <a:t> </a:t>
            </a:r>
            <a:r>
              <a:rPr lang="en-US" sz="2400" b="1" i="1" dirty="0"/>
              <a:t>All ongoing and planned investigations, solicitations, and selections are on track and fully funded</a:t>
            </a:r>
            <a:endParaRPr lang="en-US" sz="2400" dirty="0"/>
          </a:p>
          <a:p>
            <a:pPr lvl="1" algn="ctr">
              <a:lnSpc>
                <a:spcPct val="120000"/>
              </a:lnSpc>
              <a:spcBef>
                <a:spcPts val="600"/>
              </a:spcBef>
              <a:buNone/>
            </a:pPr>
            <a:r>
              <a:rPr lang="en-US" sz="3200" b="1" dirty="0"/>
              <a:t>3 “Strands”</a:t>
            </a:r>
            <a:endParaRPr lang="en-US" sz="3200" dirty="0"/>
          </a:p>
        </p:txBody>
      </p:sp>
      <p:pic>
        <p:nvPicPr>
          <p:cNvPr id="3" name="Picture 2" descr="instrument.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55360" y="4373880"/>
            <a:ext cx="2743200" cy="1828800"/>
          </a:xfrm>
          <a:prstGeom prst="rect">
            <a:avLst/>
          </a:prstGeom>
        </p:spPr>
      </p:pic>
      <p:sp>
        <p:nvSpPr>
          <p:cNvPr id="7" name="TextBox 6"/>
          <p:cNvSpPr txBox="1"/>
          <p:nvPr/>
        </p:nvSpPr>
        <p:spPr>
          <a:xfrm>
            <a:off x="0" y="6262786"/>
            <a:ext cx="9144000" cy="406543"/>
          </a:xfrm>
          <a:prstGeom prst="rect">
            <a:avLst/>
          </a:prstGeom>
          <a:noFill/>
        </p:spPr>
        <p:txBody>
          <a:bodyPr wrap="square" lIns="91331" tIns="45666" rIns="91331" bIns="45666" rtlCol="0">
            <a:spAutoFit/>
          </a:bodyPr>
          <a:lstStyle/>
          <a:p>
            <a:pPr eaLnBrk="1" hangingPunct="1"/>
            <a:r>
              <a:rPr lang="en-US" b="1" dirty="0" smtClean="0">
                <a:solidFill>
                  <a:prstClr val="black"/>
                </a:solidFill>
                <a:ea typeface="ＭＳ Ｐゴシック" charset="0"/>
                <a:cs typeface="Arial" charset="0"/>
              </a:rPr>
              <a:t>               Suborbital               Small-sat/Missions               Instruments</a:t>
            </a:r>
          </a:p>
        </p:txBody>
      </p:sp>
      <p:sp>
        <p:nvSpPr>
          <p:cNvPr id="9" name="Slide Number Placeholder 3"/>
          <p:cNvSpPr>
            <a:spLocks noGrp="1"/>
          </p:cNvSpPr>
          <p:nvPr>
            <p:ph type="sldNum" sz="quarter" idx="12"/>
          </p:nvPr>
        </p:nvSpPr>
        <p:spPr>
          <a:xfrm>
            <a:off x="6553200" y="6356399"/>
            <a:ext cx="2133600" cy="365125"/>
          </a:xfrm>
        </p:spPr>
        <p:txBody>
          <a:bodyPr/>
          <a:lstStyle/>
          <a:p>
            <a:pPr>
              <a:defRPr/>
            </a:pPr>
            <a:fld id="{1911328A-B4DA-4AB5-AB26-7D8D041B4961}" type="slidenum">
              <a:rPr lang="en-US" smtClean="0">
                <a:solidFill>
                  <a:prstClr val="black">
                    <a:tint val="75000"/>
                  </a:prstClr>
                </a:solidFill>
                <a:latin typeface="Calibri"/>
              </a:rPr>
              <a:pPr>
                <a:defRPr/>
              </a:pPr>
              <a:t>18</a:t>
            </a:fld>
            <a:endParaRPr lang="en-US" dirty="0">
              <a:solidFill>
                <a:prstClr val="black">
                  <a:tint val="75000"/>
                </a:prstClr>
              </a:solidFill>
              <a:latin typeface="Calibri"/>
            </a:endParaRPr>
          </a:p>
        </p:txBody>
      </p:sp>
      <p:pic>
        <p:nvPicPr>
          <p:cNvPr id="2" name="Picture 1" descr="global_Hawk_ed13-0399-07.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8680" y="4375770"/>
            <a:ext cx="2565418" cy="1826104"/>
          </a:xfrm>
          <a:prstGeom prst="rect">
            <a:avLst/>
          </a:prstGeom>
        </p:spPr>
      </p:pic>
      <p:pic>
        <p:nvPicPr>
          <p:cNvPr id="5" name="Picture 4" descr="CYGNSS_th.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20340" y="4375789"/>
            <a:ext cx="2712581" cy="1837261"/>
          </a:xfrm>
          <a:prstGeom prst="rect">
            <a:avLst/>
          </a:prstGeom>
        </p:spPr>
      </p:pic>
      <p:pic>
        <p:nvPicPr>
          <p:cNvPr id="8" name="Picture 7" descr="nasa-cats-space-station.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056426" y="4394981"/>
            <a:ext cx="2731825" cy="1814064"/>
          </a:xfrm>
          <a:prstGeom prst="rect">
            <a:avLst/>
          </a:prstGeom>
        </p:spPr>
      </p:pic>
    </p:spTree>
    <p:extLst>
      <p:ext uri="{BB962C8B-B14F-4D97-AF65-F5344CB8AC3E}">
        <p14:creationId xmlns:p14="http://schemas.microsoft.com/office/powerpoint/2010/main" val="129453113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2" name="Text Box 40"/>
          <p:cNvSpPr txBox="1">
            <a:spLocks noChangeArrowheads="1"/>
          </p:cNvSpPr>
          <p:nvPr/>
        </p:nvSpPr>
        <p:spPr bwMode="auto">
          <a:xfrm>
            <a:off x="2057400" y="381000"/>
            <a:ext cx="6477000" cy="641350"/>
          </a:xfrm>
          <a:prstGeom prst="rect">
            <a:avLst/>
          </a:prstGeom>
          <a:noFill/>
          <a:ln w="9525">
            <a:noFill/>
            <a:miter lim="800000"/>
            <a:headEnd/>
            <a:tailEnd/>
          </a:ln>
        </p:spPr>
        <p:txBody>
          <a:bodyPr>
            <a:spAutoFit/>
          </a:bodyPr>
          <a:lstStyle/>
          <a:p>
            <a:pPr defTabSz="457200" eaLnBrk="1" fontAlgn="auto" hangingPunct="1">
              <a:spcBef>
                <a:spcPct val="50000"/>
              </a:spcBef>
              <a:spcAft>
                <a:spcPts val="0"/>
              </a:spcAft>
            </a:pPr>
            <a:endParaRPr lang="en-US" sz="1800">
              <a:solidFill>
                <a:prstClr val="black"/>
              </a:solidFill>
              <a:ea typeface="ＭＳ Ｐゴシック" pitchFamily="34" charset="-128"/>
              <a:cs typeface="Arial" charset="0"/>
            </a:endParaRPr>
          </a:p>
        </p:txBody>
      </p:sp>
      <p:sp>
        <p:nvSpPr>
          <p:cNvPr id="9" name="Title 1"/>
          <p:cNvSpPr txBox="1">
            <a:spLocks/>
          </p:cNvSpPr>
          <p:nvPr/>
        </p:nvSpPr>
        <p:spPr bwMode="auto">
          <a:xfrm>
            <a:off x="-21771" y="0"/>
            <a:ext cx="9144000" cy="685800"/>
          </a:xfrm>
          <a:prstGeom prst="rect">
            <a:avLst/>
          </a:prstGeom>
          <a:solidFill>
            <a:schemeClr val="bg2"/>
          </a:solid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defTabSz="457200" eaLnBrk="1" hangingPunct="1">
              <a:lnSpc>
                <a:spcPct val="80000"/>
              </a:lnSpc>
            </a:pPr>
            <a:r>
              <a:rPr lang="en-US" sz="3200" dirty="0" smtClean="0">
                <a:solidFill>
                  <a:prstClr val="black"/>
                </a:solidFill>
                <a:latin typeface="Calibri"/>
              </a:rPr>
              <a:t>Venture Class Selections/Solicitations</a:t>
            </a:r>
          </a:p>
        </p:txBody>
      </p:sp>
      <p:pic>
        <p:nvPicPr>
          <p:cNvPr id="4" name="Picture 3"/>
          <p:cNvPicPr>
            <a:picLocks noChangeAspect="1"/>
          </p:cNvPicPr>
          <p:nvPr/>
        </p:nvPicPr>
        <p:blipFill>
          <a:blip r:embed="rId3"/>
          <a:stretch>
            <a:fillRect/>
          </a:stretch>
        </p:blipFill>
        <p:spPr>
          <a:xfrm>
            <a:off x="73651" y="1203794"/>
            <a:ext cx="8853792" cy="2462168"/>
          </a:xfrm>
          <a:prstGeom prst="rect">
            <a:avLst/>
          </a:prstGeom>
        </p:spPr>
      </p:pic>
      <p:sp>
        <p:nvSpPr>
          <p:cNvPr id="2" name="TextBox 1"/>
          <p:cNvSpPr txBox="1"/>
          <p:nvPr/>
        </p:nvSpPr>
        <p:spPr>
          <a:xfrm>
            <a:off x="1212850" y="3480505"/>
            <a:ext cx="1109810" cy="138499"/>
          </a:xfrm>
          <a:prstGeom prst="rect">
            <a:avLst/>
          </a:prstGeom>
          <a:solidFill>
            <a:srgbClr val="28EDEC"/>
          </a:solidFill>
        </p:spPr>
        <p:txBody>
          <a:bodyPr wrap="none" lIns="0" tIns="0" rIns="0" bIns="0" rtlCol="0">
            <a:spAutoFit/>
          </a:bodyPr>
          <a:lstStyle/>
          <a:p>
            <a:pPr eaLnBrk="1" hangingPunct="1"/>
            <a:r>
              <a:rPr lang="en-US" sz="900" dirty="0" smtClean="0">
                <a:solidFill>
                  <a:srgbClr val="000000"/>
                </a:solidFill>
                <a:ea typeface="ＭＳ Ｐゴシック" charset="-128"/>
              </a:rPr>
              <a:t>Most recent Selection</a:t>
            </a:r>
            <a:endParaRPr lang="en-US" sz="900" dirty="0">
              <a:solidFill>
                <a:srgbClr val="000000"/>
              </a:solidFill>
              <a:ea typeface="ＭＳ Ｐゴシック" charset="-128"/>
            </a:endParaRPr>
          </a:p>
        </p:txBody>
      </p:sp>
      <p:sp>
        <p:nvSpPr>
          <p:cNvPr id="3" name="TextBox 2"/>
          <p:cNvSpPr txBox="1"/>
          <p:nvPr/>
        </p:nvSpPr>
        <p:spPr>
          <a:xfrm>
            <a:off x="671521" y="4919952"/>
            <a:ext cx="7979744" cy="1631216"/>
          </a:xfrm>
          <a:prstGeom prst="rect">
            <a:avLst/>
          </a:prstGeom>
          <a:noFill/>
        </p:spPr>
        <p:txBody>
          <a:bodyPr wrap="none" rtlCol="0">
            <a:spAutoFit/>
          </a:bodyPr>
          <a:lstStyle/>
          <a:p>
            <a:pPr eaLnBrk="1" hangingPunct="1"/>
            <a:r>
              <a:rPr lang="en-US" dirty="0" smtClean="0">
                <a:solidFill>
                  <a:srgbClr val="000000"/>
                </a:solidFill>
                <a:ea typeface="ＭＳ Ｐゴシック" charset="-128"/>
              </a:rPr>
              <a:t>EVS-1: 	CARVE, ATTREX, DISCOVER-AQ, </a:t>
            </a:r>
            <a:r>
              <a:rPr lang="en-US" dirty="0" err="1" smtClean="0">
                <a:solidFill>
                  <a:srgbClr val="000000"/>
                </a:solidFill>
                <a:ea typeface="ＭＳ Ｐゴシック" charset="-128"/>
              </a:rPr>
              <a:t>AirMOSS</a:t>
            </a:r>
            <a:r>
              <a:rPr lang="en-US" dirty="0" smtClean="0">
                <a:solidFill>
                  <a:srgbClr val="000000"/>
                </a:solidFill>
                <a:ea typeface="ＭＳ Ｐゴシック" charset="-128"/>
              </a:rPr>
              <a:t>, HS-3</a:t>
            </a:r>
          </a:p>
          <a:p>
            <a:pPr eaLnBrk="1" hangingPunct="1"/>
            <a:r>
              <a:rPr lang="en-US" dirty="0" smtClean="0">
                <a:solidFill>
                  <a:srgbClr val="000000"/>
                </a:solidFill>
                <a:ea typeface="ＭＳ Ｐゴシック" charset="-128"/>
              </a:rPr>
              <a:t>EVM-1: CYGNSS (2016 LRD)</a:t>
            </a:r>
          </a:p>
          <a:p>
            <a:pPr eaLnBrk="1" hangingPunct="1"/>
            <a:r>
              <a:rPr lang="en-US" dirty="0" smtClean="0">
                <a:solidFill>
                  <a:srgbClr val="000000"/>
                </a:solidFill>
                <a:ea typeface="ＭＳ Ｐゴシック" charset="-128"/>
              </a:rPr>
              <a:t>EVI-1:	TEMPO (2017 Instrument Delivery)</a:t>
            </a:r>
          </a:p>
          <a:p>
            <a:pPr eaLnBrk="1" hangingPunct="1"/>
            <a:r>
              <a:rPr lang="en-US" dirty="0" smtClean="0">
                <a:solidFill>
                  <a:srgbClr val="000000"/>
                </a:solidFill>
                <a:ea typeface="ＭＳ Ｐゴシック" charset="-128"/>
              </a:rPr>
              <a:t>EVI-2:	GEDI (2019, 2018 </a:t>
            </a:r>
            <a:r>
              <a:rPr lang="en-US" dirty="0">
                <a:solidFill>
                  <a:srgbClr val="000000"/>
                </a:solidFill>
                <a:ea typeface="ＭＳ Ｐゴシック" charset="-128"/>
              </a:rPr>
              <a:t>d</a:t>
            </a:r>
            <a:r>
              <a:rPr lang="en-US" dirty="0" smtClean="0">
                <a:solidFill>
                  <a:srgbClr val="000000"/>
                </a:solidFill>
                <a:ea typeface="ＭＳ Ｐゴシック" charset="-128"/>
              </a:rPr>
              <a:t>el.); ECOSTRESS (10/2017, 5/2017 del.) </a:t>
            </a:r>
          </a:p>
          <a:p>
            <a:pPr eaLnBrk="1" hangingPunct="1"/>
            <a:r>
              <a:rPr lang="en-US" dirty="0" smtClean="0">
                <a:solidFill>
                  <a:srgbClr val="000000"/>
                </a:solidFill>
                <a:ea typeface="ＭＳ Ｐゴシック" charset="-128"/>
              </a:rPr>
              <a:t>EVS-2:	</a:t>
            </a:r>
            <a:r>
              <a:rPr lang="en-US" dirty="0" err="1" smtClean="0">
                <a:solidFill>
                  <a:srgbClr val="000000"/>
                </a:solidFill>
                <a:ea typeface="ＭＳ Ｐゴシック" charset="-128"/>
              </a:rPr>
              <a:t>AtoM</a:t>
            </a:r>
            <a:r>
              <a:rPr lang="en-US" dirty="0" smtClean="0">
                <a:solidFill>
                  <a:srgbClr val="000000"/>
                </a:solidFill>
                <a:ea typeface="ＭＳ Ｐゴシック" charset="-128"/>
              </a:rPr>
              <a:t>, NAAMS, OMG, ORACLES, ACT-America, CORAL</a:t>
            </a:r>
            <a:endParaRPr lang="en-US" dirty="0">
              <a:solidFill>
                <a:srgbClr val="000000"/>
              </a:solidFill>
              <a:ea typeface="ＭＳ Ｐゴシック" charset="-128"/>
            </a:endParaRPr>
          </a:p>
        </p:txBody>
      </p:sp>
    </p:spTree>
    <p:extLst>
      <p:ext uri="{BB962C8B-B14F-4D97-AF65-F5344CB8AC3E}">
        <p14:creationId xmlns:p14="http://schemas.microsoft.com/office/powerpoint/2010/main" val="3679928096"/>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bwMode="auto">
          <a:xfrm>
            <a:off x="181500" y="1396115"/>
            <a:ext cx="9067800" cy="6172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282575" indent="-282575" algn="l" rtl="0" fontAlgn="base">
              <a:lnSpc>
                <a:spcPct val="85000"/>
              </a:lnSpc>
              <a:spcBef>
                <a:spcPct val="20000"/>
              </a:spcBef>
              <a:spcAft>
                <a:spcPct val="0"/>
              </a:spcAft>
              <a:buClr>
                <a:schemeClr val="bg1"/>
              </a:buClr>
              <a:buFont typeface="Wingdings" pitchFamily="2" charset="2"/>
              <a:defRPr sz="2000">
                <a:solidFill>
                  <a:schemeClr val="tx1"/>
                </a:solidFill>
                <a:latin typeface="+mn-lt"/>
                <a:ea typeface="+mn-ea"/>
                <a:cs typeface="+mn-cs"/>
              </a:defRPr>
            </a:lvl1pPr>
            <a:lvl2pPr marL="636588" indent="-239713" algn="l" rtl="0" fontAlgn="base">
              <a:lnSpc>
                <a:spcPct val="85000"/>
              </a:lnSpc>
              <a:spcBef>
                <a:spcPct val="20000"/>
              </a:spcBef>
              <a:spcAft>
                <a:spcPct val="0"/>
              </a:spcAft>
              <a:buFont typeface="Times" pitchFamily="-16" charset="0"/>
              <a:buChar char="•"/>
              <a:defRPr sz="2000">
                <a:solidFill>
                  <a:schemeClr val="tx1"/>
                </a:solidFill>
                <a:latin typeface="+mn-lt"/>
              </a:defRPr>
            </a:lvl2pPr>
            <a:lvl3pPr marL="917575" indent="-166688" algn="l" rtl="0" fontAlgn="base">
              <a:lnSpc>
                <a:spcPct val="85000"/>
              </a:lnSpc>
              <a:spcBef>
                <a:spcPct val="20000"/>
              </a:spcBef>
              <a:spcAft>
                <a:spcPct val="0"/>
              </a:spcAft>
              <a:buChar char="•"/>
              <a:defRPr sz="2000">
                <a:solidFill>
                  <a:schemeClr val="tx1"/>
                </a:solidFill>
                <a:latin typeface="+mn-lt"/>
              </a:defRPr>
            </a:lvl3pPr>
            <a:lvl4pPr marL="1255713" indent="-223838" algn="l" rtl="0" fontAlgn="base">
              <a:lnSpc>
                <a:spcPct val="85000"/>
              </a:lnSpc>
              <a:spcBef>
                <a:spcPct val="20000"/>
              </a:spcBef>
              <a:spcAft>
                <a:spcPct val="0"/>
              </a:spcAft>
              <a:buChar char="–"/>
              <a:defRPr sz="2000">
                <a:solidFill>
                  <a:schemeClr val="tx1"/>
                </a:solidFill>
                <a:latin typeface="+mn-lt"/>
              </a:defRPr>
            </a:lvl4pPr>
            <a:lvl5pPr marL="1593850" indent="-223838" algn="l" rtl="0" fontAlgn="base">
              <a:lnSpc>
                <a:spcPct val="85000"/>
              </a:lnSpc>
              <a:spcBef>
                <a:spcPct val="20000"/>
              </a:spcBef>
              <a:spcAft>
                <a:spcPct val="0"/>
              </a:spcAft>
              <a:buChar char="»"/>
              <a:defRPr sz="2000">
                <a:solidFill>
                  <a:schemeClr val="tx1"/>
                </a:solidFill>
                <a:latin typeface="+mn-lt"/>
              </a:defRPr>
            </a:lvl5pPr>
            <a:lvl6pPr marL="2051050" indent="-223838" algn="l" rtl="0" fontAlgn="base">
              <a:lnSpc>
                <a:spcPct val="85000"/>
              </a:lnSpc>
              <a:spcBef>
                <a:spcPct val="20000"/>
              </a:spcBef>
              <a:spcAft>
                <a:spcPct val="0"/>
              </a:spcAft>
              <a:buChar char="»"/>
              <a:defRPr sz="2000">
                <a:solidFill>
                  <a:schemeClr val="tx1"/>
                </a:solidFill>
                <a:latin typeface="+mn-lt"/>
              </a:defRPr>
            </a:lvl6pPr>
            <a:lvl7pPr marL="2508250" indent="-223838" algn="l" rtl="0" fontAlgn="base">
              <a:lnSpc>
                <a:spcPct val="85000"/>
              </a:lnSpc>
              <a:spcBef>
                <a:spcPct val="20000"/>
              </a:spcBef>
              <a:spcAft>
                <a:spcPct val="0"/>
              </a:spcAft>
              <a:buChar char="»"/>
              <a:defRPr sz="2000">
                <a:solidFill>
                  <a:schemeClr val="tx1"/>
                </a:solidFill>
                <a:latin typeface="+mn-lt"/>
              </a:defRPr>
            </a:lvl7pPr>
            <a:lvl8pPr marL="2965450" indent="-223838" algn="l" rtl="0" fontAlgn="base">
              <a:lnSpc>
                <a:spcPct val="85000"/>
              </a:lnSpc>
              <a:spcBef>
                <a:spcPct val="20000"/>
              </a:spcBef>
              <a:spcAft>
                <a:spcPct val="0"/>
              </a:spcAft>
              <a:buChar char="»"/>
              <a:defRPr sz="2000">
                <a:solidFill>
                  <a:schemeClr val="tx1"/>
                </a:solidFill>
                <a:latin typeface="+mn-lt"/>
              </a:defRPr>
            </a:lvl8pPr>
            <a:lvl9pPr marL="3422650" indent="-223838" algn="l" rtl="0" fontAlgn="base">
              <a:lnSpc>
                <a:spcPct val="85000"/>
              </a:lnSpc>
              <a:spcBef>
                <a:spcPct val="20000"/>
              </a:spcBef>
              <a:spcAft>
                <a:spcPct val="0"/>
              </a:spcAft>
              <a:buChar char="»"/>
              <a:defRPr sz="2000">
                <a:solidFill>
                  <a:schemeClr val="tx1"/>
                </a:solidFill>
                <a:latin typeface="+mn-lt"/>
              </a:defRPr>
            </a:lvl9pPr>
          </a:lstStyle>
          <a:p>
            <a:pPr marL="396875" lvl="1" indent="0">
              <a:lnSpc>
                <a:spcPct val="90000"/>
              </a:lnSpc>
              <a:spcBef>
                <a:spcPts val="600"/>
              </a:spcBef>
              <a:buNone/>
            </a:pPr>
            <a:r>
              <a:rPr lang="en-US" sz="2800" dirty="0" smtClean="0"/>
              <a:t>Big Thanks to</a:t>
            </a:r>
          </a:p>
          <a:p>
            <a:pPr lvl="1">
              <a:lnSpc>
                <a:spcPct val="90000"/>
              </a:lnSpc>
              <a:spcBef>
                <a:spcPts val="600"/>
              </a:spcBef>
            </a:pPr>
            <a:r>
              <a:rPr lang="en-US" sz="2800" dirty="0" smtClean="0"/>
              <a:t>Prof Jose Luis Casanova (LATUV)</a:t>
            </a:r>
          </a:p>
          <a:p>
            <a:pPr lvl="1">
              <a:lnSpc>
                <a:spcPct val="90000"/>
              </a:lnSpc>
              <a:spcBef>
                <a:spcPts val="600"/>
              </a:spcBef>
            </a:pPr>
            <a:r>
              <a:rPr lang="en-US" sz="2800" dirty="0" smtClean="0"/>
              <a:t>Juan Ramon Lopez (Univ. Valladolid)</a:t>
            </a:r>
          </a:p>
          <a:p>
            <a:pPr lvl="1">
              <a:lnSpc>
                <a:spcPct val="90000"/>
              </a:lnSpc>
              <a:spcBef>
                <a:spcPts val="600"/>
              </a:spcBef>
            </a:pPr>
            <a:r>
              <a:rPr lang="en-US" sz="2800" dirty="0" smtClean="0"/>
              <a:t>NDRC Steering Committee</a:t>
            </a:r>
          </a:p>
          <a:p>
            <a:pPr lvl="2">
              <a:lnSpc>
                <a:spcPct val="90000"/>
              </a:lnSpc>
              <a:spcBef>
                <a:spcPts val="600"/>
              </a:spcBef>
            </a:pPr>
            <a:r>
              <a:rPr lang="en-US" sz="2800" dirty="0" smtClean="0"/>
              <a:t>Patrick Coronado</a:t>
            </a:r>
          </a:p>
          <a:p>
            <a:pPr lvl="2">
              <a:lnSpc>
                <a:spcPct val="90000"/>
              </a:lnSpc>
              <a:spcBef>
                <a:spcPts val="600"/>
              </a:spcBef>
            </a:pPr>
            <a:r>
              <a:rPr lang="en-US" sz="2800" dirty="0" smtClean="0"/>
              <a:t>Jasmine </a:t>
            </a:r>
            <a:r>
              <a:rPr lang="en-US" sz="2800" dirty="0" err="1" smtClean="0"/>
              <a:t>Nahorniak</a:t>
            </a:r>
            <a:endParaRPr lang="en-US" sz="2800" dirty="0" smtClean="0"/>
          </a:p>
          <a:p>
            <a:pPr lvl="2">
              <a:lnSpc>
                <a:spcPct val="90000"/>
              </a:lnSpc>
              <a:spcBef>
                <a:spcPts val="600"/>
              </a:spcBef>
            </a:pPr>
            <a:r>
              <a:rPr lang="en-US" sz="2800" dirty="0" smtClean="0"/>
              <a:t>Brad Quayle</a:t>
            </a:r>
          </a:p>
          <a:p>
            <a:pPr lvl="2">
              <a:lnSpc>
                <a:spcPct val="90000"/>
              </a:lnSpc>
              <a:spcBef>
                <a:spcPts val="600"/>
              </a:spcBef>
            </a:pPr>
            <a:r>
              <a:rPr lang="en-US" sz="2800" dirty="0" smtClean="0"/>
              <a:t>Allen Huang</a:t>
            </a:r>
          </a:p>
          <a:p>
            <a:pPr lvl="2">
              <a:lnSpc>
                <a:spcPct val="90000"/>
              </a:lnSpc>
              <a:spcBef>
                <a:spcPts val="600"/>
              </a:spcBef>
            </a:pPr>
            <a:r>
              <a:rPr lang="en-US" sz="2800" dirty="0" smtClean="0"/>
              <a:t>Anders </a:t>
            </a:r>
            <a:r>
              <a:rPr lang="en-US" sz="2800" dirty="0" err="1" smtClean="0"/>
              <a:t>Soerensen</a:t>
            </a:r>
            <a:endParaRPr lang="en-US" sz="2800" dirty="0" smtClean="0"/>
          </a:p>
        </p:txBody>
      </p:sp>
    </p:spTree>
    <p:extLst>
      <p:ext uri="{BB962C8B-B14F-4D97-AF65-F5344CB8AC3E}">
        <p14:creationId xmlns:p14="http://schemas.microsoft.com/office/powerpoint/2010/main" val="655379810"/>
      </p:ext>
    </p:extLst>
  </p:cSld>
  <p:clrMapOvr>
    <a:masterClrMapping/>
  </p:clrMapOvr>
  <p:transition xmlns:p14="http://schemas.microsoft.com/office/powerpoint/2010/mai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6"/>
          <p:cNvPicPr>
            <a:picLocks noChangeAspect="1"/>
          </p:cNvPicPr>
          <p:nvPr/>
        </p:nvPicPr>
        <p:blipFill rotWithShape="1">
          <a:blip r:embed="rId5" cstate="print">
            <a:extLst>
              <a:ext uri="{BEBA8EAE-BF5A-486C-A8C5-ECC9F3942E4B}">
                <a14:imgProps xmlns:a14="http://schemas.microsoft.com/office/drawing/2010/main">
                  <a14:imgLayer r:embed="rId6">
                    <a14:imgEffect>
                      <a14:brightnessContrast contrast="12000"/>
                    </a14:imgEffect>
                  </a14:imgLayer>
                </a14:imgProps>
              </a:ext>
              <a:ext uri="{28A0092B-C50C-407E-A947-70E740481C1C}">
                <a14:useLocalDpi xmlns:a14="http://schemas.microsoft.com/office/drawing/2010/main" val="0"/>
              </a:ext>
            </a:extLst>
          </a:blip>
          <a:srcRect l="11022" r="9542"/>
          <a:stretch/>
        </p:blipFill>
        <p:spPr>
          <a:xfrm>
            <a:off x="2756647" y="4629149"/>
            <a:ext cx="3784388" cy="2238456"/>
          </a:xfrm>
          <a:prstGeom prst="rect">
            <a:avLst/>
          </a:prstGeom>
        </p:spPr>
      </p:pic>
      <p:grpSp>
        <p:nvGrpSpPr>
          <p:cNvPr id="2" name="Group 5"/>
          <p:cNvGrpSpPr/>
          <p:nvPr/>
        </p:nvGrpSpPr>
        <p:grpSpPr>
          <a:xfrm>
            <a:off x="4452702" y="5491287"/>
            <a:ext cx="2842484" cy="1108256"/>
            <a:chOff x="3562161" y="3653173"/>
            <a:chExt cx="2273987" cy="738837"/>
          </a:xfrm>
        </p:grpSpPr>
        <p:pic>
          <p:nvPicPr>
            <p:cNvPr id="28" name="Picture 27"/>
            <p:cNvPicPr>
              <a:picLocks noChangeAspect="1"/>
            </p:cNvPicPr>
            <p:nvPr/>
          </p:nvPicPr>
          <p:blipFill rotWithShape="1">
            <a:blip r:embed="rId7" cstate="print">
              <a:extLst>
                <a:ext uri="{28A0092B-C50C-407E-A947-70E740481C1C}">
                  <a14:useLocalDpi xmlns:a14="http://schemas.microsoft.com/office/drawing/2010/main" val="0"/>
                </a:ext>
              </a:extLst>
            </a:blip>
            <a:srcRect l="48974" t="80535" r="48086" b="16914"/>
            <a:stretch/>
          </p:blipFill>
          <p:spPr>
            <a:xfrm>
              <a:off x="3562161" y="3702131"/>
              <a:ext cx="215109" cy="116646"/>
            </a:xfrm>
            <a:prstGeom prst="rect">
              <a:avLst/>
            </a:prstGeom>
          </p:spPr>
        </p:pic>
        <p:pic>
          <p:nvPicPr>
            <p:cNvPr id="3" name="Picture 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707421" y="3653173"/>
              <a:ext cx="2128727" cy="738837"/>
            </a:xfrm>
            <a:prstGeom prst="rect">
              <a:avLst/>
            </a:prstGeom>
          </p:spPr>
        </p:pic>
      </p:grpSp>
      <p:pic>
        <p:nvPicPr>
          <p:cNvPr id="15" name="Picture 1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709866" y="1304779"/>
            <a:ext cx="6245365" cy="4454967"/>
          </a:xfrm>
          <a:prstGeom prst="rect">
            <a:avLst/>
          </a:prstGeom>
        </p:spPr>
      </p:pic>
      <p:pic>
        <p:nvPicPr>
          <p:cNvPr id="19" name="Picture 18"/>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888852" y="1188381"/>
            <a:ext cx="5852171" cy="1514251"/>
          </a:xfrm>
          <a:prstGeom prst="rect">
            <a:avLst/>
          </a:prstGeom>
        </p:spPr>
      </p:pic>
      <p:pic>
        <p:nvPicPr>
          <p:cNvPr id="5" name="Picture 4"/>
          <p:cNvPicPr>
            <a:picLocks noChangeAspect="1"/>
          </p:cNvPicPr>
          <p:nvPr/>
        </p:nvPicPr>
        <p:blipFill rotWithShape="1">
          <a:blip r:embed="rId11" cstate="print">
            <a:extLst>
              <a:ext uri="{28A0092B-C50C-407E-A947-70E740481C1C}">
                <a14:useLocalDpi xmlns:a14="http://schemas.microsoft.com/office/drawing/2010/main" val="0"/>
              </a:ext>
            </a:extLst>
          </a:blip>
          <a:srcRect l="33719"/>
          <a:stretch/>
        </p:blipFill>
        <p:spPr>
          <a:xfrm>
            <a:off x="3083230" y="0"/>
            <a:ext cx="6060781" cy="6858000"/>
          </a:xfrm>
          <a:prstGeom prst="rect">
            <a:avLst/>
          </a:prstGeom>
        </p:spPr>
      </p:pic>
      <p:pic>
        <p:nvPicPr>
          <p:cNvPr id="9" name="Picture 8"/>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407828" y="4657592"/>
            <a:ext cx="2313436" cy="1185065"/>
          </a:xfrm>
          <a:prstGeom prst="rect">
            <a:avLst/>
          </a:prstGeom>
        </p:spPr>
      </p:pic>
      <p:pic>
        <p:nvPicPr>
          <p:cNvPr id="10243" name="Picture 3"/>
          <p:cNvPicPr>
            <a:picLocks noChangeAspect="1" noChangeArrowheads="1"/>
          </p:cNvPicPr>
          <p:nvPr/>
        </p:nvPicPr>
        <p:blipFill>
          <a:blip r:embed="rId13" cstate="print"/>
          <a:srcRect/>
          <a:stretch>
            <a:fillRect/>
          </a:stretch>
        </p:blipFill>
        <p:spPr bwMode="auto">
          <a:xfrm>
            <a:off x="5124450" y="3200406"/>
            <a:ext cx="3257550" cy="2546351"/>
          </a:xfrm>
          <a:prstGeom prst="rect">
            <a:avLst/>
          </a:prstGeom>
          <a:ln w="19050">
            <a:solidFill>
              <a:srgbClr val="0066FF"/>
            </a:solidFill>
          </a:ln>
          <a:effectLst>
            <a:outerShdw blurRad="292100" dist="139700" dir="2700000" algn="tl" rotWithShape="0">
              <a:srgbClr val="333333">
                <a:alpha val="65000"/>
              </a:srgbClr>
            </a:outerShdw>
          </a:effectLst>
        </p:spPr>
      </p:pic>
      <p:pic>
        <p:nvPicPr>
          <p:cNvPr id="12" name="Picture 2" descr="http://coastal-spas.com/hp_wordpress/wp-content/uploads/2012/03/diet-fullmoon-water-reflection.jpg"/>
          <p:cNvPicPr>
            <a:picLocks noChangeAspect="1" noChangeArrowheads="1"/>
          </p:cNvPicPr>
          <p:nvPr/>
        </p:nvPicPr>
        <p:blipFill>
          <a:blip r:embed="rId14" cstate="print"/>
          <a:srcRect/>
          <a:stretch>
            <a:fillRect/>
          </a:stretch>
        </p:blipFill>
        <p:spPr bwMode="auto">
          <a:xfrm>
            <a:off x="762000" y="2743200"/>
            <a:ext cx="2762250" cy="1905000"/>
          </a:xfrm>
          <a:prstGeom prst="rect">
            <a:avLst/>
          </a:prstGeom>
          <a:ln w="19050">
            <a:solidFill>
              <a:srgbClr val="0066FF"/>
            </a:solidFill>
          </a:ln>
          <a:effectLst>
            <a:outerShdw blurRad="292100" dist="139700" dir="2700000" algn="tl" rotWithShape="0">
              <a:srgbClr val="333333">
                <a:alpha val="65000"/>
              </a:srgbClr>
            </a:outerShdw>
          </a:effectLst>
        </p:spPr>
      </p:pic>
      <p:pic>
        <p:nvPicPr>
          <p:cNvPr id="13" name="Picture 4" descr="http://www.ranchomurieta.com/files/images/moon_reflection_lake.jpg"/>
          <p:cNvPicPr>
            <a:picLocks noChangeAspect="1" noChangeArrowheads="1"/>
          </p:cNvPicPr>
          <p:nvPr/>
        </p:nvPicPr>
        <p:blipFill>
          <a:blip r:embed="rId15" cstate="print"/>
          <a:srcRect/>
          <a:stretch>
            <a:fillRect/>
          </a:stretch>
        </p:blipFill>
        <p:spPr bwMode="auto">
          <a:xfrm>
            <a:off x="457200" y="3810000"/>
            <a:ext cx="2666031" cy="1905000"/>
          </a:xfrm>
          <a:prstGeom prst="rect">
            <a:avLst/>
          </a:prstGeom>
          <a:ln w="19050">
            <a:solidFill>
              <a:srgbClr val="0066FF"/>
            </a:solidFill>
          </a:ln>
          <a:effectLst>
            <a:outerShdw blurRad="292100" dist="139700" dir="2700000" algn="tl" rotWithShape="0">
              <a:srgbClr val="333333">
                <a:alpha val="65000"/>
              </a:srgbClr>
            </a:outerShdw>
          </a:effectLst>
        </p:spPr>
      </p:pic>
      <p:sp>
        <p:nvSpPr>
          <p:cNvPr id="4" name="Slide Number Placeholder 3"/>
          <p:cNvSpPr>
            <a:spLocks noGrp="1"/>
          </p:cNvSpPr>
          <p:nvPr>
            <p:ph type="sldNum" sz="quarter" idx="4294967295"/>
          </p:nvPr>
        </p:nvSpPr>
        <p:spPr>
          <a:xfrm>
            <a:off x="6553200" y="6356352"/>
            <a:ext cx="2133600" cy="365125"/>
          </a:xfrm>
          <a:prstGeom prst="rect">
            <a:avLst/>
          </a:prstGeom>
        </p:spPr>
        <p:txBody>
          <a:bodyPr/>
          <a:lstStyle/>
          <a:p>
            <a:pPr>
              <a:defRPr/>
            </a:pPr>
            <a:r>
              <a:rPr lang="en-US" smtClean="0">
                <a:solidFill>
                  <a:prstClr val="black"/>
                </a:solidFill>
                <a:latin typeface="Calibri"/>
              </a:rPr>
              <a:t>-</a:t>
            </a:r>
            <a:fld id="{61344BDE-1A4D-4781-B2F3-0580F50445C9}" type="slidenum">
              <a:rPr lang="en-US" smtClean="0">
                <a:solidFill>
                  <a:prstClr val="black"/>
                </a:solidFill>
                <a:latin typeface="Calibri"/>
              </a:rPr>
              <a:pPr>
                <a:defRPr/>
              </a:pPr>
              <a:t>20</a:t>
            </a:fld>
            <a:endParaRPr lang="en-US" dirty="0">
              <a:solidFill>
                <a:prstClr val="black"/>
              </a:solidFill>
              <a:latin typeface="Calibri"/>
            </a:endParaRPr>
          </a:p>
        </p:txBody>
      </p:sp>
      <p:sp>
        <p:nvSpPr>
          <p:cNvPr id="6" name="TextBox 5"/>
          <p:cNvSpPr txBox="1"/>
          <p:nvPr/>
        </p:nvSpPr>
        <p:spPr>
          <a:xfrm>
            <a:off x="1863415" y="93696"/>
            <a:ext cx="6288901" cy="707886"/>
          </a:xfrm>
          <a:prstGeom prst="rect">
            <a:avLst/>
          </a:prstGeom>
          <a:noFill/>
        </p:spPr>
        <p:txBody>
          <a:bodyPr wrap="none" rtlCol="0">
            <a:spAutoFit/>
          </a:bodyPr>
          <a:lstStyle/>
          <a:p>
            <a:r>
              <a:rPr lang="en-US" sz="4000" dirty="0" smtClean="0">
                <a:solidFill>
                  <a:srgbClr val="FFFFFF"/>
                </a:solidFill>
              </a:rPr>
              <a:t>CYGNSS Mission Concept</a:t>
            </a:r>
            <a:endParaRPr lang="en-US" sz="4000" dirty="0">
              <a:solidFill>
                <a:srgbClr val="FFFFFF"/>
              </a:solidFill>
            </a:endParaRPr>
          </a:p>
        </p:txBody>
      </p:sp>
    </p:spTree>
    <p:custDataLst>
      <p:tags r:id="rId1"/>
    </p:custDataLst>
    <p:extLst>
      <p:ext uri="{BB962C8B-B14F-4D97-AF65-F5344CB8AC3E}">
        <p14:creationId xmlns:p14="http://schemas.microsoft.com/office/powerpoint/2010/main" val="122768694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repeatCount="indefinite" fill="remove"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3000"/>
                                        <p:tgtEl>
                                          <p:spTgt spid="15"/>
                                        </p:tgtEl>
                                      </p:cBhvr>
                                    </p:animEffect>
                                  </p:childTnLst>
                                </p:cTn>
                              </p:par>
                              <p:par>
                                <p:cTn id="8" presetID="10" presetClass="entr" presetSubtype="0" fill="hold" nodeType="withEffect">
                                  <p:stCondLst>
                                    <p:cond delay="100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10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cBhvr>
                                        <p:cTn id="15" dur="500" fill="hold"/>
                                        <p:tgtEl>
                                          <p:spTgt spid="13"/>
                                        </p:tgtEl>
                                        <p:attrNameLst>
                                          <p:attrName>ppt_w</p:attrName>
                                        </p:attrNameLst>
                                      </p:cBhvr>
                                      <p:tavLst>
                                        <p:tav tm="0">
                                          <p:val>
                                            <p:fltVal val="0"/>
                                          </p:val>
                                        </p:tav>
                                        <p:tav tm="100000">
                                          <p:val>
                                            <p:strVal val="#ppt_w"/>
                                          </p:val>
                                        </p:tav>
                                      </p:tavLst>
                                    </p:anim>
                                    <p:anim calcmode="lin" valueType="num">
                                      <p:cBhvr>
                                        <p:cTn id="16" dur="500" fill="hold"/>
                                        <p:tgtEl>
                                          <p:spTgt spid="13"/>
                                        </p:tgtEl>
                                        <p:attrNameLst>
                                          <p:attrName>ppt_h</p:attrName>
                                        </p:attrNameLst>
                                      </p:cBhvr>
                                      <p:tavLst>
                                        <p:tav tm="0">
                                          <p:val>
                                            <p:fltVal val="0"/>
                                          </p:val>
                                        </p:tav>
                                        <p:tav tm="100000">
                                          <p:val>
                                            <p:strVal val="#ppt_h"/>
                                          </p:val>
                                        </p:tav>
                                      </p:tavLst>
                                    </p:anim>
                                    <p:animEffect transition="in" filter="fade">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13"/>
                                        </p:tgtEl>
                                      </p:cBhvr>
                                    </p:animEffect>
                                    <p:set>
                                      <p:cBhvr>
                                        <p:cTn id="22" dur="1" fill="hold">
                                          <p:stCondLst>
                                            <p:cond delay="499"/>
                                          </p:stCondLst>
                                        </p:cTn>
                                        <p:tgtEl>
                                          <p:spTgt spid="13"/>
                                        </p:tgtEl>
                                        <p:attrNameLst>
                                          <p:attrName>style.visibility</p:attrName>
                                        </p:attrNameLst>
                                      </p:cBhvr>
                                      <p:to>
                                        <p:strVal val="hidden"/>
                                      </p:to>
                                    </p:set>
                                  </p:childTnLst>
                                </p:cTn>
                              </p:par>
                              <p:par>
                                <p:cTn id="23" presetID="53" presetClass="entr" presetSubtype="0" fill="hold" nodeType="withEffect">
                                  <p:stCondLst>
                                    <p:cond delay="0"/>
                                  </p:stCondLst>
                                  <p:childTnLst>
                                    <p:set>
                                      <p:cBhvr>
                                        <p:cTn id="24" dur="1" fill="hold">
                                          <p:stCondLst>
                                            <p:cond delay="0"/>
                                          </p:stCondLst>
                                        </p:cTn>
                                        <p:tgtEl>
                                          <p:spTgt spid="12"/>
                                        </p:tgtEl>
                                        <p:attrNameLst>
                                          <p:attrName>style.visibility</p:attrName>
                                        </p:attrNameLst>
                                      </p:cBhvr>
                                      <p:to>
                                        <p:strVal val="visible"/>
                                      </p:to>
                                    </p:set>
                                    <p:anim calcmode="lin" valueType="num">
                                      <p:cBhvr>
                                        <p:cTn id="25" dur="500" fill="hold"/>
                                        <p:tgtEl>
                                          <p:spTgt spid="12"/>
                                        </p:tgtEl>
                                        <p:attrNameLst>
                                          <p:attrName>ppt_w</p:attrName>
                                        </p:attrNameLst>
                                      </p:cBhvr>
                                      <p:tavLst>
                                        <p:tav tm="0">
                                          <p:val>
                                            <p:fltVal val="0"/>
                                          </p:val>
                                        </p:tav>
                                        <p:tav tm="100000">
                                          <p:val>
                                            <p:strVal val="#ppt_w"/>
                                          </p:val>
                                        </p:tav>
                                      </p:tavLst>
                                    </p:anim>
                                    <p:anim calcmode="lin" valueType="num">
                                      <p:cBhvr>
                                        <p:cTn id="26" dur="500" fill="hold"/>
                                        <p:tgtEl>
                                          <p:spTgt spid="12"/>
                                        </p:tgtEl>
                                        <p:attrNameLst>
                                          <p:attrName>ppt_h</p:attrName>
                                        </p:attrNameLst>
                                      </p:cBhvr>
                                      <p:tavLst>
                                        <p:tav tm="0">
                                          <p:val>
                                            <p:fltVal val="0"/>
                                          </p:val>
                                        </p:tav>
                                        <p:tav tm="100000">
                                          <p:val>
                                            <p:strVal val="#ppt_h"/>
                                          </p:val>
                                        </p:tav>
                                      </p:tavLst>
                                    </p:anim>
                                    <p:animEffect transition="in" filter="fade">
                                      <p:cBhvr>
                                        <p:cTn id="27" dur="500"/>
                                        <p:tgtEl>
                                          <p:spTgt spid="12"/>
                                        </p:tgtEl>
                                      </p:cBhvr>
                                    </p:animEffect>
                                  </p:childTnLst>
                                </p:cTn>
                              </p:par>
                              <p:par>
                                <p:cTn id="28" presetID="6" presetClass="entr" presetSubtype="32" fill="hold" nodeType="withEffect">
                                  <p:stCondLst>
                                    <p:cond delay="1000"/>
                                  </p:stCondLst>
                                  <p:childTnLst>
                                    <p:set>
                                      <p:cBhvr>
                                        <p:cTn id="29" dur="1" fill="hold">
                                          <p:stCondLst>
                                            <p:cond delay="0"/>
                                          </p:stCondLst>
                                        </p:cTn>
                                        <p:tgtEl>
                                          <p:spTgt spid="7"/>
                                        </p:tgtEl>
                                        <p:attrNameLst>
                                          <p:attrName>style.visibility</p:attrName>
                                        </p:attrNameLst>
                                      </p:cBhvr>
                                      <p:to>
                                        <p:strVal val="visible"/>
                                      </p:to>
                                    </p:set>
                                    <p:animEffect transition="in" filter="circle(out)">
                                      <p:cBhvr>
                                        <p:cTn id="30" dur="5000"/>
                                        <p:tgtEl>
                                          <p:spTgt spid="7"/>
                                        </p:tgtEl>
                                      </p:cBhvr>
                                    </p:animEffect>
                                  </p:childTnLst>
                                </p:cTn>
                              </p:par>
                              <p:par>
                                <p:cTn id="31" presetID="10" presetClass="entr" presetSubtype="0" fill="hold" nodeType="withEffect">
                                  <p:stCondLst>
                                    <p:cond delay="500"/>
                                  </p:stCondLst>
                                  <p:childTnLst>
                                    <p:set>
                                      <p:cBhvr>
                                        <p:cTn id="32" dur="1" fill="hold">
                                          <p:stCondLst>
                                            <p:cond delay="0"/>
                                          </p:stCondLst>
                                        </p:cTn>
                                        <p:tgtEl>
                                          <p:spTgt spid="9"/>
                                        </p:tgtEl>
                                        <p:attrNameLst>
                                          <p:attrName>style.visibility</p:attrName>
                                        </p:attrNameLst>
                                      </p:cBhvr>
                                      <p:to>
                                        <p:strVal val="visible"/>
                                      </p:to>
                                    </p:set>
                                    <p:animEffect transition="in" filter="fade">
                                      <p:cBhvr>
                                        <p:cTn id="33" dur="1000"/>
                                        <p:tgtEl>
                                          <p:spTgt spid="9"/>
                                        </p:tgtEl>
                                      </p:cBhvr>
                                    </p:animEffect>
                                  </p:childTnLst>
                                </p:cTn>
                              </p:par>
                              <p:par>
                                <p:cTn id="34" presetID="22" presetClass="entr" presetSubtype="4" fill="hold" nodeType="withEffect">
                                  <p:stCondLst>
                                    <p:cond delay="1500"/>
                                  </p:stCondLst>
                                  <p:childTnLst>
                                    <p:set>
                                      <p:cBhvr>
                                        <p:cTn id="35" dur="1" fill="hold">
                                          <p:stCondLst>
                                            <p:cond delay="0"/>
                                          </p:stCondLst>
                                        </p:cTn>
                                        <p:tgtEl>
                                          <p:spTgt spid="5"/>
                                        </p:tgtEl>
                                        <p:attrNameLst>
                                          <p:attrName>style.visibility</p:attrName>
                                        </p:attrNameLst>
                                      </p:cBhvr>
                                      <p:to>
                                        <p:strVal val="visible"/>
                                      </p:to>
                                    </p:set>
                                    <p:animEffect transition="in" filter="wipe(down)">
                                      <p:cBhvr>
                                        <p:cTn id="36" dur="2000"/>
                                        <p:tgtEl>
                                          <p:spTgt spid="5"/>
                                        </p:tgtEl>
                                      </p:cBhvr>
                                    </p:animEffect>
                                  </p:childTnLst>
                                </p:cTn>
                              </p:par>
                            </p:childTnLst>
                          </p:cTn>
                        </p:par>
                        <p:par>
                          <p:cTn id="37" fill="hold">
                            <p:stCondLst>
                              <p:cond delay="6000"/>
                            </p:stCondLst>
                            <p:childTnLst>
                              <p:par>
                                <p:cTn id="38" presetID="22" presetClass="entr" presetSubtype="8" fill="hold" nodeType="afterEffect">
                                  <p:stCondLst>
                                    <p:cond delay="0"/>
                                  </p:stCondLst>
                                  <p:childTnLst>
                                    <p:set>
                                      <p:cBhvr>
                                        <p:cTn id="39" dur="1" fill="hold">
                                          <p:stCondLst>
                                            <p:cond delay="0"/>
                                          </p:stCondLst>
                                        </p:cTn>
                                        <p:tgtEl>
                                          <p:spTgt spid="19"/>
                                        </p:tgtEl>
                                        <p:attrNameLst>
                                          <p:attrName>style.visibility</p:attrName>
                                        </p:attrNameLst>
                                      </p:cBhvr>
                                      <p:to>
                                        <p:strVal val="visible"/>
                                      </p:to>
                                    </p:set>
                                    <p:animEffect transition="in" filter="wipe(left)">
                                      <p:cBhvr>
                                        <p:cTn id="40" dur="1000"/>
                                        <p:tgtEl>
                                          <p:spTgt spid="19"/>
                                        </p:tgtEl>
                                      </p:cBhvr>
                                    </p:animEffect>
                                  </p:childTnLst>
                                </p:cTn>
                              </p:par>
                            </p:childTnLst>
                          </p:cTn>
                        </p:par>
                      </p:childTnLst>
                    </p:cTn>
                  </p:par>
                  <p:par>
                    <p:cTn id="41" fill="hold">
                      <p:stCondLst>
                        <p:cond delay="indefinite"/>
                      </p:stCondLst>
                      <p:childTnLst>
                        <p:par>
                          <p:cTn id="42" fill="hold">
                            <p:stCondLst>
                              <p:cond delay="0"/>
                            </p:stCondLst>
                            <p:childTnLst>
                              <p:par>
                                <p:cTn id="43" presetID="53" presetClass="entr" presetSubtype="0" fill="hold" nodeType="clickEffect">
                                  <p:stCondLst>
                                    <p:cond delay="0"/>
                                  </p:stCondLst>
                                  <p:childTnLst>
                                    <p:set>
                                      <p:cBhvr>
                                        <p:cTn id="44" dur="1" fill="hold">
                                          <p:stCondLst>
                                            <p:cond delay="0"/>
                                          </p:stCondLst>
                                        </p:cTn>
                                        <p:tgtEl>
                                          <p:spTgt spid="10243"/>
                                        </p:tgtEl>
                                        <p:attrNameLst>
                                          <p:attrName>style.visibility</p:attrName>
                                        </p:attrNameLst>
                                      </p:cBhvr>
                                      <p:to>
                                        <p:strVal val="visible"/>
                                      </p:to>
                                    </p:set>
                                    <p:anim calcmode="lin" valueType="num">
                                      <p:cBhvr>
                                        <p:cTn id="45" dur="500" fill="hold"/>
                                        <p:tgtEl>
                                          <p:spTgt spid="10243"/>
                                        </p:tgtEl>
                                        <p:attrNameLst>
                                          <p:attrName>ppt_w</p:attrName>
                                        </p:attrNameLst>
                                      </p:cBhvr>
                                      <p:tavLst>
                                        <p:tav tm="0">
                                          <p:val>
                                            <p:fltVal val="0"/>
                                          </p:val>
                                        </p:tav>
                                        <p:tav tm="100000">
                                          <p:val>
                                            <p:strVal val="#ppt_w"/>
                                          </p:val>
                                        </p:tav>
                                      </p:tavLst>
                                    </p:anim>
                                    <p:anim calcmode="lin" valueType="num">
                                      <p:cBhvr>
                                        <p:cTn id="46" dur="500" fill="hold"/>
                                        <p:tgtEl>
                                          <p:spTgt spid="10243"/>
                                        </p:tgtEl>
                                        <p:attrNameLst>
                                          <p:attrName>ppt_h</p:attrName>
                                        </p:attrNameLst>
                                      </p:cBhvr>
                                      <p:tavLst>
                                        <p:tav tm="0">
                                          <p:val>
                                            <p:fltVal val="0"/>
                                          </p:val>
                                        </p:tav>
                                        <p:tav tm="100000">
                                          <p:val>
                                            <p:strVal val="#ppt_h"/>
                                          </p:val>
                                        </p:tav>
                                      </p:tavLst>
                                    </p:anim>
                                    <p:animEffect transition="in" filter="fade">
                                      <p:cBhvr>
                                        <p:cTn id="47" dur="500"/>
                                        <p:tgtEl>
                                          <p:spTgt spid="102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 Shot 2016-03-16 at 1.45.30 PM.png"/>
          <p:cNvPicPr>
            <a:picLocks noChangeAspect="1"/>
          </p:cNvPicPr>
          <p:nvPr/>
        </p:nvPicPr>
        <p:blipFill rotWithShape="1">
          <a:blip r:embed="rId2">
            <a:extLst>
              <a:ext uri="{28A0092B-C50C-407E-A947-70E740481C1C}">
                <a14:useLocalDpi xmlns:a14="http://schemas.microsoft.com/office/drawing/2010/main" val="0"/>
              </a:ext>
            </a:extLst>
          </a:blip>
          <a:srcRect t="1454" b="1683"/>
          <a:stretch/>
        </p:blipFill>
        <p:spPr>
          <a:xfrm>
            <a:off x="0" y="2129115"/>
            <a:ext cx="9144000" cy="4728884"/>
          </a:xfrm>
          <a:prstGeom prst="rect">
            <a:avLst/>
          </a:prstGeom>
        </p:spPr>
      </p:pic>
      <p:sp>
        <p:nvSpPr>
          <p:cNvPr id="2" name="TextBox 1"/>
          <p:cNvSpPr txBox="1"/>
          <p:nvPr/>
        </p:nvSpPr>
        <p:spPr>
          <a:xfrm>
            <a:off x="3462288" y="6519481"/>
            <a:ext cx="2219440" cy="307777"/>
          </a:xfrm>
          <a:prstGeom prst="rect">
            <a:avLst/>
          </a:prstGeom>
          <a:noFill/>
        </p:spPr>
        <p:txBody>
          <a:bodyPr wrap="none" rtlCol="0">
            <a:spAutoFit/>
          </a:bodyPr>
          <a:lstStyle/>
          <a:p>
            <a:pPr algn="ctr"/>
            <a:r>
              <a:rPr lang="en-US" sz="1400" b="1" dirty="0" smtClean="0">
                <a:solidFill>
                  <a:srgbClr val="FFFF00"/>
                </a:solidFill>
              </a:rPr>
              <a:t>https://tropics.ll.mit.edu</a:t>
            </a:r>
            <a:endParaRPr lang="en-US" sz="1400" b="1" dirty="0">
              <a:solidFill>
                <a:srgbClr val="FFFF00"/>
              </a:solidFill>
            </a:endParaRPr>
          </a:p>
        </p:txBody>
      </p:sp>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r="1000"/>
          <a:stretch/>
        </p:blipFill>
        <p:spPr>
          <a:xfrm>
            <a:off x="2" y="3"/>
            <a:ext cx="9144000" cy="2109628"/>
          </a:xfrm>
          <a:prstGeom prst="rect">
            <a:avLst/>
          </a:prstGeom>
        </p:spPr>
      </p:pic>
      <p:cxnSp>
        <p:nvCxnSpPr>
          <p:cNvPr id="4" name="Straight Connector 3"/>
          <p:cNvCxnSpPr/>
          <p:nvPr/>
        </p:nvCxnSpPr>
        <p:spPr>
          <a:xfrm>
            <a:off x="0" y="2114755"/>
            <a:ext cx="9144002"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5301440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91333" y="2567385"/>
            <a:ext cx="4204467" cy="30175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 name="Group 6"/>
          <p:cNvGrpSpPr/>
          <p:nvPr/>
        </p:nvGrpSpPr>
        <p:grpSpPr>
          <a:xfrm>
            <a:off x="4724400" y="3505200"/>
            <a:ext cx="4145280" cy="3108960"/>
            <a:chOff x="4724400" y="3505200"/>
            <a:chExt cx="4145280" cy="3108960"/>
          </a:xfrm>
        </p:grpSpPr>
        <p:sp>
          <p:nvSpPr>
            <p:cNvPr id="43" name="Rectangle 42"/>
            <p:cNvSpPr/>
            <p:nvPr/>
          </p:nvSpPr>
          <p:spPr>
            <a:xfrm>
              <a:off x="4724400" y="3505200"/>
              <a:ext cx="4145280" cy="3108960"/>
            </a:xfrm>
            <a:prstGeom prst="rect">
              <a:avLst/>
            </a:prstGeom>
            <a:solidFill>
              <a:schemeClr val="bg1"/>
            </a:solidFill>
            <a:ln w="9525">
              <a:solidFill>
                <a:schemeClr val="bg1">
                  <a:lumMod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sz="1800">
                <a:solidFill>
                  <a:srgbClr val="FFFFFF"/>
                </a:solidFill>
                <a:latin typeface="Arial"/>
              </a:endParaRPr>
            </a:p>
          </p:txBody>
        </p:sp>
        <p:pic>
          <p:nvPicPr>
            <p:cNvPr id="36" name="Picture 5"/>
            <p:cNvPicPr>
              <a:picLocks noChangeAspect="1" noChangeArrowheads="1"/>
            </p:cNvPicPr>
            <p:nvPr/>
          </p:nvPicPr>
          <p:blipFill>
            <a:blip r:embed="rId4" cstate="print"/>
            <a:srcRect/>
            <a:stretch>
              <a:fillRect/>
            </a:stretch>
          </p:blipFill>
          <p:spPr bwMode="auto">
            <a:xfrm>
              <a:off x="5544924" y="4568477"/>
              <a:ext cx="2458197" cy="1899920"/>
            </a:xfrm>
            <a:prstGeom prst="rect">
              <a:avLst/>
            </a:prstGeom>
            <a:noFill/>
            <a:ln w="9525">
              <a:solidFill>
                <a:schemeClr val="tx1"/>
              </a:solidFill>
              <a:miter lim="800000"/>
              <a:headEnd/>
              <a:tailEnd/>
            </a:ln>
            <a:effectLst>
              <a:outerShdw blurRad="50800" dist="38100" dir="18900000" algn="bl" rotWithShape="0">
                <a:prstClr val="black">
                  <a:alpha val="40000"/>
                </a:prstClr>
              </a:outerShdw>
            </a:effectLst>
          </p:spPr>
        </p:pic>
        <p:pic>
          <p:nvPicPr>
            <p:cNvPr id="37" name="Picture 13"/>
            <p:cNvPicPr>
              <a:picLocks noChangeAspect="1" noChangeArrowheads="1"/>
            </p:cNvPicPr>
            <p:nvPr/>
          </p:nvPicPr>
          <p:blipFill>
            <a:blip r:embed="rId5" cstate="print"/>
            <a:srcRect/>
            <a:stretch>
              <a:fillRect/>
            </a:stretch>
          </p:blipFill>
          <p:spPr bwMode="auto">
            <a:xfrm>
              <a:off x="7666018" y="3622297"/>
              <a:ext cx="1117654" cy="863600"/>
            </a:xfrm>
            <a:prstGeom prst="rect">
              <a:avLst/>
            </a:prstGeom>
            <a:noFill/>
            <a:ln w="9525">
              <a:noFill/>
              <a:miter lim="800000"/>
              <a:headEnd/>
              <a:tailEnd/>
            </a:ln>
            <a:effectLst/>
          </p:spPr>
        </p:pic>
        <p:cxnSp>
          <p:nvCxnSpPr>
            <p:cNvPr id="38" name="Straight Arrow Connector 37"/>
            <p:cNvCxnSpPr/>
            <p:nvPr/>
          </p:nvCxnSpPr>
          <p:spPr>
            <a:xfrm flipH="1">
              <a:off x="8138166" y="4524566"/>
              <a:ext cx="405598" cy="184036"/>
            </a:xfrm>
            <a:prstGeom prst="straightConnector1">
              <a:avLst/>
            </a:prstGeom>
            <a:ln>
              <a:tailEnd type="arrow"/>
            </a:ln>
          </p:spPr>
          <p:style>
            <a:lnRef idx="3">
              <a:schemeClr val="accent2"/>
            </a:lnRef>
            <a:fillRef idx="0">
              <a:schemeClr val="accent2"/>
            </a:fillRef>
            <a:effectRef idx="2">
              <a:schemeClr val="accent2"/>
            </a:effectRef>
            <a:fontRef idx="minor">
              <a:schemeClr val="tx1"/>
            </a:fontRef>
          </p:style>
        </p:cxnSp>
        <p:cxnSp>
          <p:nvCxnSpPr>
            <p:cNvPr id="39" name="Straight Arrow Connector 38"/>
            <p:cNvCxnSpPr/>
            <p:nvPr/>
          </p:nvCxnSpPr>
          <p:spPr>
            <a:xfrm>
              <a:off x="5124883" y="4524566"/>
              <a:ext cx="314036" cy="184036"/>
            </a:xfrm>
            <a:prstGeom prst="straightConnector1">
              <a:avLst/>
            </a:prstGeom>
            <a:ln>
              <a:tailEnd type="arrow"/>
            </a:ln>
          </p:spPr>
          <p:style>
            <a:lnRef idx="3">
              <a:schemeClr val="accent2"/>
            </a:lnRef>
            <a:fillRef idx="0">
              <a:schemeClr val="accent2"/>
            </a:fillRef>
            <a:effectRef idx="2">
              <a:schemeClr val="accent2"/>
            </a:effectRef>
            <a:fontRef idx="minor">
              <a:schemeClr val="tx1"/>
            </a:fontRef>
          </p:style>
        </p:cxnSp>
        <p:sp>
          <p:nvSpPr>
            <p:cNvPr id="40" name="TextBox 39"/>
            <p:cNvSpPr txBox="1"/>
            <p:nvPr/>
          </p:nvSpPr>
          <p:spPr>
            <a:xfrm>
              <a:off x="6517273" y="4049880"/>
              <a:ext cx="1154083" cy="406949"/>
            </a:xfrm>
            <a:prstGeom prst="rect">
              <a:avLst/>
            </a:prstGeom>
            <a:noFill/>
          </p:spPr>
          <p:txBody>
            <a:bodyPr wrap="square" rtlCol="0">
              <a:spAutoFit/>
            </a:bodyPr>
            <a:lstStyle/>
            <a:p>
              <a:pPr algn="r" eaLnBrk="1" fontAlgn="auto" hangingPunct="1">
                <a:spcBef>
                  <a:spcPts val="0"/>
                </a:spcBef>
                <a:spcAft>
                  <a:spcPts val="0"/>
                </a:spcAft>
              </a:pPr>
              <a:r>
                <a:rPr lang="en-US" sz="1100" b="1" dirty="0" smtClean="0">
                  <a:solidFill>
                    <a:srgbClr val="000000"/>
                  </a:solidFill>
                  <a:latin typeface="Arial"/>
                  <a:ea typeface="ＭＳ Ｐゴシック" charset="0"/>
                  <a:cs typeface="Arial" charset="0"/>
                </a:rPr>
                <a:t>NASA Surface Soil Moisture </a:t>
              </a:r>
              <a:endParaRPr lang="en-US" sz="1100" b="1" dirty="0">
                <a:solidFill>
                  <a:srgbClr val="000000"/>
                </a:solidFill>
                <a:latin typeface="Arial"/>
                <a:ea typeface="ＭＳ Ｐゴシック" charset="0"/>
                <a:cs typeface="Arial" charset="0"/>
              </a:endParaRPr>
            </a:p>
          </p:txBody>
        </p:sp>
        <p:sp>
          <p:nvSpPr>
            <p:cNvPr id="41" name="TextBox 40"/>
            <p:cNvSpPr txBox="1"/>
            <p:nvPr/>
          </p:nvSpPr>
          <p:spPr>
            <a:xfrm>
              <a:off x="5990693" y="3584989"/>
              <a:ext cx="1154083" cy="406949"/>
            </a:xfrm>
            <a:prstGeom prst="rect">
              <a:avLst/>
            </a:prstGeom>
            <a:noFill/>
          </p:spPr>
          <p:txBody>
            <a:bodyPr wrap="square" rtlCol="0">
              <a:spAutoFit/>
            </a:bodyPr>
            <a:lstStyle/>
            <a:p>
              <a:pPr eaLnBrk="1" fontAlgn="auto" hangingPunct="1">
                <a:spcBef>
                  <a:spcPts val="0"/>
                </a:spcBef>
                <a:spcAft>
                  <a:spcPts val="0"/>
                </a:spcAft>
              </a:pPr>
              <a:r>
                <a:rPr lang="en-US" sz="1100" b="1" dirty="0" smtClean="0">
                  <a:solidFill>
                    <a:srgbClr val="000000"/>
                  </a:solidFill>
                  <a:latin typeface="Arial"/>
                  <a:ea typeface="ＭＳ Ｐゴシック" charset="0"/>
                  <a:cs typeface="Arial" charset="0"/>
                </a:rPr>
                <a:t>NASA Ground Water Storage</a:t>
              </a:r>
              <a:endParaRPr lang="en-US" sz="1100" b="1" dirty="0">
                <a:solidFill>
                  <a:srgbClr val="000000"/>
                </a:solidFill>
                <a:latin typeface="Arial"/>
                <a:ea typeface="ＭＳ Ｐゴシック" charset="0"/>
                <a:cs typeface="Arial" charset="0"/>
              </a:endParaRPr>
            </a:p>
          </p:txBody>
        </p:sp>
        <p:pic>
          <p:nvPicPr>
            <p:cNvPr id="42" name="Picture 15"/>
            <p:cNvPicPr>
              <a:picLocks noChangeAspect="1" noChangeArrowheads="1"/>
            </p:cNvPicPr>
            <p:nvPr/>
          </p:nvPicPr>
          <p:blipFill>
            <a:blip r:embed="rId6" cstate="print"/>
            <a:srcRect/>
            <a:stretch>
              <a:fillRect/>
            </a:stretch>
          </p:blipFill>
          <p:spPr bwMode="auto">
            <a:xfrm>
              <a:off x="4875982" y="3578386"/>
              <a:ext cx="1117655" cy="863600"/>
            </a:xfrm>
            <a:prstGeom prst="rect">
              <a:avLst/>
            </a:prstGeom>
            <a:noFill/>
            <a:ln w="9525">
              <a:noFill/>
              <a:miter lim="800000"/>
              <a:headEnd/>
              <a:tailEnd/>
            </a:ln>
            <a:effectLst/>
          </p:spPr>
        </p:pic>
      </p:grpSp>
      <p:grpSp>
        <p:nvGrpSpPr>
          <p:cNvPr id="3" name="Group 13"/>
          <p:cNvGrpSpPr/>
          <p:nvPr/>
        </p:nvGrpSpPr>
        <p:grpSpPr>
          <a:xfrm>
            <a:off x="4114082" y="1426240"/>
            <a:ext cx="5182318" cy="859760"/>
            <a:chOff x="3885482" y="5867400"/>
            <a:chExt cx="5182318" cy="859760"/>
          </a:xfrm>
        </p:grpSpPr>
        <p:pic>
          <p:nvPicPr>
            <p:cNvPr id="15" name="Picture 10" descr="fuelcell"/>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075748" y="5867400"/>
              <a:ext cx="542859" cy="548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3" descr="Nino Full Earth"/>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117852" y="5867400"/>
              <a:ext cx="541274" cy="548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25" descr="Harvesting Corn"/>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158311" y="5867400"/>
              <a:ext cx="542919" cy="548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19" descr="ISABEL-GOES_hi"/>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995075" y="5867400"/>
              <a:ext cx="543870" cy="548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28" descr="Coral Reef and Dive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7035229" y="5867400"/>
              <a:ext cx="543222" cy="548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Text Box 11"/>
            <p:cNvSpPr txBox="1">
              <a:spLocks noChangeArrowheads="1"/>
            </p:cNvSpPr>
            <p:nvPr/>
          </p:nvSpPr>
          <p:spPr bwMode="auto">
            <a:xfrm>
              <a:off x="5714826" y="6465550"/>
              <a:ext cx="1218853"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fontAlgn="auto" hangingPunct="1">
                <a:spcBef>
                  <a:spcPts val="0"/>
                </a:spcBef>
                <a:spcAft>
                  <a:spcPts val="0"/>
                </a:spcAft>
              </a:pPr>
              <a:r>
                <a:rPr lang="en-US" sz="1100" b="1" dirty="0">
                  <a:solidFill>
                    <a:srgbClr val="000066"/>
                  </a:solidFill>
                  <a:ea typeface="ＭＳ Ｐゴシック" charset="0"/>
                  <a:cs typeface="Times New Roman" pitchFamily="18" charset="0"/>
                </a:rPr>
                <a:t>Energy</a:t>
              </a:r>
            </a:p>
          </p:txBody>
        </p:sp>
        <p:sp>
          <p:nvSpPr>
            <p:cNvPr id="21" name="Text Box 14"/>
            <p:cNvSpPr txBox="1">
              <a:spLocks noChangeArrowheads="1"/>
            </p:cNvSpPr>
            <p:nvPr/>
          </p:nvSpPr>
          <p:spPr bwMode="auto">
            <a:xfrm>
              <a:off x="4760098" y="6465550"/>
              <a:ext cx="1259702"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fontAlgn="auto" hangingPunct="1">
                <a:spcBef>
                  <a:spcPts val="0"/>
                </a:spcBef>
                <a:spcAft>
                  <a:spcPts val="0"/>
                </a:spcAft>
              </a:pPr>
              <a:r>
                <a:rPr lang="en-US" sz="1100" b="1" dirty="0">
                  <a:solidFill>
                    <a:srgbClr val="000066"/>
                  </a:solidFill>
                  <a:ea typeface="ＭＳ Ｐゴシック" charset="0"/>
                  <a:cs typeface="Times New Roman" pitchFamily="18" charset="0"/>
                </a:rPr>
                <a:t>Climate</a:t>
              </a:r>
            </a:p>
          </p:txBody>
        </p:sp>
        <p:sp>
          <p:nvSpPr>
            <p:cNvPr id="22" name="Text Box 26"/>
            <p:cNvSpPr txBox="1">
              <a:spLocks noChangeArrowheads="1"/>
            </p:cNvSpPr>
            <p:nvPr/>
          </p:nvSpPr>
          <p:spPr bwMode="auto">
            <a:xfrm>
              <a:off x="3885482" y="6465550"/>
              <a:ext cx="1137734"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fontAlgn="auto" hangingPunct="1">
                <a:spcBef>
                  <a:spcPts val="0"/>
                </a:spcBef>
                <a:spcAft>
                  <a:spcPts val="0"/>
                </a:spcAft>
              </a:pPr>
              <a:r>
                <a:rPr lang="en-US" sz="1100" b="1" dirty="0">
                  <a:solidFill>
                    <a:srgbClr val="000066"/>
                  </a:solidFill>
                  <a:ea typeface="ＭＳ Ｐゴシック" charset="0"/>
                  <a:cs typeface="Times New Roman" pitchFamily="18" charset="0"/>
                </a:rPr>
                <a:t>Agriculture</a:t>
              </a:r>
            </a:p>
          </p:txBody>
        </p:sp>
        <p:sp>
          <p:nvSpPr>
            <p:cNvPr id="23" name="Text Box 20"/>
            <p:cNvSpPr txBox="1">
              <a:spLocks noChangeArrowheads="1"/>
            </p:cNvSpPr>
            <p:nvPr/>
          </p:nvSpPr>
          <p:spPr bwMode="auto">
            <a:xfrm>
              <a:off x="7468137" y="6465550"/>
              <a:ext cx="1599663"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bIns="0">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fontAlgn="auto" hangingPunct="1">
                <a:spcBef>
                  <a:spcPts val="0"/>
                </a:spcBef>
                <a:spcAft>
                  <a:spcPts val="0"/>
                </a:spcAft>
              </a:pPr>
              <a:r>
                <a:rPr lang="en-US" sz="1100" b="1" dirty="0">
                  <a:solidFill>
                    <a:srgbClr val="000066"/>
                  </a:solidFill>
                  <a:ea typeface="ＭＳ Ｐゴシック" charset="0"/>
                  <a:cs typeface="Times New Roman" pitchFamily="18" charset="0"/>
                </a:rPr>
                <a:t>Weather</a:t>
              </a:r>
            </a:p>
          </p:txBody>
        </p:sp>
        <p:sp>
          <p:nvSpPr>
            <p:cNvPr id="24" name="Text Box 29"/>
            <p:cNvSpPr txBox="1">
              <a:spLocks noChangeArrowheads="1"/>
            </p:cNvSpPr>
            <p:nvPr/>
          </p:nvSpPr>
          <p:spPr bwMode="auto">
            <a:xfrm>
              <a:off x="6805215" y="6465550"/>
              <a:ext cx="1013736"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fontAlgn="auto" hangingPunct="1">
                <a:spcBef>
                  <a:spcPts val="0"/>
                </a:spcBef>
                <a:spcAft>
                  <a:spcPts val="0"/>
                </a:spcAft>
              </a:pPr>
              <a:r>
                <a:rPr lang="en-US" sz="1100" b="1" dirty="0">
                  <a:solidFill>
                    <a:srgbClr val="000066"/>
                  </a:solidFill>
                  <a:ea typeface="ＭＳ Ｐゴシック" charset="0"/>
                  <a:cs typeface="Times New Roman" pitchFamily="18" charset="0"/>
                </a:rPr>
                <a:t>Oceans</a:t>
              </a:r>
            </a:p>
          </p:txBody>
        </p:sp>
      </p:grpSp>
      <p:grpSp>
        <p:nvGrpSpPr>
          <p:cNvPr id="4" name="Group 24"/>
          <p:cNvGrpSpPr/>
          <p:nvPr/>
        </p:nvGrpSpPr>
        <p:grpSpPr>
          <a:xfrm>
            <a:off x="-76200" y="1426240"/>
            <a:ext cx="4200486" cy="859760"/>
            <a:chOff x="-76200" y="5867400"/>
            <a:chExt cx="4200486" cy="859760"/>
          </a:xfrm>
        </p:grpSpPr>
        <p:pic>
          <p:nvPicPr>
            <p:cNvPr id="26" name="Picture 4" descr="Hurricane Andrew person walkin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2267231" y="5867400"/>
              <a:ext cx="527178" cy="548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22" descr="Education at sanctuary2"/>
            <p:cNvPicPr>
              <a:picLocks noChangeAspect="1" noChangeArrowheads="1"/>
            </p:cNvPicPr>
            <p:nvPr/>
          </p:nvPicPr>
          <p:blipFill>
            <a:blip r:embed="rId13" cstate="print">
              <a:extLst>
                <a:ext uri="{28A0092B-C50C-407E-A947-70E740481C1C}">
                  <a14:useLocalDpi xmlns:a14="http://schemas.microsoft.com/office/drawing/2010/main" val="0"/>
                </a:ext>
              </a:extLst>
            </a:blip>
            <a:srcRect l="13741" r="18771"/>
            <a:stretch>
              <a:fillRect/>
            </a:stretch>
          </p:blipFill>
          <p:spPr bwMode="auto">
            <a:xfrm>
              <a:off x="3211031" y="5867400"/>
              <a:ext cx="530658" cy="548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16" descr="Hydroelectric Dam"/>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1323984" y="5867400"/>
              <a:ext cx="526625" cy="548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2"/>
            <p:cNvPicPr>
              <a:picLocks noChangeAspect="1" noChangeArrowheads="1"/>
            </p:cNvPicPr>
            <p:nvPr/>
          </p:nvPicPr>
          <p:blipFill>
            <a:blip r:embed="rId15" cstate="print">
              <a:extLst>
                <a:ext uri="{28A0092B-C50C-407E-A947-70E740481C1C}">
                  <a14:useLocalDpi xmlns:a14="http://schemas.microsoft.com/office/drawing/2010/main" val="0"/>
                </a:ext>
              </a:extLst>
            </a:blip>
            <a:srcRect l="11620" r="18668"/>
            <a:stretch>
              <a:fillRect/>
            </a:stretch>
          </p:blipFill>
          <p:spPr bwMode="auto">
            <a:xfrm>
              <a:off x="362804" y="5867400"/>
              <a:ext cx="544558" cy="548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 name="Text Box 5"/>
            <p:cNvSpPr txBox="1">
              <a:spLocks noChangeArrowheads="1"/>
            </p:cNvSpPr>
            <p:nvPr/>
          </p:nvSpPr>
          <p:spPr bwMode="auto">
            <a:xfrm>
              <a:off x="1837210" y="6465550"/>
              <a:ext cx="1373974"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fontAlgn="auto" hangingPunct="1">
                <a:spcBef>
                  <a:spcPts val="0"/>
                </a:spcBef>
                <a:spcAft>
                  <a:spcPts val="0"/>
                </a:spcAft>
              </a:pPr>
              <a:r>
                <a:rPr lang="en-US" sz="1100" b="1" dirty="0">
                  <a:solidFill>
                    <a:srgbClr val="000066"/>
                  </a:solidFill>
                  <a:ea typeface="ＭＳ Ｐゴシック" charset="0"/>
                  <a:cs typeface="Times New Roman" pitchFamily="18" charset="0"/>
                </a:rPr>
                <a:t>Disasters</a:t>
              </a:r>
            </a:p>
          </p:txBody>
        </p:sp>
        <p:sp>
          <p:nvSpPr>
            <p:cNvPr id="31" name="Text Box 23"/>
            <p:cNvSpPr txBox="1">
              <a:spLocks noChangeArrowheads="1"/>
            </p:cNvSpPr>
            <p:nvPr/>
          </p:nvSpPr>
          <p:spPr bwMode="auto">
            <a:xfrm>
              <a:off x="2743200" y="6465550"/>
              <a:ext cx="1381086"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bIns="0">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fontAlgn="auto" hangingPunct="1">
                <a:spcBef>
                  <a:spcPts val="0"/>
                </a:spcBef>
                <a:spcAft>
                  <a:spcPts val="0"/>
                </a:spcAft>
              </a:pPr>
              <a:r>
                <a:rPr lang="en-US" sz="1100" b="1" dirty="0">
                  <a:solidFill>
                    <a:srgbClr val="000066"/>
                  </a:solidFill>
                  <a:ea typeface="ＭＳ Ｐゴシック" charset="0"/>
                  <a:cs typeface="Times New Roman" pitchFamily="18" charset="0"/>
                </a:rPr>
                <a:t>Ecosystems</a:t>
              </a:r>
            </a:p>
          </p:txBody>
        </p:sp>
        <p:sp>
          <p:nvSpPr>
            <p:cNvPr id="32" name="Text Box 17"/>
            <p:cNvSpPr txBox="1">
              <a:spLocks noChangeArrowheads="1"/>
            </p:cNvSpPr>
            <p:nvPr/>
          </p:nvSpPr>
          <p:spPr bwMode="auto">
            <a:xfrm>
              <a:off x="1214817" y="6465550"/>
              <a:ext cx="767238"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rIns="0">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fontAlgn="auto" hangingPunct="1">
                <a:spcBef>
                  <a:spcPts val="0"/>
                </a:spcBef>
                <a:spcAft>
                  <a:spcPts val="0"/>
                </a:spcAft>
              </a:pPr>
              <a:r>
                <a:rPr lang="en-US" sz="1100" b="1" dirty="0" smtClean="0">
                  <a:solidFill>
                    <a:srgbClr val="000066"/>
                  </a:solidFill>
                  <a:ea typeface="ＭＳ Ｐゴシック" charset="0"/>
                  <a:cs typeface="Times New Roman" pitchFamily="18" charset="0"/>
                </a:rPr>
                <a:t>Water</a:t>
              </a:r>
              <a:endParaRPr lang="en-US" sz="1100" b="1" dirty="0">
                <a:solidFill>
                  <a:srgbClr val="000066"/>
                </a:solidFill>
                <a:ea typeface="ＭＳ Ｐゴシック" charset="0"/>
                <a:cs typeface="Times New Roman" pitchFamily="18" charset="0"/>
              </a:endParaRPr>
            </a:p>
          </p:txBody>
        </p:sp>
        <p:sp>
          <p:nvSpPr>
            <p:cNvPr id="33" name="Text Box 8"/>
            <p:cNvSpPr txBox="1">
              <a:spLocks noChangeArrowheads="1"/>
            </p:cNvSpPr>
            <p:nvPr/>
          </p:nvSpPr>
          <p:spPr bwMode="auto">
            <a:xfrm>
              <a:off x="-76200" y="6465550"/>
              <a:ext cx="1399838"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fontAlgn="auto" hangingPunct="1">
                <a:spcBef>
                  <a:spcPts val="0"/>
                </a:spcBef>
                <a:spcAft>
                  <a:spcPts val="0"/>
                </a:spcAft>
              </a:pPr>
              <a:r>
                <a:rPr lang="en-US" sz="1100" b="1" dirty="0" smtClean="0">
                  <a:solidFill>
                    <a:srgbClr val="000066"/>
                  </a:solidFill>
                  <a:ea typeface="ＭＳ Ｐゴシック" charset="0"/>
                  <a:cs typeface="Times New Roman" pitchFamily="18" charset="0"/>
                </a:rPr>
                <a:t>Health</a:t>
              </a:r>
              <a:endParaRPr lang="en-US" sz="1100" b="1" dirty="0">
                <a:solidFill>
                  <a:srgbClr val="000066"/>
                </a:solidFill>
                <a:ea typeface="ＭＳ Ｐゴシック" charset="0"/>
                <a:cs typeface="Times New Roman" pitchFamily="18" charset="0"/>
              </a:endParaRPr>
            </a:p>
          </p:txBody>
        </p:sp>
      </p:grpSp>
      <p:cxnSp>
        <p:nvCxnSpPr>
          <p:cNvPr id="34" name="Straight Connector 33"/>
          <p:cNvCxnSpPr/>
          <p:nvPr/>
        </p:nvCxnSpPr>
        <p:spPr>
          <a:xfrm flipH="1">
            <a:off x="304801" y="2416573"/>
            <a:ext cx="8458199" cy="0"/>
          </a:xfrm>
          <a:prstGeom prst="line">
            <a:avLst/>
          </a:prstGeom>
          <a:ln w="28575">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a:xfrm>
            <a:off x="228600" y="990600"/>
            <a:ext cx="3881650" cy="369332"/>
          </a:xfrm>
          <a:prstGeom prst="rect">
            <a:avLst/>
          </a:prstGeom>
          <a:noFill/>
        </p:spPr>
        <p:txBody>
          <a:bodyPr wrap="square" rtlCol="0">
            <a:spAutoFit/>
          </a:bodyPr>
          <a:lstStyle/>
          <a:p>
            <a:pPr eaLnBrk="1" fontAlgn="auto" hangingPunct="1">
              <a:spcBef>
                <a:spcPts val="0"/>
              </a:spcBef>
              <a:spcAft>
                <a:spcPts val="0"/>
              </a:spcAft>
            </a:pPr>
            <a:r>
              <a:rPr lang="en-US" sz="1800" b="1" dirty="0" smtClean="0">
                <a:solidFill>
                  <a:srgbClr val="000000"/>
                </a:solidFill>
                <a:latin typeface="Arial"/>
                <a:ea typeface="ＭＳ Ｐゴシック" charset="0"/>
                <a:cs typeface="Arial" charset="0"/>
              </a:rPr>
              <a:t>Applications</a:t>
            </a:r>
            <a:r>
              <a:rPr lang="en-US" sz="1800" b="1" i="1" dirty="0" smtClean="0">
                <a:solidFill>
                  <a:srgbClr val="000000"/>
                </a:solidFill>
                <a:latin typeface="Arial"/>
                <a:ea typeface="ＭＳ Ｐゴシック" charset="0"/>
                <a:cs typeface="Arial" charset="0"/>
              </a:rPr>
              <a:t> </a:t>
            </a:r>
            <a:r>
              <a:rPr lang="en-US" sz="1800" b="1" dirty="0" smtClean="0">
                <a:solidFill>
                  <a:srgbClr val="000000"/>
                </a:solidFill>
                <a:latin typeface="Arial"/>
                <a:ea typeface="ＭＳ Ｐゴシック" charset="0"/>
                <a:cs typeface="Arial" charset="0"/>
              </a:rPr>
              <a:t>Themes</a:t>
            </a:r>
            <a:endParaRPr lang="en-US" sz="1800" b="1" dirty="0">
              <a:solidFill>
                <a:srgbClr val="000000"/>
              </a:solidFill>
              <a:latin typeface="Arial"/>
              <a:ea typeface="ＭＳ Ｐゴシック" charset="0"/>
              <a:cs typeface="Arial" charset="0"/>
            </a:endParaRPr>
          </a:p>
        </p:txBody>
      </p:sp>
      <p:sp>
        <p:nvSpPr>
          <p:cNvPr id="44" name="TextBox 43"/>
          <p:cNvSpPr txBox="1"/>
          <p:nvPr/>
        </p:nvSpPr>
        <p:spPr>
          <a:xfrm>
            <a:off x="4555172" y="2614136"/>
            <a:ext cx="4360228" cy="738664"/>
          </a:xfrm>
          <a:prstGeom prst="rect">
            <a:avLst/>
          </a:prstGeom>
          <a:noFill/>
        </p:spPr>
        <p:txBody>
          <a:bodyPr wrap="square" rtlCol="0">
            <a:spAutoFit/>
          </a:bodyPr>
          <a:lstStyle/>
          <a:p>
            <a:pPr eaLnBrk="1" fontAlgn="auto" hangingPunct="1">
              <a:spcBef>
                <a:spcPts val="0"/>
              </a:spcBef>
              <a:spcAft>
                <a:spcPts val="0"/>
              </a:spcAft>
            </a:pPr>
            <a:r>
              <a:rPr lang="en-US" sz="1400" i="1" dirty="0" smtClean="0">
                <a:solidFill>
                  <a:srgbClr val="000000"/>
                </a:solidFill>
                <a:latin typeface="Arial"/>
                <a:ea typeface="ＭＳ Ｐゴシック" charset="0"/>
                <a:cs typeface="Arial" charset="0"/>
              </a:rPr>
              <a:t>United Nation’s system now using </a:t>
            </a:r>
            <a:r>
              <a:rPr lang="en-US" sz="1400" i="1" dirty="0">
                <a:solidFill>
                  <a:srgbClr val="000000"/>
                </a:solidFill>
                <a:latin typeface="Arial"/>
                <a:ea typeface="ＭＳ Ｐゴシック" charset="0"/>
                <a:cs typeface="Arial" charset="0"/>
              </a:rPr>
              <a:t>d</a:t>
            </a:r>
            <a:r>
              <a:rPr lang="en-US" sz="1400" i="1" dirty="0" smtClean="0">
                <a:solidFill>
                  <a:srgbClr val="000000"/>
                </a:solidFill>
                <a:latin typeface="Arial"/>
                <a:ea typeface="ＭＳ Ｐゴシック" charset="0"/>
                <a:cs typeface="Arial" charset="0"/>
              </a:rPr>
              <a:t>ata from NASA’s Terra and Aqua satellites to identify fires and send alerts </a:t>
            </a:r>
            <a:r>
              <a:rPr lang="en-US" sz="1400" i="1" dirty="0">
                <a:solidFill>
                  <a:srgbClr val="000000"/>
                </a:solidFill>
                <a:latin typeface="Arial"/>
                <a:ea typeface="ＭＳ Ｐゴシック" charset="0"/>
                <a:cs typeface="Arial" charset="0"/>
              </a:rPr>
              <a:t>to remote </a:t>
            </a:r>
            <a:r>
              <a:rPr lang="en-US" sz="1400" i="1" dirty="0" smtClean="0">
                <a:solidFill>
                  <a:srgbClr val="000000"/>
                </a:solidFill>
                <a:latin typeface="Arial"/>
                <a:ea typeface="ＭＳ Ｐゴシック" charset="0"/>
                <a:cs typeface="Arial" charset="0"/>
              </a:rPr>
              <a:t>areas via SMS and text messages.</a:t>
            </a:r>
            <a:endParaRPr lang="en-US" sz="1400" i="1" dirty="0">
              <a:solidFill>
                <a:srgbClr val="000000"/>
              </a:solidFill>
              <a:latin typeface="Arial"/>
              <a:ea typeface="ＭＳ Ｐゴシック" charset="0"/>
              <a:cs typeface="Arial" charset="0"/>
            </a:endParaRPr>
          </a:p>
        </p:txBody>
      </p:sp>
      <p:sp>
        <p:nvSpPr>
          <p:cNvPr id="45" name="TextBox 44"/>
          <p:cNvSpPr txBox="1"/>
          <p:nvPr/>
        </p:nvSpPr>
        <p:spPr>
          <a:xfrm>
            <a:off x="304800" y="5890736"/>
            <a:ext cx="4360228" cy="738664"/>
          </a:xfrm>
          <a:prstGeom prst="rect">
            <a:avLst/>
          </a:prstGeom>
          <a:noFill/>
        </p:spPr>
        <p:txBody>
          <a:bodyPr wrap="square" rtlCol="0">
            <a:spAutoFit/>
          </a:bodyPr>
          <a:lstStyle/>
          <a:p>
            <a:pPr algn="r" eaLnBrk="1" fontAlgn="auto" hangingPunct="1">
              <a:spcBef>
                <a:spcPts val="0"/>
              </a:spcBef>
              <a:spcAft>
                <a:spcPts val="0"/>
              </a:spcAft>
            </a:pPr>
            <a:r>
              <a:rPr lang="en-US" sz="1400" i="1" dirty="0" smtClean="0">
                <a:solidFill>
                  <a:srgbClr val="000000"/>
                </a:solidFill>
                <a:latin typeface="Arial"/>
                <a:ea typeface="ＭＳ Ｐゴシック" charset="0"/>
                <a:cs typeface="Arial" charset="0"/>
              </a:rPr>
              <a:t>USDA/NOAA managed weekly U.S. Drought Monitor now using NASA GRACE data as part of analysis in creation of national and state-level maps..</a:t>
            </a:r>
            <a:endParaRPr lang="en-US" sz="1400" i="1" dirty="0">
              <a:solidFill>
                <a:srgbClr val="000000"/>
              </a:solidFill>
              <a:latin typeface="Arial"/>
              <a:ea typeface="ＭＳ Ｐゴシック" charset="0"/>
              <a:cs typeface="Arial" charset="0"/>
            </a:endParaRPr>
          </a:p>
        </p:txBody>
      </p:sp>
      <p:sp>
        <p:nvSpPr>
          <p:cNvPr id="46" name="Rectangle 2"/>
          <p:cNvSpPr>
            <a:spLocks noChangeArrowheads="1"/>
          </p:cNvSpPr>
          <p:nvPr/>
        </p:nvSpPr>
        <p:spPr bwMode="auto">
          <a:xfrm>
            <a:off x="1" y="0"/>
            <a:ext cx="9144000" cy="990600"/>
          </a:xfrm>
          <a:prstGeom prst="rect">
            <a:avLst/>
          </a:prstGeom>
          <a:noFill/>
          <a:ln w="9525">
            <a:noFill/>
            <a:miter lim="800000"/>
            <a:headEnd/>
            <a:tailEnd/>
          </a:ln>
        </p:spPr>
        <p:txBody>
          <a:bodyPr anchor="ctr"/>
          <a:lstStyle/>
          <a:p>
            <a:pPr algn="ctr"/>
            <a:r>
              <a:rPr lang="en-US" sz="3200" dirty="0" smtClean="0">
                <a:solidFill>
                  <a:srgbClr val="000000"/>
                </a:solidFill>
                <a:latin typeface="Arial"/>
                <a:ea typeface="ＭＳ Ｐゴシック" charset="0"/>
                <a:cs typeface="Arial" charset="0"/>
              </a:rPr>
              <a:t>SMD/ESD Applied </a:t>
            </a:r>
            <a:r>
              <a:rPr lang="en-US" sz="3200" dirty="0">
                <a:solidFill>
                  <a:srgbClr val="000000"/>
                </a:solidFill>
                <a:latin typeface="Arial"/>
                <a:ea typeface="ＭＳ Ｐゴシック" charset="0"/>
                <a:cs typeface="Arial" charset="0"/>
              </a:rPr>
              <a:t>Sciences Program</a:t>
            </a:r>
          </a:p>
        </p:txBody>
      </p:sp>
      <p:sp>
        <p:nvSpPr>
          <p:cNvPr id="47" name="Action Button: Home 46">
            <a:hlinkClick r:id="" action="ppaction://hlinkshowjump?jump=firstslide" highlightClick="1"/>
          </p:cNvPr>
          <p:cNvSpPr/>
          <p:nvPr/>
        </p:nvSpPr>
        <p:spPr>
          <a:xfrm>
            <a:off x="121290" y="6306863"/>
            <a:ext cx="342465" cy="392395"/>
          </a:xfrm>
          <a:prstGeom prst="actionButtonHome">
            <a:avLst/>
          </a:prstGeom>
        </p:spPr>
        <p:style>
          <a:lnRef idx="1">
            <a:schemeClr val="accent1"/>
          </a:lnRef>
          <a:fillRef idx="3">
            <a:schemeClr val="accent1"/>
          </a:fillRef>
          <a:effectRef idx="2">
            <a:schemeClr val="accent1"/>
          </a:effectRef>
          <a:fontRef idx="minor">
            <a:schemeClr val="lt1"/>
          </a:fontRef>
        </p:style>
        <p:txBody>
          <a:bodyPr rtlCol="0" anchor="ctr"/>
          <a:lstStyle/>
          <a:p>
            <a:pPr algn="ctr" eaLnBrk="1" hangingPunct="1"/>
            <a:endParaRPr lang="en-US" sz="1800">
              <a:solidFill>
                <a:prstClr val="white"/>
              </a:solidFill>
            </a:endParaRPr>
          </a:p>
        </p:txBody>
      </p:sp>
    </p:spTree>
    <p:extLst>
      <p:ext uri="{BB962C8B-B14F-4D97-AF65-F5344CB8AC3E}">
        <p14:creationId xmlns:p14="http://schemas.microsoft.com/office/powerpoint/2010/main" val="3028768628"/>
      </p:ext>
    </p:extLst>
  </p:cSld>
  <p:clrMapOvr>
    <a:masterClrMapping/>
  </p:clrMapOvr>
  <p:transition xmlns:p14="http://schemas.microsoft.com/office/powerpoint/2010/main" advClick="0"/>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Rectangle 2"/>
          <p:cNvSpPr>
            <a:spLocks noGrp="1" noChangeArrowheads="1"/>
          </p:cNvSpPr>
          <p:nvPr>
            <p:ph type="title"/>
          </p:nvPr>
        </p:nvSpPr>
        <p:spPr>
          <a:xfrm>
            <a:off x="685800" y="192291"/>
            <a:ext cx="8686800" cy="914400"/>
          </a:xfrm>
        </p:spPr>
        <p:txBody>
          <a:bodyPr/>
          <a:lstStyle/>
          <a:p>
            <a:r>
              <a:rPr lang="en-US" altLang="en-US" dirty="0"/>
              <a:t>Earth Venture Suborbital-2 (EV-2) Investigations</a:t>
            </a:r>
            <a:br>
              <a:rPr lang="en-US" altLang="en-US" dirty="0"/>
            </a:br>
            <a:endParaRPr lang="en-US" altLang="en-US" dirty="0"/>
          </a:p>
        </p:txBody>
      </p:sp>
      <p:sp>
        <p:nvSpPr>
          <p:cNvPr id="153603" name="Content Placeholder 7"/>
          <p:cNvSpPr>
            <a:spLocks noGrp="1"/>
          </p:cNvSpPr>
          <p:nvPr>
            <p:ph idx="1"/>
          </p:nvPr>
        </p:nvSpPr>
        <p:spPr>
          <a:xfrm>
            <a:off x="1703255" y="1046163"/>
            <a:ext cx="7162800" cy="5486400"/>
          </a:xfrm>
        </p:spPr>
        <p:txBody>
          <a:bodyPr/>
          <a:lstStyle/>
          <a:p>
            <a:pPr marL="0" indent="0" eaLnBrk="1" hangingPunct="1">
              <a:buNone/>
            </a:pPr>
            <a:r>
              <a:rPr lang="en-US" altLang="en-US" sz="1100" b="1" dirty="0">
                <a:solidFill>
                  <a:srgbClr val="000090"/>
                </a:solidFill>
                <a:ea typeface="ヒラギノ角ゴ Pro W3" pitchFamily="2" charset="-128"/>
              </a:rPr>
              <a:t>Atmospheric Tomography Experiment (</a:t>
            </a:r>
            <a:r>
              <a:rPr lang="en-US" altLang="en-US" sz="1100" b="1" dirty="0" err="1">
                <a:solidFill>
                  <a:srgbClr val="000090"/>
                </a:solidFill>
                <a:ea typeface="ヒラギノ角ゴ Pro W3" pitchFamily="2" charset="-128"/>
              </a:rPr>
              <a:t>ATom</a:t>
            </a:r>
            <a:r>
              <a:rPr lang="en-US" altLang="en-US" sz="1100" b="1" dirty="0">
                <a:solidFill>
                  <a:srgbClr val="000090"/>
                </a:solidFill>
                <a:ea typeface="ヒラギノ角ゴ Pro W3" pitchFamily="2" charset="-128"/>
              </a:rPr>
              <a:t>) – Harvard </a:t>
            </a:r>
            <a:r>
              <a:rPr lang="en-US" altLang="en-US" sz="1100" b="1" dirty="0" smtClean="0">
                <a:solidFill>
                  <a:srgbClr val="000090"/>
                </a:solidFill>
                <a:ea typeface="ヒラギノ角ゴ Pro W3" pitchFamily="2" charset="-128"/>
              </a:rPr>
              <a:t>University (Steve </a:t>
            </a:r>
            <a:r>
              <a:rPr lang="en-US" altLang="en-US" sz="1100" b="1" dirty="0" err="1" smtClean="0">
                <a:solidFill>
                  <a:srgbClr val="000090"/>
                </a:solidFill>
                <a:ea typeface="ヒラギノ角ゴ Pro W3" pitchFamily="2" charset="-128"/>
              </a:rPr>
              <a:t>Wofsy</a:t>
            </a:r>
            <a:r>
              <a:rPr lang="en-US" altLang="en-US" sz="1100" b="1" dirty="0" smtClean="0">
                <a:solidFill>
                  <a:srgbClr val="000090"/>
                </a:solidFill>
                <a:ea typeface="ヒラギノ角ゴ Pro W3" pitchFamily="2" charset="-128"/>
              </a:rPr>
              <a:t>)</a:t>
            </a:r>
            <a:endParaRPr lang="en-US" altLang="en-US" sz="1100" b="1" dirty="0">
              <a:solidFill>
                <a:srgbClr val="000090"/>
              </a:solidFill>
              <a:ea typeface="ヒラギノ角ゴ Pro W3" pitchFamily="2" charset="-128"/>
            </a:endParaRPr>
          </a:p>
          <a:p>
            <a:pPr marL="379296" lvl="1" indent="0" eaLnBrk="1" hangingPunct="1">
              <a:buNone/>
            </a:pPr>
            <a:r>
              <a:rPr lang="en-US" altLang="en-US" sz="1100" dirty="0">
                <a:ea typeface="ヒラギノ角ゴ Pro W3" pitchFamily="2" charset="-128"/>
                <a:cs typeface="ヒラギノ角ゴ Pro W3" pitchFamily="-108" charset="-128"/>
              </a:rPr>
              <a:t>This investigation will study the impact of human-produced air pollution on certain greenhouse gases. Airborne instruments will look at how atmospheric chemistry is transformed by various air pollutants and at the impact on methane and ozone which affect climate. Flights aboard NASA’s DC-8 will originate from the Armstrong Flight Research Center in Palmdale, California, fly north to the western Arctic, south to the South Pacific, east to the Atlantic, north to Greenland, and return to California across central North America.</a:t>
            </a:r>
          </a:p>
          <a:p>
            <a:pPr eaLnBrk="1" hangingPunct="1">
              <a:buFontTx/>
              <a:buNone/>
            </a:pPr>
            <a:r>
              <a:rPr lang="en-US" altLang="en-US" sz="1100" b="1" dirty="0">
                <a:solidFill>
                  <a:srgbClr val="000090"/>
                </a:solidFill>
                <a:ea typeface="ヒラギノ角ゴ Pro W3" pitchFamily="2" charset="-128"/>
              </a:rPr>
              <a:t>North Atlantic Aerosols and Marine Ecosystems Study (NAAMES) – Oregon State </a:t>
            </a:r>
            <a:r>
              <a:rPr lang="en-US" altLang="en-US" sz="1100" b="1" dirty="0" smtClean="0">
                <a:solidFill>
                  <a:srgbClr val="000090"/>
                </a:solidFill>
                <a:ea typeface="ヒラギノ角ゴ Pro W3" pitchFamily="2" charset="-128"/>
              </a:rPr>
              <a:t>U. (Mike </a:t>
            </a:r>
            <a:r>
              <a:rPr lang="en-US" altLang="en-US" sz="1100" b="1" dirty="0" err="1" smtClean="0">
                <a:solidFill>
                  <a:srgbClr val="000090"/>
                </a:solidFill>
                <a:ea typeface="ヒラギノ角ゴ Pro W3" pitchFamily="2" charset="-128"/>
              </a:rPr>
              <a:t>Behrenfeld</a:t>
            </a:r>
            <a:r>
              <a:rPr lang="en-US" altLang="en-US" sz="1100" b="1" dirty="0" smtClean="0">
                <a:solidFill>
                  <a:srgbClr val="000090"/>
                </a:solidFill>
                <a:ea typeface="ヒラギノ角ゴ Pro W3" pitchFamily="2" charset="-128"/>
              </a:rPr>
              <a:t>)</a:t>
            </a:r>
            <a:endParaRPr lang="en-US" altLang="en-US" sz="1100" b="1" dirty="0">
              <a:solidFill>
                <a:srgbClr val="000090"/>
              </a:solidFill>
              <a:ea typeface="ヒラギノ角ゴ Pro W3" pitchFamily="2" charset="-128"/>
            </a:endParaRPr>
          </a:p>
          <a:p>
            <a:pPr eaLnBrk="1" hangingPunct="1">
              <a:buFontTx/>
              <a:buNone/>
            </a:pPr>
            <a:r>
              <a:rPr lang="en-US" altLang="en-US" sz="1100" b="1" dirty="0">
                <a:solidFill>
                  <a:srgbClr val="000090"/>
                </a:solidFill>
                <a:ea typeface="ヒラギノ角ゴ Pro W3" pitchFamily="2" charset="-128"/>
              </a:rPr>
              <a:t>	</a:t>
            </a:r>
            <a:r>
              <a:rPr lang="en-US" altLang="en-US" sz="1100" dirty="0">
                <a:ea typeface="ヒラギノ角ゴ Pro W3" pitchFamily="2" charset="-128"/>
              </a:rPr>
              <a:t>This investigation will improve predictions of how ocean ecosystems would change with ocean warming. The mission will study the annual life cycle of phytoplankton and the impact small airborne particles derived from marine organisms have on climate in the North Atlantic. The large annual phytoplankton bloom in this region may influence the Earth’s energy budget. Research flights by NASA’s C-130 aircraft from Wallops Flight Facility, Virginia, will be coordinated with a University-National Oceanographic Laboratory System (UNOLS) research vessel. </a:t>
            </a:r>
          </a:p>
          <a:p>
            <a:pPr eaLnBrk="1" hangingPunct="1">
              <a:buFontTx/>
              <a:buNone/>
            </a:pPr>
            <a:r>
              <a:rPr lang="en-US" altLang="en-US" sz="1100" b="1" dirty="0">
                <a:solidFill>
                  <a:srgbClr val="000090"/>
                </a:solidFill>
                <a:ea typeface="ヒラギノ角ゴ Pro W3" pitchFamily="2" charset="-128"/>
              </a:rPr>
              <a:t>Atmospheric Carbon and Transport – America – Penn State </a:t>
            </a:r>
            <a:r>
              <a:rPr lang="en-US" altLang="en-US" sz="1100" b="1" dirty="0" smtClean="0">
                <a:solidFill>
                  <a:srgbClr val="000090"/>
                </a:solidFill>
                <a:ea typeface="ヒラギノ角ゴ Pro W3" pitchFamily="2" charset="-128"/>
              </a:rPr>
              <a:t>University (Kenneth Davis)</a:t>
            </a:r>
            <a:endParaRPr lang="en-US" altLang="en-US" sz="1100" b="1" dirty="0">
              <a:solidFill>
                <a:srgbClr val="000090"/>
              </a:solidFill>
              <a:ea typeface="ヒラギノ角ゴ Pro W3" pitchFamily="2" charset="-128"/>
            </a:endParaRPr>
          </a:p>
          <a:p>
            <a:pPr eaLnBrk="1" hangingPunct="1">
              <a:buFontTx/>
              <a:buNone/>
            </a:pPr>
            <a:r>
              <a:rPr lang="en-US" altLang="en-US" sz="1100" b="1" dirty="0">
                <a:solidFill>
                  <a:srgbClr val="000090"/>
                </a:solidFill>
                <a:ea typeface="ヒラギノ角ゴ Pro W3" pitchFamily="2" charset="-128"/>
              </a:rPr>
              <a:t>	</a:t>
            </a:r>
            <a:r>
              <a:rPr lang="en-US" altLang="en-US" sz="1100" dirty="0">
                <a:ea typeface="ヒラギノ角ゴ Pro W3" pitchFamily="2" charset="-128"/>
              </a:rPr>
              <a:t>This investigation will quantify the sources of regional carbon dioxide, methane and other gases, and document how weather systems transport these gases in the atmosphere. The research goal is to improve identification and predictions of carbon dioxide and methane sources and sinks using </a:t>
            </a:r>
            <a:r>
              <a:rPr lang="en-US" altLang="en-US" sz="1100" dirty="0" err="1">
                <a:ea typeface="ヒラギノ角ゴ Pro W3" pitchFamily="2" charset="-128"/>
              </a:rPr>
              <a:t>spaceborne</a:t>
            </a:r>
            <a:r>
              <a:rPr lang="en-US" altLang="en-US" sz="1100" dirty="0">
                <a:ea typeface="ヒラギノ角ゴ Pro W3" pitchFamily="2" charset="-128"/>
              </a:rPr>
              <a:t>, airborne and ground-based data over the eastern United States. Research flights will use NASA’s C-130 from Wallops and the UC-12 from Langley Research Center in Hampton, Virginia.</a:t>
            </a:r>
          </a:p>
          <a:p>
            <a:pPr marL="0" indent="0" eaLnBrk="1" hangingPunct="1">
              <a:buNone/>
            </a:pPr>
            <a:r>
              <a:rPr lang="en-US" altLang="en-US" sz="1100" b="1" dirty="0" err="1">
                <a:solidFill>
                  <a:srgbClr val="000090"/>
                </a:solidFill>
                <a:ea typeface="ヒラギノ角ゴ Pro W3" pitchFamily="2" charset="-128"/>
              </a:rPr>
              <a:t>ObseRvations</a:t>
            </a:r>
            <a:r>
              <a:rPr lang="en-US" altLang="en-US" sz="1100" b="1" dirty="0">
                <a:solidFill>
                  <a:srgbClr val="000090"/>
                </a:solidFill>
                <a:ea typeface="ヒラギノ角ゴ Pro W3" pitchFamily="2" charset="-128"/>
              </a:rPr>
              <a:t> of Aerosols Above Clouds and Their </a:t>
            </a:r>
            <a:r>
              <a:rPr lang="en-US" altLang="en-US" sz="1100" b="1" dirty="0" err="1">
                <a:solidFill>
                  <a:srgbClr val="000090"/>
                </a:solidFill>
                <a:ea typeface="ヒラギノ角ゴ Pro W3" pitchFamily="2" charset="-128"/>
              </a:rPr>
              <a:t>IntEractionS</a:t>
            </a:r>
            <a:r>
              <a:rPr lang="en-US" altLang="en-US" sz="1100" b="1" dirty="0">
                <a:solidFill>
                  <a:srgbClr val="000090"/>
                </a:solidFill>
                <a:ea typeface="ヒラギノ角ゴ Pro W3" pitchFamily="2" charset="-128"/>
              </a:rPr>
              <a:t> (ORACLES) – </a:t>
            </a:r>
            <a:r>
              <a:rPr lang="en-US" altLang="en-US" sz="1100" b="1" dirty="0" smtClean="0">
                <a:solidFill>
                  <a:srgbClr val="000090"/>
                </a:solidFill>
                <a:ea typeface="ヒラギノ角ゴ Pro W3" pitchFamily="2" charset="-128"/>
              </a:rPr>
              <a:t>ARC (Jens </a:t>
            </a:r>
            <a:r>
              <a:rPr lang="en-US" altLang="en-US" sz="1100" b="1" dirty="0" err="1" smtClean="0">
                <a:solidFill>
                  <a:srgbClr val="000090"/>
                </a:solidFill>
                <a:ea typeface="ヒラギノ角ゴ Pro W3" pitchFamily="2" charset="-128"/>
              </a:rPr>
              <a:t>Redemann</a:t>
            </a:r>
            <a:r>
              <a:rPr lang="en-US" altLang="en-US" sz="1100" b="1" dirty="0" smtClean="0">
                <a:solidFill>
                  <a:srgbClr val="000090"/>
                </a:solidFill>
                <a:ea typeface="ヒラギノ角ゴ Pro W3" pitchFamily="2" charset="-128"/>
              </a:rPr>
              <a:t>)</a:t>
            </a:r>
            <a:endParaRPr lang="en-US" altLang="en-US" sz="1100" b="1" dirty="0">
              <a:solidFill>
                <a:srgbClr val="000090"/>
              </a:solidFill>
              <a:ea typeface="ヒラギノ角ゴ Pro W3" pitchFamily="2" charset="-128"/>
            </a:endParaRPr>
          </a:p>
          <a:p>
            <a:pPr marL="379296" lvl="1" indent="0" eaLnBrk="1" hangingPunct="1">
              <a:buNone/>
            </a:pPr>
            <a:r>
              <a:rPr lang="en-US" altLang="en-US" sz="1100" dirty="0">
                <a:ea typeface="ヒラギノ角ゴ Pro W3" pitchFamily="2" charset="-128"/>
                <a:cs typeface="ヒラギノ角ゴ Pro W3" pitchFamily="-108" charset="-128"/>
              </a:rPr>
              <a:t>ORACLES will probe how smoke particles from massive biomass burning in Africa influences cloud cover over the Atlantic. Particles from this seasonal burning that are lofted into the mid-troposphere and transported westward over the southeast Atlantic interact with permanent stratocumulus “climate radiators,” which are critical to the regional and global climate system. NASA aircraft, including a Wallops P-3 and an Armstrong ER-2, will be used to conduct the investigation flying out of Walvis Bay, Namibia.</a:t>
            </a:r>
          </a:p>
          <a:p>
            <a:pPr eaLnBrk="1" hangingPunct="1">
              <a:buFontTx/>
              <a:buNone/>
            </a:pPr>
            <a:r>
              <a:rPr lang="en-US" altLang="en-US" sz="1100" b="1" dirty="0">
                <a:solidFill>
                  <a:srgbClr val="000090"/>
                </a:solidFill>
                <a:ea typeface="ヒラギノ角ゴ Pro W3" pitchFamily="2" charset="-128"/>
              </a:rPr>
              <a:t>Oceans Melting Greenland (OMG) </a:t>
            </a:r>
            <a:r>
              <a:rPr lang="en-US" altLang="en-US" sz="1100" b="1" dirty="0" smtClean="0">
                <a:solidFill>
                  <a:srgbClr val="000090"/>
                </a:solidFill>
                <a:ea typeface="ヒラギノ角ゴ Pro W3" pitchFamily="2" charset="-128"/>
              </a:rPr>
              <a:t>– JPL (Josh Willis)</a:t>
            </a:r>
            <a:endParaRPr lang="en-US" altLang="en-US" sz="1100" b="1" dirty="0">
              <a:solidFill>
                <a:srgbClr val="000090"/>
              </a:solidFill>
              <a:ea typeface="ヒラギノ角ゴ Pro W3" pitchFamily="2" charset="-128"/>
            </a:endParaRPr>
          </a:p>
          <a:p>
            <a:pPr eaLnBrk="1" hangingPunct="1">
              <a:buFontTx/>
              <a:buNone/>
            </a:pPr>
            <a:r>
              <a:rPr lang="en-US" altLang="en-US" sz="1100" b="1" dirty="0">
                <a:solidFill>
                  <a:srgbClr val="000090"/>
                </a:solidFill>
                <a:ea typeface="ヒラギノ角ゴ Pro W3" pitchFamily="2" charset="-128"/>
              </a:rPr>
              <a:t>	</a:t>
            </a:r>
            <a:r>
              <a:rPr lang="en-US" altLang="en-US" sz="1100" dirty="0">
                <a:ea typeface="ヒラギノ角ゴ Pro W3" pitchFamily="2" charset="-128"/>
              </a:rPr>
              <a:t>The objective of OMG is to investigate the role of warmer saltier Atlantic subsurface waters in Greenland glacier melting. The study will help pave the way for improved estimates of future sea level rise by observing changes in glacier melting where ice contacts seawater. Measurements of the ocean bottom as well as seawater properties around Greenland will be taken from ships and the air using several aircraft including a NASA S-3 from Glenn Research Center in Cleveland, Ohio, and Gulfstream III from Armstrong.</a:t>
            </a:r>
          </a:p>
        </p:txBody>
      </p:sp>
      <p:sp>
        <p:nvSpPr>
          <p:cNvPr id="153609" name="Picture 7"/>
          <p:cNvSpPr>
            <a:spLocks noChangeAspect="1" noChangeArrowheads="1"/>
          </p:cNvSpPr>
          <p:nvPr/>
        </p:nvSpPr>
        <p:spPr bwMode="auto">
          <a:xfrm>
            <a:off x="442505" y="4881426"/>
            <a:ext cx="896466" cy="54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0" tIns="45706" rIns="91410" bIns="45706"/>
          <a:lstStyle>
            <a:lvl1pPr>
              <a:lnSpc>
                <a:spcPct val="85000"/>
              </a:lnSpc>
              <a:spcBef>
                <a:spcPct val="20000"/>
              </a:spcBef>
              <a:buClr>
                <a:schemeClr val="bg1"/>
              </a:buClr>
              <a:buFont typeface="Wingdings" panose="05000000000000000000" pitchFamily="2" charset="2"/>
              <a:defRPr sz="2000">
                <a:solidFill>
                  <a:schemeClr val="tx1"/>
                </a:solidFill>
                <a:latin typeface="Arial" panose="020B0604020202020204" pitchFamily="34" charset="0"/>
              </a:defRPr>
            </a:lvl1pPr>
            <a:lvl2pPr marL="742950" indent="-285750">
              <a:lnSpc>
                <a:spcPct val="85000"/>
              </a:lnSpc>
              <a:spcBef>
                <a:spcPct val="20000"/>
              </a:spcBef>
              <a:buFont typeface="Times" pitchFamily="18" charset="0"/>
              <a:buChar char="•"/>
              <a:defRPr sz="2000">
                <a:solidFill>
                  <a:schemeClr val="tx1"/>
                </a:solidFill>
                <a:latin typeface="Arial" panose="020B0604020202020204" pitchFamily="34" charset="0"/>
              </a:defRPr>
            </a:lvl2pPr>
            <a:lvl3pPr marL="1143000" indent="-228600">
              <a:lnSpc>
                <a:spcPct val="85000"/>
              </a:lnSpc>
              <a:spcBef>
                <a:spcPct val="20000"/>
              </a:spcBef>
              <a:buChar char="•"/>
              <a:defRPr sz="2000">
                <a:solidFill>
                  <a:schemeClr val="tx1"/>
                </a:solidFill>
                <a:latin typeface="Arial" panose="020B0604020202020204" pitchFamily="34" charset="0"/>
              </a:defRPr>
            </a:lvl3pPr>
            <a:lvl4pPr marL="1600200" indent="-228600">
              <a:lnSpc>
                <a:spcPct val="85000"/>
              </a:lnSpc>
              <a:spcBef>
                <a:spcPct val="20000"/>
              </a:spcBef>
              <a:buChar char="–"/>
              <a:defRPr sz="2000">
                <a:solidFill>
                  <a:schemeClr val="tx1"/>
                </a:solidFill>
                <a:latin typeface="Arial" panose="020B0604020202020204" pitchFamily="34" charset="0"/>
              </a:defRPr>
            </a:lvl4pPr>
            <a:lvl5pPr marL="2057400" indent="-228600">
              <a:lnSpc>
                <a:spcPct val="85000"/>
              </a:lnSpc>
              <a:spcBef>
                <a:spcPct val="20000"/>
              </a:spcBef>
              <a:buChar char="»"/>
              <a:defRPr sz="2000">
                <a:solidFill>
                  <a:schemeClr val="tx1"/>
                </a:solidFill>
                <a:latin typeface="Arial" panose="020B0604020202020204" pitchFamily="34" charset="0"/>
              </a:defRPr>
            </a:lvl5pPr>
            <a:lvl6pPr marL="2514600" indent="-228600" eaLnBrk="0" fontAlgn="base" hangingPunct="0">
              <a:lnSpc>
                <a:spcPct val="85000"/>
              </a:lnSpc>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lnSpc>
                <a:spcPct val="85000"/>
              </a:lnSpc>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lnSpc>
                <a:spcPct val="85000"/>
              </a:lnSpc>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lnSpc>
                <a:spcPct val="85000"/>
              </a:lnSpc>
              <a:spcBef>
                <a:spcPct val="20000"/>
              </a:spcBef>
              <a:spcAft>
                <a:spcPct val="0"/>
              </a:spcAft>
              <a:buChar char="»"/>
              <a:defRPr sz="2000">
                <a:solidFill>
                  <a:schemeClr val="tx1"/>
                </a:solidFill>
                <a:latin typeface="Arial" panose="020B0604020202020204" pitchFamily="34" charset="0"/>
              </a:defRPr>
            </a:lvl9pPr>
          </a:lstStyle>
          <a:p>
            <a:pPr defTabSz="914116" eaLnBrk="1" hangingPunct="1">
              <a:lnSpc>
                <a:spcPct val="100000"/>
              </a:lnSpc>
              <a:spcBef>
                <a:spcPct val="0"/>
              </a:spcBef>
              <a:buClrTx/>
            </a:pPr>
            <a:endParaRPr lang="en-US" altLang="en-US" sz="2400">
              <a:solidFill>
                <a:srgbClr val="000000"/>
              </a:solidFill>
              <a:latin typeface="Times" pitchFamily="18" charset="0"/>
              <a:ea typeface="ヒラギノ角ゴ Pro W3" charset="-128"/>
            </a:endParaRPr>
          </a:p>
        </p:txBody>
      </p:sp>
      <p:sp>
        <p:nvSpPr>
          <p:cNvPr id="153613" name="Picture 8"/>
          <p:cNvSpPr>
            <a:spLocks noChangeAspect="1"/>
          </p:cNvSpPr>
          <p:nvPr/>
        </p:nvSpPr>
        <p:spPr bwMode="auto">
          <a:xfrm>
            <a:off x="621893" y="2884351"/>
            <a:ext cx="774352" cy="5818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0" tIns="45706" rIns="91410" bIns="45706"/>
          <a:lstStyle>
            <a:lvl1pPr>
              <a:lnSpc>
                <a:spcPct val="85000"/>
              </a:lnSpc>
              <a:spcBef>
                <a:spcPct val="20000"/>
              </a:spcBef>
              <a:buClr>
                <a:schemeClr val="bg1"/>
              </a:buClr>
              <a:buFont typeface="Wingdings" panose="05000000000000000000" pitchFamily="2" charset="2"/>
              <a:defRPr sz="2000">
                <a:solidFill>
                  <a:schemeClr val="tx1"/>
                </a:solidFill>
                <a:latin typeface="Arial" panose="020B0604020202020204" pitchFamily="34" charset="0"/>
              </a:defRPr>
            </a:lvl1pPr>
            <a:lvl2pPr marL="742950" indent="-285750">
              <a:lnSpc>
                <a:spcPct val="85000"/>
              </a:lnSpc>
              <a:spcBef>
                <a:spcPct val="20000"/>
              </a:spcBef>
              <a:buFont typeface="Times" pitchFamily="18" charset="0"/>
              <a:buChar char="•"/>
              <a:defRPr sz="2000">
                <a:solidFill>
                  <a:schemeClr val="tx1"/>
                </a:solidFill>
                <a:latin typeface="Arial" panose="020B0604020202020204" pitchFamily="34" charset="0"/>
              </a:defRPr>
            </a:lvl2pPr>
            <a:lvl3pPr marL="1143000" indent="-228600">
              <a:lnSpc>
                <a:spcPct val="85000"/>
              </a:lnSpc>
              <a:spcBef>
                <a:spcPct val="20000"/>
              </a:spcBef>
              <a:buChar char="•"/>
              <a:defRPr sz="2000">
                <a:solidFill>
                  <a:schemeClr val="tx1"/>
                </a:solidFill>
                <a:latin typeface="Arial" panose="020B0604020202020204" pitchFamily="34" charset="0"/>
              </a:defRPr>
            </a:lvl3pPr>
            <a:lvl4pPr marL="1600200" indent="-228600">
              <a:lnSpc>
                <a:spcPct val="85000"/>
              </a:lnSpc>
              <a:spcBef>
                <a:spcPct val="20000"/>
              </a:spcBef>
              <a:buChar char="–"/>
              <a:defRPr sz="2000">
                <a:solidFill>
                  <a:schemeClr val="tx1"/>
                </a:solidFill>
                <a:latin typeface="Arial" panose="020B0604020202020204" pitchFamily="34" charset="0"/>
              </a:defRPr>
            </a:lvl4pPr>
            <a:lvl5pPr marL="2057400" indent="-228600">
              <a:lnSpc>
                <a:spcPct val="85000"/>
              </a:lnSpc>
              <a:spcBef>
                <a:spcPct val="20000"/>
              </a:spcBef>
              <a:buChar char="»"/>
              <a:defRPr sz="2000">
                <a:solidFill>
                  <a:schemeClr val="tx1"/>
                </a:solidFill>
                <a:latin typeface="Arial" panose="020B0604020202020204" pitchFamily="34" charset="0"/>
              </a:defRPr>
            </a:lvl5pPr>
            <a:lvl6pPr marL="2514600" indent="-228600" eaLnBrk="0" fontAlgn="base" hangingPunct="0">
              <a:lnSpc>
                <a:spcPct val="85000"/>
              </a:lnSpc>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lnSpc>
                <a:spcPct val="85000"/>
              </a:lnSpc>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lnSpc>
                <a:spcPct val="85000"/>
              </a:lnSpc>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lnSpc>
                <a:spcPct val="85000"/>
              </a:lnSpc>
              <a:spcBef>
                <a:spcPct val="20000"/>
              </a:spcBef>
              <a:spcAft>
                <a:spcPct val="0"/>
              </a:spcAft>
              <a:buChar char="»"/>
              <a:defRPr sz="2000">
                <a:solidFill>
                  <a:schemeClr val="tx1"/>
                </a:solidFill>
                <a:latin typeface="Arial" panose="020B0604020202020204" pitchFamily="34" charset="0"/>
              </a:defRPr>
            </a:lvl9pPr>
          </a:lstStyle>
          <a:p>
            <a:pPr defTabSz="914116" eaLnBrk="1" hangingPunct="1">
              <a:lnSpc>
                <a:spcPct val="100000"/>
              </a:lnSpc>
              <a:spcBef>
                <a:spcPct val="0"/>
              </a:spcBef>
              <a:buClrTx/>
            </a:pPr>
            <a:endParaRPr lang="en-US" altLang="en-US" sz="2400">
              <a:solidFill>
                <a:srgbClr val="000000"/>
              </a:solidFill>
              <a:latin typeface="Times" pitchFamily="18" charset="0"/>
              <a:ea typeface="ヒラギノ角ゴ Pro W3" charset="-128"/>
            </a:endParaRPr>
          </a:p>
        </p:txBody>
      </p:sp>
      <p:pic>
        <p:nvPicPr>
          <p:cNvPr id="14" name="Picture 13"/>
          <p:cNvPicPr>
            <a:picLocks noChangeAspect="1"/>
          </p:cNvPicPr>
          <p:nvPr/>
        </p:nvPicPr>
        <p:blipFill>
          <a:blip r:embed="rId3"/>
          <a:stretch>
            <a:fillRect/>
          </a:stretch>
        </p:blipFill>
        <p:spPr>
          <a:xfrm>
            <a:off x="91671" y="1221378"/>
            <a:ext cx="969207" cy="907141"/>
          </a:xfrm>
          <a:prstGeom prst="rect">
            <a:avLst/>
          </a:prstGeom>
        </p:spPr>
      </p:pic>
      <p:pic>
        <p:nvPicPr>
          <p:cNvPr id="2" name="Picture 1"/>
          <p:cNvPicPr>
            <a:picLocks noChangeAspect="1"/>
          </p:cNvPicPr>
          <p:nvPr/>
        </p:nvPicPr>
        <p:blipFill>
          <a:blip r:embed="rId4"/>
          <a:stretch>
            <a:fillRect/>
          </a:stretch>
        </p:blipFill>
        <p:spPr>
          <a:xfrm>
            <a:off x="96032" y="2357888"/>
            <a:ext cx="1381036" cy="920691"/>
          </a:xfrm>
          <a:prstGeom prst="rect">
            <a:avLst/>
          </a:prstGeom>
        </p:spPr>
      </p:pic>
      <p:pic>
        <p:nvPicPr>
          <p:cNvPr id="17" name="Picture 16"/>
          <p:cNvPicPr>
            <a:picLocks noChangeAspect="1"/>
          </p:cNvPicPr>
          <p:nvPr/>
        </p:nvPicPr>
        <p:blipFill>
          <a:blip r:embed="rId5"/>
          <a:stretch>
            <a:fillRect/>
          </a:stretch>
        </p:blipFill>
        <p:spPr>
          <a:xfrm>
            <a:off x="91668" y="3549594"/>
            <a:ext cx="1372832" cy="843237"/>
          </a:xfrm>
          <a:prstGeom prst="rect">
            <a:avLst/>
          </a:prstGeom>
        </p:spPr>
      </p:pic>
      <p:pic>
        <p:nvPicPr>
          <p:cNvPr id="18" name="Picture 17"/>
          <p:cNvPicPr>
            <a:picLocks noChangeAspect="1"/>
          </p:cNvPicPr>
          <p:nvPr/>
        </p:nvPicPr>
        <p:blipFill>
          <a:blip r:embed="rId6"/>
          <a:stretch>
            <a:fillRect/>
          </a:stretch>
        </p:blipFill>
        <p:spPr>
          <a:xfrm>
            <a:off x="112286" y="4655713"/>
            <a:ext cx="1335517" cy="1001007"/>
          </a:xfrm>
          <a:prstGeom prst="rect">
            <a:avLst/>
          </a:prstGeom>
        </p:spPr>
      </p:pic>
      <p:pic>
        <p:nvPicPr>
          <p:cNvPr id="19" name="Picture 18"/>
          <p:cNvPicPr>
            <a:picLocks noChangeAspect="1"/>
          </p:cNvPicPr>
          <p:nvPr/>
        </p:nvPicPr>
        <p:blipFill>
          <a:blip r:embed="rId7"/>
          <a:stretch>
            <a:fillRect/>
          </a:stretch>
        </p:blipFill>
        <p:spPr>
          <a:xfrm>
            <a:off x="106344" y="5846896"/>
            <a:ext cx="1258785" cy="983980"/>
          </a:xfrm>
          <a:prstGeom prst="rect">
            <a:avLst/>
          </a:prstGeom>
        </p:spPr>
      </p:pic>
    </p:spTree>
    <p:extLst>
      <p:ext uri="{BB962C8B-B14F-4D97-AF65-F5344CB8AC3E}">
        <p14:creationId xmlns:p14="http://schemas.microsoft.com/office/powerpoint/2010/main" val="387970161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a:xfrm>
            <a:off x="159347" y="368859"/>
            <a:ext cx="8593211" cy="627149"/>
          </a:xfrm>
        </p:spPr>
        <p:txBody>
          <a:bodyPr/>
          <a:lstStyle/>
          <a:p>
            <a:r>
              <a:rPr lang="en-US" sz="2000" dirty="0" smtClean="0">
                <a:solidFill>
                  <a:schemeClr val="tx1"/>
                </a:solidFill>
              </a:rPr>
              <a:t>In-Space Validation of Earth </a:t>
            </a:r>
            <a:r>
              <a:rPr lang="en-US" sz="2000" dirty="0">
                <a:solidFill>
                  <a:schemeClr val="tx1"/>
                </a:solidFill>
              </a:rPr>
              <a:t>Science </a:t>
            </a:r>
            <a:r>
              <a:rPr lang="en-US" sz="2000" dirty="0" smtClean="0">
                <a:solidFill>
                  <a:schemeClr val="tx1"/>
                </a:solidFill>
              </a:rPr>
              <a:t>Technology (</a:t>
            </a:r>
            <a:r>
              <a:rPr lang="en-US" sz="2000" dirty="0" err="1">
                <a:solidFill>
                  <a:schemeClr val="tx1"/>
                </a:solidFill>
              </a:rPr>
              <a:t>InVEST</a:t>
            </a:r>
            <a:r>
              <a:rPr lang="en-US" sz="2000" dirty="0" smtClean="0">
                <a:solidFill>
                  <a:schemeClr val="tx1"/>
                </a:solidFill>
              </a:rPr>
              <a:t>)-2012</a:t>
            </a:r>
            <a:br>
              <a:rPr lang="en-US" sz="2000" dirty="0" smtClean="0">
                <a:solidFill>
                  <a:schemeClr val="tx1"/>
                </a:solidFill>
              </a:rPr>
            </a:br>
            <a:r>
              <a:rPr lang="en-US" sz="2000" dirty="0" smtClean="0">
                <a:solidFill>
                  <a:schemeClr val="tx1"/>
                </a:solidFill>
              </a:rPr>
              <a:t/>
            </a:r>
            <a:br>
              <a:rPr lang="en-US" sz="2000" dirty="0" smtClean="0">
                <a:solidFill>
                  <a:schemeClr val="tx1"/>
                </a:solidFill>
              </a:rPr>
            </a:br>
            <a:r>
              <a:rPr lang="en-US" sz="1600" b="0" dirty="0">
                <a:solidFill>
                  <a:srgbClr val="000000"/>
                </a:solidFill>
              </a:rPr>
              <a:t>U-Class satellites advancing TRLs for Earth science </a:t>
            </a:r>
            <a:r>
              <a:rPr lang="en-US" sz="1600" b="0" dirty="0" smtClean="0">
                <a:solidFill>
                  <a:srgbClr val="000000"/>
                </a:solidFill>
              </a:rPr>
              <a:t>measurements – all 3U </a:t>
            </a:r>
            <a:r>
              <a:rPr lang="en-US" sz="2000" b="0" dirty="0">
                <a:solidFill>
                  <a:srgbClr val="000000"/>
                </a:solidFill>
              </a:rPr>
              <a:t/>
            </a:r>
            <a:br>
              <a:rPr lang="en-US" sz="2000" b="0" dirty="0">
                <a:solidFill>
                  <a:srgbClr val="000000"/>
                </a:solidFill>
              </a:rPr>
            </a:br>
            <a:endParaRPr lang="en-US" sz="2000" b="0" dirty="0">
              <a:solidFill>
                <a:schemeClr val="tx1"/>
              </a:solidFill>
            </a:endParaRPr>
          </a:p>
        </p:txBody>
      </p:sp>
      <p:sp>
        <p:nvSpPr>
          <p:cNvPr id="20" name="TextBox 19"/>
          <p:cNvSpPr txBox="1"/>
          <p:nvPr/>
        </p:nvSpPr>
        <p:spPr>
          <a:xfrm>
            <a:off x="76201" y="4712416"/>
            <a:ext cx="1978915" cy="1323439"/>
          </a:xfrm>
          <a:prstGeom prst="rect">
            <a:avLst/>
          </a:prstGeom>
          <a:noFill/>
        </p:spPr>
        <p:txBody>
          <a:bodyPr wrap="square" rtlCol="0">
            <a:spAutoFit/>
          </a:bodyPr>
          <a:lstStyle/>
          <a:p>
            <a:pPr algn="ctr" eaLnBrk="1" hangingPunct="1"/>
            <a:r>
              <a:rPr lang="en-US" sz="1200" b="1" dirty="0">
                <a:solidFill>
                  <a:srgbClr val="000000"/>
                </a:solidFill>
                <a:ea typeface="ＭＳ Ｐゴシック" charset="-128"/>
                <a:cs typeface="Microsoft Sans Serif"/>
              </a:rPr>
              <a:t>3</a:t>
            </a:r>
            <a:r>
              <a:rPr lang="en-US" sz="1200" b="1" dirty="0" smtClean="0">
                <a:solidFill>
                  <a:srgbClr val="000000"/>
                </a:solidFill>
                <a:ea typeface="ＭＳ Ｐゴシック" charset="-128"/>
                <a:cs typeface="Microsoft Sans Serif"/>
              </a:rPr>
              <a:t> Frequency Radiometer and GPSRO</a:t>
            </a:r>
          </a:p>
          <a:p>
            <a:pPr algn="ctr" eaLnBrk="1" hangingPunct="1"/>
            <a:endParaRPr lang="en-US" sz="1200" dirty="0" smtClean="0">
              <a:solidFill>
                <a:srgbClr val="000000"/>
              </a:solidFill>
              <a:ea typeface="ＭＳ Ｐゴシック" charset="-128"/>
              <a:cs typeface="Microsoft Sans Serif"/>
            </a:endParaRPr>
          </a:p>
          <a:p>
            <a:pPr algn="ctr" eaLnBrk="1" hangingPunct="1"/>
            <a:r>
              <a:rPr lang="en-US" sz="1100" dirty="0">
                <a:solidFill>
                  <a:srgbClr val="000000"/>
                </a:solidFill>
                <a:ea typeface="ＭＳ Ｐゴシック" charset="-128"/>
              </a:rPr>
              <a:t>Validation of new microwave radiometer and GPSRO technology for all-weather sounding</a:t>
            </a:r>
          </a:p>
        </p:txBody>
      </p:sp>
      <p:sp>
        <p:nvSpPr>
          <p:cNvPr id="23" name="TextBox 22"/>
          <p:cNvSpPr txBox="1"/>
          <p:nvPr/>
        </p:nvSpPr>
        <p:spPr>
          <a:xfrm>
            <a:off x="1926373" y="4712416"/>
            <a:ext cx="2077599" cy="1323439"/>
          </a:xfrm>
          <a:prstGeom prst="rect">
            <a:avLst/>
          </a:prstGeom>
          <a:noFill/>
        </p:spPr>
        <p:txBody>
          <a:bodyPr wrap="square" rtlCol="0">
            <a:spAutoFit/>
          </a:bodyPr>
          <a:lstStyle/>
          <a:p>
            <a:pPr algn="ctr" eaLnBrk="1" hangingPunct="1"/>
            <a:r>
              <a:rPr lang="en-US" sz="1200" b="1" dirty="0" smtClean="0">
                <a:solidFill>
                  <a:srgbClr val="000000"/>
                </a:solidFill>
                <a:ea typeface="ＭＳ Ｐゴシック" charset="-128"/>
                <a:cs typeface="Microsoft Sans Serif"/>
              </a:rPr>
              <a:t>Vertically Aligned Carbon Nanotubes (VACNTs)</a:t>
            </a:r>
          </a:p>
          <a:p>
            <a:pPr algn="ctr" eaLnBrk="1" hangingPunct="1"/>
            <a:endParaRPr lang="en-US" sz="1200" dirty="0" smtClean="0">
              <a:solidFill>
                <a:srgbClr val="000000"/>
              </a:solidFill>
              <a:ea typeface="ＭＳ Ｐゴシック" charset="-128"/>
              <a:cs typeface="Microsoft Sans Serif"/>
            </a:endParaRPr>
          </a:p>
          <a:p>
            <a:pPr algn="ctr" eaLnBrk="1" hangingPunct="1"/>
            <a:r>
              <a:rPr lang="en-US" sz="1100" dirty="0">
                <a:solidFill>
                  <a:srgbClr val="000000"/>
                </a:solidFill>
                <a:ea typeface="ＭＳ Ｐゴシック" charset="-128"/>
              </a:rPr>
              <a:t>Validate VACNTs as radiometer absorbing material and </a:t>
            </a:r>
            <a:r>
              <a:rPr lang="en-US" sz="1100" dirty="0" smtClean="0">
                <a:solidFill>
                  <a:srgbClr val="000000"/>
                </a:solidFill>
                <a:ea typeface="ＭＳ Ｐゴシック" charset="-128"/>
              </a:rPr>
              <a:t>calibration </a:t>
            </a:r>
            <a:r>
              <a:rPr lang="en-US" sz="1100" dirty="0">
                <a:solidFill>
                  <a:srgbClr val="000000"/>
                </a:solidFill>
                <a:ea typeface="ＭＳ Ｐゴシック" charset="-128"/>
              </a:rPr>
              <a:t>standard for total outgoing radiation</a:t>
            </a:r>
          </a:p>
        </p:txBody>
      </p:sp>
      <p:sp>
        <p:nvSpPr>
          <p:cNvPr id="25" name="TextBox 24"/>
          <p:cNvSpPr txBox="1"/>
          <p:nvPr/>
        </p:nvSpPr>
        <p:spPr>
          <a:xfrm>
            <a:off x="3865304" y="4712416"/>
            <a:ext cx="1750062" cy="1323439"/>
          </a:xfrm>
          <a:prstGeom prst="rect">
            <a:avLst/>
          </a:prstGeom>
          <a:noFill/>
        </p:spPr>
        <p:txBody>
          <a:bodyPr wrap="square" rtlCol="0">
            <a:spAutoFit/>
          </a:bodyPr>
          <a:lstStyle/>
          <a:p>
            <a:pPr algn="ctr" eaLnBrk="1" hangingPunct="1"/>
            <a:r>
              <a:rPr lang="en-US" sz="1200" b="1" dirty="0" smtClean="0">
                <a:solidFill>
                  <a:srgbClr val="000000"/>
                </a:solidFill>
                <a:ea typeface="ＭＳ Ｐゴシック" charset="-128"/>
                <a:cs typeface="Microsoft Sans Serif"/>
              </a:rPr>
              <a:t>883 GHz </a:t>
            </a:r>
            <a:r>
              <a:rPr lang="en-US" sz="1200" b="1" dirty="0" err="1" smtClean="0">
                <a:solidFill>
                  <a:srgbClr val="000000"/>
                </a:solidFill>
                <a:ea typeface="ＭＳ Ｐゴシック" charset="-128"/>
                <a:cs typeface="Microsoft Sans Serif"/>
              </a:rPr>
              <a:t>submm</a:t>
            </a:r>
            <a:r>
              <a:rPr lang="en-US" sz="1200" b="1" dirty="0" smtClean="0">
                <a:solidFill>
                  <a:srgbClr val="000000"/>
                </a:solidFill>
                <a:ea typeface="ＭＳ Ｐゴシック" charset="-128"/>
                <a:cs typeface="Microsoft Sans Serif"/>
              </a:rPr>
              <a:t>-Wave radiometer</a:t>
            </a:r>
          </a:p>
          <a:p>
            <a:pPr algn="ctr" eaLnBrk="1" hangingPunct="1"/>
            <a:endParaRPr lang="en-US" sz="1200" dirty="0" smtClean="0">
              <a:solidFill>
                <a:srgbClr val="000000"/>
              </a:solidFill>
              <a:ea typeface="ＭＳ Ｐゴシック" charset="-128"/>
              <a:cs typeface="Microsoft Sans Serif"/>
            </a:endParaRPr>
          </a:p>
          <a:p>
            <a:pPr algn="ctr" eaLnBrk="1" hangingPunct="1"/>
            <a:r>
              <a:rPr lang="en-US" sz="1100" dirty="0">
                <a:solidFill>
                  <a:srgbClr val="000000"/>
                </a:solidFill>
                <a:ea typeface="ＭＳ Ｐゴシック" charset="-128"/>
              </a:rPr>
              <a:t>Validation of </a:t>
            </a:r>
            <a:r>
              <a:rPr lang="en-US" sz="1100" dirty="0" err="1" smtClean="0">
                <a:solidFill>
                  <a:srgbClr val="000000"/>
                </a:solidFill>
                <a:ea typeface="ＭＳ Ｐゴシック" charset="-128"/>
              </a:rPr>
              <a:t>submm</a:t>
            </a:r>
            <a:r>
              <a:rPr lang="en-US" sz="1100" dirty="0" smtClean="0">
                <a:solidFill>
                  <a:srgbClr val="000000"/>
                </a:solidFill>
                <a:ea typeface="ＭＳ Ｐゴシック" charset="-128"/>
              </a:rPr>
              <a:t> radiometer for </a:t>
            </a:r>
            <a:r>
              <a:rPr lang="en-US" sz="1100" dirty="0" err="1" smtClean="0">
                <a:solidFill>
                  <a:srgbClr val="000000"/>
                </a:solidFill>
                <a:ea typeface="ＭＳ Ｐゴシック" charset="-128"/>
              </a:rPr>
              <a:t>spaceborne</a:t>
            </a:r>
            <a:r>
              <a:rPr lang="en-US" sz="1100" dirty="0" smtClean="0">
                <a:solidFill>
                  <a:srgbClr val="000000"/>
                </a:solidFill>
                <a:ea typeface="ＭＳ Ｐゴシック" charset="-128"/>
              </a:rPr>
              <a:t> </a:t>
            </a:r>
            <a:r>
              <a:rPr lang="en-US" sz="1100" dirty="0">
                <a:solidFill>
                  <a:srgbClr val="000000"/>
                </a:solidFill>
                <a:ea typeface="ＭＳ Ｐゴシック" charset="-128"/>
              </a:rPr>
              <a:t>cloud ice remote sensing</a:t>
            </a:r>
          </a:p>
        </p:txBody>
      </p:sp>
      <p:sp>
        <p:nvSpPr>
          <p:cNvPr id="27" name="TextBox 7"/>
          <p:cNvSpPr txBox="1">
            <a:spLocks noChangeArrowheads="1"/>
          </p:cNvSpPr>
          <p:nvPr/>
        </p:nvSpPr>
        <p:spPr bwMode="auto">
          <a:xfrm>
            <a:off x="5471393" y="1603733"/>
            <a:ext cx="1812623" cy="5029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01870" tIns="50935" rIns="101870" bIns="50935">
            <a:spAutoFit/>
          </a:bodyPr>
          <a:lstStyle>
            <a:lvl1pPr eaLnBrk="0" hangingPunct="0">
              <a:defRPr sz="1000">
                <a:solidFill>
                  <a:schemeClr val="tx1"/>
                </a:solidFill>
                <a:latin typeface="Arial" charset="0"/>
                <a:ea typeface="ＭＳ Ｐゴシック" charset="0"/>
                <a:cs typeface="ＭＳ Ｐゴシック" charset="0"/>
              </a:defRPr>
            </a:lvl1pPr>
            <a:lvl2pPr marL="742950" indent="-285750" eaLnBrk="0" hangingPunct="0">
              <a:defRPr sz="1000">
                <a:solidFill>
                  <a:schemeClr val="tx1"/>
                </a:solidFill>
                <a:latin typeface="Arial" charset="0"/>
                <a:ea typeface="ＭＳ Ｐゴシック" charset="0"/>
              </a:defRPr>
            </a:lvl2pPr>
            <a:lvl3pPr marL="1143000" indent="-228600" eaLnBrk="0" hangingPunct="0">
              <a:defRPr sz="1000">
                <a:solidFill>
                  <a:schemeClr val="tx1"/>
                </a:solidFill>
                <a:latin typeface="Arial" charset="0"/>
                <a:ea typeface="ＭＳ Ｐゴシック" charset="0"/>
              </a:defRPr>
            </a:lvl3pPr>
            <a:lvl4pPr marL="1600200" indent="-228600" eaLnBrk="0" hangingPunct="0">
              <a:defRPr sz="1000">
                <a:solidFill>
                  <a:schemeClr val="tx1"/>
                </a:solidFill>
                <a:latin typeface="Arial" charset="0"/>
                <a:ea typeface="ＭＳ Ｐゴシック" charset="0"/>
              </a:defRPr>
            </a:lvl4pPr>
            <a:lvl5pPr marL="2057400" indent="-228600" eaLnBrk="0" hangingPunct="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algn="ctr" eaLnBrk="1" hangingPunct="1"/>
            <a:r>
              <a:rPr lang="en-US" sz="1400" b="1" dirty="0" smtClean="0">
                <a:solidFill>
                  <a:srgbClr val="000000"/>
                </a:solidFill>
                <a:latin typeface="Arial"/>
              </a:rPr>
              <a:t>HARP</a:t>
            </a:r>
            <a:endParaRPr lang="en-US" sz="1400" b="1" dirty="0">
              <a:solidFill>
                <a:srgbClr val="000000"/>
              </a:solidFill>
              <a:latin typeface="Arial"/>
            </a:endParaRPr>
          </a:p>
          <a:p>
            <a:pPr algn="ctr" eaLnBrk="1" hangingPunct="1"/>
            <a:r>
              <a:rPr lang="en-US" sz="1200" dirty="0" smtClean="0">
                <a:solidFill>
                  <a:srgbClr val="000000"/>
                </a:solidFill>
                <a:latin typeface="Arial"/>
              </a:rPr>
              <a:t>UMBC</a:t>
            </a:r>
          </a:p>
        </p:txBody>
      </p:sp>
      <p:sp>
        <p:nvSpPr>
          <p:cNvPr id="28" name="TextBox 27"/>
          <p:cNvSpPr txBox="1"/>
          <p:nvPr/>
        </p:nvSpPr>
        <p:spPr>
          <a:xfrm>
            <a:off x="5526803" y="4712416"/>
            <a:ext cx="1701803" cy="1323439"/>
          </a:xfrm>
          <a:prstGeom prst="rect">
            <a:avLst/>
          </a:prstGeom>
          <a:noFill/>
        </p:spPr>
        <p:txBody>
          <a:bodyPr wrap="square" rtlCol="0">
            <a:spAutoFit/>
          </a:bodyPr>
          <a:lstStyle/>
          <a:p>
            <a:pPr algn="ctr" eaLnBrk="1" hangingPunct="1"/>
            <a:r>
              <a:rPr lang="en-US" sz="1200" b="1" dirty="0" smtClean="0">
                <a:solidFill>
                  <a:srgbClr val="000000"/>
                </a:solidFill>
                <a:ea typeface="ＭＳ Ｐゴシック" charset="-128"/>
                <a:cs typeface="Microsoft Sans Serif"/>
              </a:rPr>
              <a:t>Wide FOV Rainbow </a:t>
            </a:r>
            <a:r>
              <a:rPr lang="en-US" sz="1200" b="1" dirty="0" err="1" smtClean="0">
                <a:solidFill>
                  <a:srgbClr val="000000"/>
                </a:solidFill>
                <a:ea typeface="ＭＳ Ｐゴシック" charset="-128"/>
                <a:cs typeface="Microsoft Sans Serif"/>
              </a:rPr>
              <a:t>Polarimeter</a:t>
            </a:r>
            <a:endParaRPr lang="en-US" sz="1200" b="1" dirty="0" smtClean="0">
              <a:solidFill>
                <a:srgbClr val="000000"/>
              </a:solidFill>
              <a:ea typeface="ＭＳ Ｐゴシック" charset="-128"/>
              <a:cs typeface="Microsoft Sans Serif"/>
            </a:endParaRPr>
          </a:p>
          <a:p>
            <a:pPr algn="ctr" eaLnBrk="1" hangingPunct="1"/>
            <a:endParaRPr lang="en-US" sz="1200" dirty="0" smtClean="0">
              <a:solidFill>
                <a:srgbClr val="000000"/>
              </a:solidFill>
              <a:ea typeface="ＭＳ Ｐゴシック" charset="-128"/>
              <a:cs typeface="Microsoft Sans Serif"/>
            </a:endParaRPr>
          </a:p>
          <a:p>
            <a:pPr algn="ctr" eaLnBrk="1" hangingPunct="1"/>
            <a:r>
              <a:rPr lang="en-US" sz="1100" dirty="0">
                <a:solidFill>
                  <a:srgbClr val="000000"/>
                </a:solidFill>
                <a:ea typeface="ＭＳ Ｐゴシック" charset="-128"/>
              </a:rPr>
              <a:t>Validation of 2-</a:t>
            </a:r>
            <a:r>
              <a:rPr lang="en-US" sz="1100" dirty="0" smtClean="0">
                <a:solidFill>
                  <a:srgbClr val="000000"/>
                </a:solidFill>
                <a:ea typeface="ＭＳ Ｐゴシック" charset="-128"/>
              </a:rPr>
              <a:t>4 km </a:t>
            </a:r>
            <a:r>
              <a:rPr lang="en-US" sz="1100" dirty="0">
                <a:solidFill>
                  <a:srgbClr val="000000"/>
                </a:solidFill>
                <a:ea typeface="ＭＳ Ｐゴシック" charset="-128"/>
              </a:rPr>
              <a:t>wide FOV </a:t>
            </a:r>
            <a:r>
              <a:rPr lang="en-US" sz="1100" dirty="0" err="1">
                <a:solidFill>
                  <a:srgbClr val="000000"/>
                </a:solidFill>
                <a:ea typeface="ＭＳ Ｐゴシック" charset="-128"/>
              </a:rPr>
              <a:t>hyperangular</a:t>
            </a:r>
            <a:r>
              <a:rPr lang="en-US" sz="1100" dirty="0">
                <a:solidFill>
                  <a:srgbClr val="000000"/>
                </a:solidFill>
                <a:ea typeface="ＭＳ Ｐゴシック" charset="-128"/>
              </a:rPr>
              <a:t> </a:t>
            </a:r>
            <a:r>
              <a:rPr lang="en-US" sz="1100" dirty="0" err="1">
                <a:solidFill>
                  <a:srgbClr val="000000"/>
                </a:solidFill>
                <a:ea typeface="ＭＳ Ｐゴシック" charset="-128"/>
              </a:rPr>
              <a:t>polarimeter</a:t>
            </a:r>
            <a:r>
              <a:rPr lang="en-US" sz="1100" dirty="0">
                <a:solidFill>
                  <a:srgbClr val="000000"/>
                </a:solidFill>
                <a:ea typeface="ＭＳ Ｐゴシック" charset="-128"/>
              </a:rPr>
              <a:t> for cloud </a:t>
            </a:r>
            <a:r>
              <a:rPr lang="en-US" sz="1100" dirty="0" smtClean="0">
                <a:solidFill>
                  <a:srgbClr val="000000"/>
                </a:solidFill>
                <a:ea typeface="ＭＳ Ｐゴシック" charset="-128"/>
              </a:rPr>
              <a:t>&amp; aerosol </a:t>
            </a:r>
            <a:r>
              <a:rPr lang="en-US" sz="1100" dirty="0">
                <a:solidFill>
                  <a:srgbClr val="000000"/>
                </a:solidFill>
                <a:ea typeface="ＭＳ Ｐゴシック" charset="-128"/>
              </a:rPr>
              <a:t>characterization</a:t>
            </a:r>
          </a:p>
        </p:txBody>
      </p:sp>
      <p:sp>
        <p:nvSpPr>
          <p:cNvPr id="33" name="TextBox 7"/>
          <p:cNvSpPr txBox="1">
            <a:spLocks noChangeArrowheads="1"/>
          </p:cNvSpPr>
          <p:nvPr/>
        </p:nvSpPr>
        <p:spPr bwMode="auto">
          <a:xfrm>
            <a:off x="6942998" y="1603733"/>
            <a:ext cx="2066353" cy="5029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01870" tIns="50935" rIns="101870" bIns="50935">
            <a:spAutoFit/>
          </a:bodyPr>
          <a:lstStyle>
            <a:lvl1pPr eaLnBrk="0" hangingPunct="0">
              <a:defRPr sz="1000">
                <a:solidFill>
                  <a:schemeClr val="tx1"/>
                </a:solidFill>
                <a:latin typeface="Arial" charset="0"/>
                <a:ea typeface="ＭＳ Ｐゴシック" charset="0"/>
                <a:cs typeface="ＭＳ Ｐゴシック" charset="0"/>
              </a:defRPr>
            </a:lvl1pPr>
            <a:lvl2pPr marL="742950" indent="-285750" eaLnBrk="0" hangingPunct="0">
              <a:defRPr sz="1000">
                <a:solidFill>
                  <a:schemeClr val="tx1"/>
                </a:solidFill>
                <a:latin typeface="Arial" charset="0"/>
                <a:ea typeface="ＭＳ Ｐゴシック" charset="0"/>
              </a:defRPr>
            </a:lvl2pPr>
            <a:lvl3pPr marL="1143000" indent="-228600" eaLnBrk="0" hangingPunct="0">
              <a:defRPr sz="1000">
                <a:solidFill>
                  <a:schemeClr val="tx1"/>
                </a:solidFill>
                <a:latin typeface="Arial" charset="0"/>
                <a:ea typeface="ＭＳ Ｐゴシック" charset="0"/>
              </a:defRPr>
            </a:lvl3pPr>
            <a:lvl4pPr marL="1600200" indent="-228600" eaLnBrk="0" hangingPunct="0">
              <a:defRPr sz="1000">
                <a:solidFill>
                  <a:schemeClr val="tx1"/>
                </a:solidFill>
                <a:latin typeface="Arial" charset="0"/>
                <a:ea typeface="ＭＳ Ｐゴシック" charset="0"/>
              </a:defRPr>
            </a:lvl4pPr>
            <a:lvl5pPr marL="2057400" indent="-228600" eaLnBrk="0" hangingPunct="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algn="ctr" eaLnBrk="1" hangingPunct="1"/>
            <a:r>
              <a:rPr lang="en-US" sz="1400" b="1" dirty="0" smtClean="0">
                <a:solidFill>
                  <a:srgbClr val="000000"/>
                </a:solidFill>
                <a:latin typeface="Arial"/>
              </a:rPr>
              <a:t>LMPC</a:t>
            </a:r>
            <a:endParaRPr lang="en-US" sz="1400" b="1" dirty="0">
              <a:solidFill>
                <a:srgbClr val="000000"/>
              </a:solidFill>
              <a:latin typeface="Arial"/>
            </a:endParaRPr>
          </a:p>
          <a:p>
            <a:pPr algn="ctr" eaLnBrk="1" hangingPunct="1"/>
            <a:r>
              <a:rPr lang="en-US" sz="1200" dirty="0" smtClean="0">
                <a:solidFill>
                  <a:srgbClr val="000000"/>
                </a:solidFill>
                <a:latin typeface="Arial"/>
              </a:rPr>
              <a:t>The Aerospace Corporation</a:t>
            </a:r>
            <a:endParaRPr lang="en-US" sz="1200" dirty="0">
              <a:solidFill>
                <a:srgbClr val="000000"/>
              </a:solidFill>
              <a:latin typeface="Arial"/>
            </a:endParaRPr>
          </a:p>
        </p:txBody>
      </p:sp>
      <p:sp>
        <p:nvSpPr>
          <p:cNvPr id="36" name="TextBox 35"/>
          <p:cNvSpPr txBox="1"/>
          <p:nvPr/>
        </p:nvSpPr>
        <p:spPr>
          <a:xfrm>
            <a:off x="7105937" y="4712416"/>
            <a:ext cx="1740475" cy="1323439"/>
          </a:xfrm>
          <a:prstGeom prst="rect">
            <a:avLst/>
          </a:prstGeom>
          <a:noFill/>
        </p:spPr>
        <p:txBody>
          <a:bodyPr wrap="square" rtlCol="0">
            <a:spAutoFit/>
          </a:bodyPr>
          <a:lstStyle/>
          <a:p>
            <a:pPr algn="ctr" eaLnBrk="1" hangingPunct="1"/>
            <a:r>
              <a:rPr lang="en-US" sz="1200" b="1" dirty="0" smtClean="0">
                <a:solidFill>
                  <a:srgbClr val="000000"/>
                </a:solidFill>
                <a:ea typeface="ＭＳ Ｐゴシック" charset="-128"/>
                <a:cs typeface="Microsoft Sans Serif"/>
              </a:rPr>
              <a:t>Photon Counting </a:t>
            </a:r>
            <a:r>
              <a:rPr lang="en-US" sz="1200" b="1" dirty="0" err="1" smtClean="0">
                <a:solidFill>
                  <a:srgbClr val="000000"/>
                </a:solidFill>
                <a:ea typeface="ＭＳ Ｐゴシック" charset="-128"/>
                <a:cs typeface="Microsoft Sans Serif"/>
              </a:rPr>
              <a:t>InfraRed</a:t>
            </a:r>
            <a:r>
              <a:rPr lang="en-US" sz="1200" b="1" dirty="0" smtClean="0">
                <a:solidFill>
                  <a:srgbClr val="000000"/>
                </a:solidFill>
                <a:ea typeface="ＭＳ Ｐゴシック" charset="-128"/>
                <a:cs typeface="Microsoft Sans Serif"/>
              </a:rPr>
              <a:t> Detector</a:t>
            </a:r>
          </a:p>
          <a:p>
            <a:pPr algn="ctr" eaLnBrk="1" hangingPunct="1"/>
            <a:endParaRPr lang="en-US" sz="1200" dirty="0" smtClean="0">
              <a:solidFill>
                <a:srgbClr val="000000"/>
              </a:solidFill>
              <a:ea typeface="ＭＳ Ｐゴシック" charset="-128"/>
              <a:cs typeface="Microsoft Sans Serif"/>
            </a:endParaRPr>
          </a:p>
          <a:p>
            <a:pPr algn="ctr" eaLnBrk="1" hangingPunct="1"/>
            <a:r>
              <a:rPr lang="en-US" sz="1100" dirty="0">
                <a:solidFill>
                  <a:srgbClr val="000000"/>
                </a:solidFill>
                <a:ea typeface="ＭＳ Ｐゴシック" charset="-128"/>
              </a:rPr>
              <a:t>Validation of linear mode single </a:t>
            </a:r>
            <a:r>
              <a:rPr lang="en-US" sz="1100">
                <a:solidFill>
                  <a:srgbClr val="000000"/>
                </a:solidFill>
                <a:ea typeface="ＭＳ Ｐゴシック" charset="-128"/>
              </a:rPr>
              <a:t>photon </a:t>
            </a:r>
            <a:r>
              <a:rPr lang="en-US" sz="1100" smtClean="0">
                <a:solidFill>
                  <a:srgbClr val="000000"/>
                </a:solidFill>
                <a:ea typeface="ＭＳ Ｐゴシック" charset="-128"/>
              </a:rPr>
              <a:t>detector </a:t>
            </a:r>
            <a:r>
              <a:rPr lang="en-US" sz="1100" dirty="0">
                <a:solidFill>
                  <a:srgbClr val="000000"/>
                </a:solidFill>
                <a:ea typeface="ＭＳ Ｐゴシック" charset="-128"/>
              </a:rPr>
              <a:t>at 1, 1.5, and 2 microns in space environment</a:t>
            </a:r>
          </a:p>
        </p:txBody>
      </p:sp>
      <p:pic>
        <p:nvPicPr>
          <p:cNvPr id="37" name="Picture 36" descr="Mirata_trans.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401" y="2283484"/>
            <a:ext cx="1884641" cy="2194560"/>
          </a:xfrm>
          <a:prstGeom prst="rect">
            <a:avLst/>
          </a:prstGeom>
        </p:spPr>
      </p:pic>
      <p:pic>
        <p:nvPicPr>
          <p:cNvPr id="38" name="Picture 37" descr="ravan.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01560" y="2717800"/>
            <a:ext cx="1884641" cy="2194560"/>
          </a:xfrm>
          <a:prstGeom prst="rect">
            <a:avLst/>
          </a:prstGeom>
        </p:spPr>
      </p:pic>
      <p:pic>
        <p:nvPicPr>
          <p:cNvPr id="39" name="Picture 38" descr="IceCube.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9393939">
            <a:off x="3639925" y="1465861"/>
            <a:ext cx="2303452" cy="2682240"/>
          </a:xfrm>
          <a:prstGeom prst="rect">
            <a:avLst/>
          </a:prstGeom>
        </p:spPr>
      </p:pic>
      <p:sp>
        <p:nvSpPr>
          <p:cNvPr id="2" name="TextBox 1"/>
          <p:cNvSpPr txBox="1"/>
          <p:nvPr/>
        </p:nvSpPr>
        <p:spPr>
          <a:xfrm>
            <a:off x="4155676" y="-403158"/>
            <a:ext cx="184666" cy="369332"/>
          </a:xfrm>
          <a:prstGeom prst="rect">
            <a:avLst/>
          </a:prstGeom>
          <a:noFill/>
        </p:spPr>
        <p:txBody>
          <a:bodyPr wrap="none" rtlCol="0">
            <a:spAutoFit/>
          </a:bodyPr>
          <a:lstStyle/>
          <a:p>
            <a:pPr eaLnBrk="1" hangingPunct="1"/>
            <a:endParaRPr lang="en-US" sz="1400" dirty="0">
              <a:solidFill>
                <a:srgbClr val="000000"/>
              </a:solidFill>
              <a:ea typeface="ＭＳ Ｐゴシック" charset="-128"/>
            </a:endParaRPr>
          </a:p>
        </p:txBody>
      </p:sp>
      <p:pic>
        <p:nvPicPr>
          <p:cNvPr id="41" name="Picture 40" descr="Harp.pn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195291">
            <a:off x="5405620" y="2091195"/>
            <a:ext cx="1884642" cy="2194560"/>
          </a:xfrm>
          <a:prstGeom prst="rect">
            <a:avLst/>
          </a:prstGeom>
        </p:spPr>
      </p:pic>
      <p:pic>
        <p:nvPicPr>
          <p:cNvPr id="42" name="Picture 41" descr="LMCP.png"/>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030758" y="2283484"/>
            <a:ext cx="1884642" cy="2194560"/>
          </a:xfrm>
          <a:prstGeom prst="rect">
            <a:avLst/>
          </a:prstGeom>
        </p:spPr>
      </p:pic>
      <p:sp>
        <p:nvSpPr>
          <p:cNvPr id="24" name="TextBox 7"/>
          <p:cNvSpPr txBox="1">
            <a:spLocks noChangeArrowheads="1"/>
          </p:cNvSpPr>
          <p:nvPr/>
        </p:nvSpPr>
        <p:spPr bwMode="auto">
          <a:xfrm>
            <a:off x="3834025" y="1603733"/>
            <a:ext cx="1812623" cy="5029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01870" tIns="50935" rIns="101870" bIns="50935">
            <a:spAutoFit/>
          </a:bodyPr>
          <a:lstStyle>
            <a:lvl1pPr eaLnBrk="0" hangingPunct="0">
              <a:defRPr sz="1000">
                <a:solidFill>
                  <a:schemeClr val="tx1"/>
                </a:solidFill>
                <a:latin typeface="Arial" charset="0"/>
                <a:ea typeface="ＭＳ Ｐゴシック" charset="0"/>
                <a:cs typeface="ＭＳ Ｐゴシック" charset="0"/>
              </a:defRPr>
            </a:lvl1pPr>
            <a:lvl2pPr marL="742950" indent="-285750" eaLnBrk="0" hangingPunct="0">
              <a:defRPr sz="1000">
                <a:solidFill>
                  <a:schemeClr val="tx1"/>
                </a:solidFill>
                <a:latin typeface="Arial" charset="0"/>
                <a:ea typeface="ＭＳ Ｐゴシック" charset="0"/>
              </a:defRPr>
            </a:lvl2pPr>
            <a:lvl3pPr marL="1143000" indent="-228600" eaLnBrk="0" hangingPunct="0">
              <a:defRPr sz="1000">
                <a:solidFill>
                  <a:schemeClr val="tx1"/>
                </a:solidFill>
                <a:latin typeface="Arial" charset="0"/>
                <a:ea typeface="ＭＳ Ｐゴシック" charset="0"/>
              </a:defRPr>
            </a:lvl3pPr>
            <a:lvl4pPr marL="1600200" indent="-228600" eaLnBrk="0" hangingPunct="0">
              <a:defRPr sz="1000">
                <a:solidFill>
                  <a:schemeClr val="tx1"/>
                </a:solidFill>
                <a:latin typeface="Arial" charset="0"/>
                <a:ea typeface="ＭＳ Ｐゴシック" charset="0"/>
              </a:defRPr>
            </a:lvl4pPr>
            <a:lvl5pPr marL="2057400" indent="-228600" eaLnBrk="0" hangingPunct="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algn="ctr" eaLnBrk="1" hangingPunct="1"/>
            <a:r>
              <a:rPr lang="en-US" sz="1400" b="1" dirty="0" err="1" smtClean="0">
                <a:solidFill>
                  <a:srgbClr val="000000"/>
                </a:solidFill>
                <a:latin typeface="Arial"/>
              </a:rPr>
              <a:t>ICECube</a:t>
            </a:r>
            <a:endParaRPr lang="en-US" sz="1400" b="1" dirty="0">
              <a:solidFill>
                <a:srgbClr val="000000"/>
              </a:solidFill>
              <a:latin typeface="Arial"/>
            </a:endParaRPr>
          </a:p>
          <a:p>
            <a:pPr algn="ctr" eaLnBrk="1" hangingPunct="1"/>
            <a:r>
              <a:rPr lang="en-US" sz="1200" dirty="0" smtClean="0">
                <a:solidFill>
                  <a:srgbClr val="000000"/>
                </a:solidFill>
                <a:latin typeface="Arial"/>
              </a:rPr>
              <a:t>GSFC</a:t>
            </a:r>
          </a:p>
        </p:txBody>
      </p:sp>
      <p:sp>
        <p:nvSpPr>
          <p:cNvPr id="22" name="TextBox 7"/>
          <p:cNvSpPr txBox="1">
            <a:spLocks noChangeArrowheads="1"/>
          </p:cNvSpPr>
          <p:nvPr/>
        </p:nvSpPr>
        <p:spPr bwMode="auto">
          <a:xfrm>
            <a:off x="1971970" y="1612852"/>
            <a:ext cx="1945111" cy="5029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01870" tIns="50935" rIns="101870" bIns="50935">
            <a:spAutoFit/>
          </a:bodyPr>
          <a:lstStyle>
            <a:lvl1pPr eaLnBrk="0" hangingPunct="0">
              <a:defRPr sz="1000">
                <a:solidFill>
                  <a:schemeClr val="tx1"/>
                </a:solidFill>
                <a:latin typeface="Arial" charset="0"/>
                <a:ea typeface="ＭＳ Ｐゴシック" charset="0"/>
                <a:cs typeface="ＭＳ Ｐゴシック" charset="0"/>
              </a:defRPr>
            </a:lvl1pPr>
            <a:lvl2pPr marL="742950" indent="-285750" eaLnBrk="0" hangingPunct="0">
              <a:defRPr sz="1000">
                <a:solidFill>
                  <a:schemeClr val="tx1"/>
                </a:solidFill>
                <a:latin typeface="Arial" charset="0"/>
                <a:ea typeface="ＭＳ Ｐゴシック" charset="0"/>
              </a:defRPr>
            </a:lvl2pPr>
            <a:lvl3pPr marL="1143000" indent="-228600" eaLnBrk="0" hangingPunct="0">
              <a:defRPr sz="1000">
                <a:solidFill>
                  <a:schemeClr val="tx1"/>
                </a:solidFill>
                <a:latin typeface="Arial" charset="0"/>
                <a:ea typeface="ＭＳ Ｐゴシック" charset="0"/>
              </a:defRPr>
            </a:lvl3pPr>
            <a:lvl4pPr marL="1600200" indent="-228600" eaLnBrk="0" hangingPunct="0">
              <a:defRPr sz="1000">
                <a:solidFill>
                  <a:schemeClr val="tx1"/>
                </a:solidFill>
                <a:latin typeface="Arial" charset="0"/>
                <a:ea typeface="ＭＳ Ｐゴシック" charset="0"/>
              </a:defRPr>
            </a:lvl4pPr>
            <a:lvl5pPr marL="2057400" indent="-228600" eaLnBrk="0" hangingPunct="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algn="ctr" eaLnBrk="1" hangingPunct="1"/>
            <a:r>
              <a:rPr lang="en-US" sz="1400" b="1" dirty="0" smtClean="0">
                <a:solidFill>
                  <a:srgbClr val="000000"/>
                </a:solidFill>
                <a:latin typeface="Arial"/>
              </a:rPr>
              <a:t>RAVAN</a:t>
            </a:r>
            <a:endParaRPr lang="en-US" sz="1400" b="1" dirty="0">
              <a:solidFill>
                <a:srgbClr val="000000"/>
              </a:solidFill>
              <a:latin typeface="Arial"/>
            </a:endParaRPr>
          </a:p>
          <a:p>
            <a:pPr algn="ctr" eaLnBrk="1" hangingPunct="1"/>
            <a:r>
              <a:rPr lang="en-US" sz="1200" dirty="0" smtClean="0">
                <a:solidFill>
                  <a:srgbClr val="000000"/>
                </a:solidFill>
                <a:latin typeface="Arial"/>
              </a:rPr>
              <a:t>APL/JHU</a:t>
            </a:r>
            <a:endParaRPr lang="en-US" sz="1200" dirty="0">
              <a:solidFill>
                <a:srgbClr val="000000"/>
              </a:solidFill>
              <a:latin typeface="Arial"/>
            </a:endParaRPr>
          </a:p>
        </p:txBody>
      </p:sp>
      <p:sp>
        <p:nvSpPr>
          <p:cNvPr id="17" name="TextBox 7"/>
          <p:cNvSpPr txBox="1">
            <a:spLocks noChangeArrowheads="1"/>
          </p:cNvSpPr>
          <p:nvPr/>
        </p:nvSpPr>
        <p:spPr bwMode="auto">
          <a:xfrm>
            <a:off x="159347" y="1603733"/>
            <a:ext cx="1812623" cy="5029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01870" tIns="50935" rIns="101870" bIns="50935">
            <a:spAutoFit/>
          </a:bodyPr>
          <a:lstStyle>
            <a:lvl1pPr eaLnBrk="0" hangingPunct="0">
              <a:defRPr sz="1000">
                <a:solidFill>
                  <a:schemeClr val="tx1"/>
                </a:solidFill>
                <a:latin typeface="Arial" charset="0"/>
                <a:ea typeface="ＭＳ Ｐゴシック" charset="0"/>
                <a:cs typeface="ＭＳ Ｐゴシック" charset="0"/>
              </a:defRPr>
            </a:lvl1pPr>
            <a:lvl2pPr marL="742950" indent="-285750" eaLnBrk="0" hangingPunct="0">
              <a:defRPr sz="1000">
                <a:solidFill>
                  <a:schemeClr val="tx1"/>
                </a:solidFill>
                <a:latin typeface="Arial" charset="0"/>
                <a:ea typeface="ＭＳ Ｐゴシック" charset="0"/>
              </a:defRPr>
            </a:lvl2pPr>
            <a:lvl3pPr marL="1143000" indent="-228600" eaLnBrk="0" hangingPunct="0">
              <a:defRPr sz="1000">
                <a:solidFill>
                  <a:schemeClr val="tx1"/>
                </a:solidFill>
                <a:latin typeface="Arial" charset="0"/>
                <a:ea typeface="ＭＳ Ｐゴシック" charset="0"/>
              </a:defRPr>
            </a:lvl3pPr>
            <a:lvl4pPr marL="1600200" indent="-228600" eaLnBrk="0" hangingPunct="0">
              <a:defRPr sz="1000">
                <a:solidFill>
                  <a:schemeClr val="tx1"/>
                </a:solidFill>
                <a:latin typeface="Arial" charset="0"/>
                <a:ea typeface="ＭＳ Ｐゴシック" charset="0"/>
              </a:defRPr>
            </a:lvl4pPr>
            <a:lvl5pPr marL="2057400" indent="-228600" eaLnBrk="0" hangingPunct="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algn="ctr" eaLnBrk="1" hangingPunct="1"/>
            <a:r>
              <a:rPr lang="en-US" sz="1400" b="1" dirty="0" err="1" smtClean="0">
                <a:solidFill>
                  <a:srgbClr val="000000"/>
                </a:solidFill>
                <a:latin typeface="Arial"/>
              </a:rPr>
              <a:t>MiRaTA</a:t>
            </a:r>
            <a:endParaRPr lang="en-US" sz="1400" b="1" dirty="0">
              <a:solidFill>
                <a:srgbClr val="000000"/>
              </a:solidFill>
              <a:latin typeface="Arial"/>
            </a:endParaRPr>
          </a:p>
          <a:p>
            <a:pPr algn="ctr" eaLnBrk="1" hangingPunct="1"/>
            <a:r>
              <a:rPr lang="en-US" sz="1200" dirty="0" smtClean="0">
                <a:solidFill>
                  <a:srgbClr val="000000"/>
                </a:solidFill>
                <a:latin typeface="Arial"/>
              </a:rPr>
              <a:t>MIT / MIT-LL</a:t>
            </a:r>
          </a:p>
        </p:txBody>
      </p:sp>
      <p:sp>
        <p:nvSpPr>
          <p:cNvPr id="3" name="TextBox 2"/>
          <p:cNvSpPr txBox="1"/>
          <p:nvPr/>
        </p:nvSpPr>
        <p:spPr>
          <a:xfrm>
            <a:off x="697648" y="6219825"/>
            <a:ext cx="8105434" cy="307777"/>
          </a:xfrm>
          <a:prstGeom prst="rect">
            <a:avLst/>
          </a:prstGeom>
          <a:noFill/>
        </p:spPr>
        <p:txBody>
          <a:bodyPr wrap="none" rtlCol="0">
            <a:spAutoFit/>
          </a:bodyPr>
          <a:lstStyle/>
          <a:p>
            <a:pPr eaLnBrk="1" hangingPunct="1"/>
            <a:r>
              <a:rPr lang="en-US" sz="1400" i="1" dirty="0" smtClean="0">
                <a:solidFill>
                  <a:srgbClr val="000000"/>
                </a:solidFill>
                <a:ea typeface="ＭＳ Ｐゴシック" charset="-128"/>
              </a:rPr>
              <a:t>Targeting launch dates (for all) in 2016-17 timeframe primarily utilizing the CubeSat Launch Initiative</a:t>
            </a:r>
            <a:endParaRPr lang="en-US" sz="1400" i="1" dirty="0">
              <a:solidFill>
                <a:srgbClr val="000000"/>
              </a:solidFill>
              <a:ea typeface="ＭＳ Ｐゴシック" charset="-128"/>
            </a:endParaRPr>
          </a:p>
        </p:txBody>
      </p:sp>
    </p:spTree>
    <p:extLst>
      <p:ext uri="{BB962C8B-B14F-4D97-AF65-F5344CB8AC3E}">
        <p14:creationId xmlns:p14="http://schemas.microsoft.com/office/powerpoint/2010/main" val="2374665054"/>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a:xfrm>
            <a:off x="153267" y="279428"/>
            <a:ext cx="8760923" cy="627149"/>
          </a:xfrm>
        </p:spPr>
        <p:txBody>
          <a:bodyPr/>
          <a:lstStyle/>
          <a:p>
            <a:pPr>
              <a:spcBef>
                <a:spcPts val="0"/>
              </a:spcBef>
            </a:pPr>
            <a:r>
              <a:rPr lang="en-US" sz="2000" dirty="0" err="1" smtClean="0">
                <a:solidFill>
                  <a:srgbClr val="000000"/>
                </a:solidFill>
              </a:rPr>
              <a:t>InVEST</a:t>
            </a:r>
            <a:r>
              <a:rPr lang="en-US" sz="2000" dirty="0" smtClean="0">
                <a:solidFill>
                  <a:srgbClr val="000000"/>
                </a:solidFill>
              </a:rPr>
              <a:t> 2015 Program</a:t>
            </a:r>
            <a:br>
              <a:rPr lang="en-US" sz="2000" dirty="0" smtClean="0">
                <a:solidFill>
                  <a:srgbClr val="000000"/>
                </a:solidFill>
              </a:rPr>
            </a:br>
            <a:r>
              <a:rPr lang="en-US" sz="2000" dirty="0">
                <a:solidFill>
                  <a:srgbClr val="000000"/>
                </a:solidFill>
              </a:rPr>
              <a:t/>
            </a:r>
            <a:br>
              <a:rPr lang="en-US" sz="2000" dirty="0">
                <a:solidFill>
                  <a:srgbClr val="000000"/>
                </a:solidFill>
              </a:rPr>
            </a:br>
            <a:r>
              <a:rPr lang="en-US" sz="1600" b="0" dirty="0">
                <a:solidFill>
                  <a:srgbClr val="000000"/>
                </a:solidFill>
              </a:rPr>
              <a:t>U-Class satellites advancing TRLs for Earth science </a:t>
            </a:r>
            <a:r>
              <a:rPr lang="en-US" sz="1600" b="0" dirty="0" smtClean="0">
                <a:solidFill>
                  <a:srgbClr val="000000"/>
                </a:solidFill>
              </a:rPr>
              <a:t>measurements - </a:t>
            </a:r>
            <a:r>
              <a:rPr lang="en-US" sz="1400" i="1" dirty="0" smtClean="0">
                <a:solidFill>
                  <a:srgbClr val="000000"/>
                </a:solidFill>
              </a:rPr>
              <a:t>all 6U</a:t>
            </a:r>
            <a:r>
              <a:rPr lang="en-US" sz="1400" b="0" dirty="0" smtClean="0">
                <a:solidFill>
                  <a:srgbClr val="000000"/>
                </a:solidFill>
              </a:rPr>
              <a:t>; </a:t>
            </a:r>
            <a:br>
              <a:rPr lang="en-US" sz="1400" b="0" dirty="0" smtClean="0">
                <a:solidFill>
                  <a:srgbClr val="000000"/>
                </a:solidFill>
              </a:rPr>
            </a:br>
            <a:r>
              <a:rPr lang="en-US" sz="1400" b="0" dirty="0" smtClean="0">
                <a:solidFill>
                  <a:srgbClr val="000000"/>
                </a:solidFill>
              </a:rPr>
              <a:t>selected </a:t>
            </a:r>
            <a:r>
              <a:rPr lang="en-US" sz="1400" b="0" dirty="0">
                <a:solidFill>
                  <a:srgbClr val="000000"/>
                </a:solidFill>
              </a:rPr>
              <a:t>Sept. 17, 2015</a:t>
            </a:r>
            <a:r>
              <a:rPr lang="en-US" sz="2000" dirty="0">
                <a:solidFill>
                  <a:srgbClr val="000000"/>
                </a:solidFill>
              </a:rPr>
              <a:t/>
            </a:r>
            <a:br>
              <a:rPr lang="en-US" sz="2000" dirty="0">
                <a:solidFill>
                  <a:srgbClr val="000000"/>
                </a:solidFill>
              </a:rPr>
            </a:br>
            <a:endParaRPr lang="en-US" sz="2000" dirty="0">
              <a:solidFill>
                <a:srgbClr val="000000"/>
              </a:solidFill>
            </a:endParaRPr>
          </a:p>
        </p:txBody>
      </p:sp>
      <p:sp>
        <p:nvSpPr>
          <p:cNvPr id="2" name="TextBox 1"/>
          <p:cNvSpPr txBox="1"/>
          <p:nvPr/>
        </p:nvSpPr>
        <p:spPr>
          <a:xfrm>
            <a:off x="4155676" y="-403158"/>
            <a:ext cx="184666" cy="369332"/>
          </a:xfrm>
          <a:prstGeom prst="rect">
            <a:avLst/>
          </a:prstGeom>
          <a:noFill/>
        </p:spPr>
        <p:txBody>
          <a:bodyPr wrap="none" rtlCol="0">
            <a:spAutoFit/>
          </a:bodyPr>
          <a:lstStyle/>
          <a:p>
            <a:pPr eaLnBrk="1" hangingPunct="1"/>
            <a:endParaRPr lang="en-US" sz="1400" dirty="0">
              <a:solidFill>
                <a:srgbClr val="000000"/>
              </a:solidFill>
              <a:ea typeface="ＭＳ Ｐゴシック" charset="-128"/>
            </a:endParaRPr>
          </a:p>
        </p:txBody>
      </p:sp>
      <p:grpSp>
        <p:nvGrpSpPr>
          <p:cNvPr id="7" name="Group 6"/>
          <p:cNvGrpSpPr/>
          <p:nvPr/>
        </p:nvGrpSpPr>
        <p:grpSpPr>
          <a:xfrm>
            <a:off x="2336946" y="1603733"/>
            <a:ext cx="2077599" cy="4432120"/>
            <a:chOff x="2113401" y="1202800"/>
            <a:chExt cx="2077599" cy="3324090"/>
          </a:xfrm>
        </p:grpSpPr>
        <p:sp>
          <p:nvSpPr>
            <p:cNvPr id="23" name="TextBox 22"/>
            <p:cNvSpPr txBox="1"/>
            <p:nvPr/>
          </p:nvSpPr>
          <p:spPr>
            <a:xfrm>
              <a:off x="2113401" y="3534311"/>
              <a:ext cx="2077599" cy="992579"/>
            </a:xfrm>
            <a:prstGeom prst="rect">
              <a:avLst/>
            </a:prstGeom>
            <a:noFill/>
          </p:spPr>
          <p:txBody>
            <a:bodyPr wrap="square" rtlCol="0">
              <a:spAutoFit/>
            </a:bodyPr>
            <a:lstStyle/>
            <a:p>
              <a:pPr algn="ctr" eaLnBrk="1" hangingPunct="1"/>
              <a:r>
                <a:rPr lang="en-US" sz="1200" b="1" dirty="0" smtClean="0">
                  <a:solidFill>
                    <a:srgbClr val="000000"/>
                  </a:solidFill>
                  <a:ea typeface="ＭＳ Ｐゴシック" charset="-128"/>
                  <a:cs typeface="Microsoft Sans Serif"/>
                </a:rPr>
                <a:t>Precipitation Profiling Radar</a:t>
              </a:r>
            </a:p>
            <a:p>
              <a:pPr algn="ctr" eaLnBrk="1" hangingPunct="1"/>
              <a:endParaRPr lang="en-US" sz="1200" dirty="0" smtClean="0">
                <a:solidFill>
                  <a:srgbClr val="000000"/>
                </a:solidFill>
                <a:ea typeface="ＭＳ Ｐゴシック" charset="-128"/>
                <a:cs typeface="Microsoft Sans Serif"/>
              </a:endParaRPr>
            </a:p>
            <a:p>
              <a:pPr algn="ctr" eaLnBrk="1" hangingPunct="1"/>
              <a:r>
                <a:rPr lang="en-US" sz="1100" dirty="0" smtClean="0">
                  <a:solidFill>
                    <a:srgbClr val="000000"/>
                  </a:solidFill>
                  <a:ea typeface="ＭＳ Ｐゴシック" charset="-128"/>
                </a:rPr>
                <a:t>Validate </a:t>
              </a:r>
              <a:r>
                <a:rPr lang="en-US" sz="1100" dirty="0" err="1" smtClean="0">
                  <a:solidFill>
                    <a:srgbClr val="000000"/>
                  </a:solidFill>
                  <a:ea typeface="ＭＳ Ｐゴシック" charset="-128"/>
                </a:rPr>
                <a:t>Ka</a:t>
              </a:r>
              <a:r>
                <a:rPr lang="en-US" sz="1100" dirty="0" smtClean="0">
                  <a:solidFill>
                    <a:srgbClr val="000000"/>
                  </a:solidFill>
                  <a:ea typeface="ＭＳ Ｐゴシック" charset="-128"/>
                </a:rPr>
                <a:t>-band (35.75 GHz) radar payload using new deployable antenna and processing technologies</a:t>
              </a:r>
              <a:endParaRPr lang="en-US" sz="1100" dirty="0">
                <a:solidFill>
                  <a:srgbClr val="000000"/>
                </a:solidFill>
                <a:ea typeface="ＭＳ Ｐゴシック" charset="-128"/>
              </a:endParaRPr>
            </a:p>
          </p:txBody>
        </p:sp>
        <p:pic>
          <p:nvPicPr>
            <p:cNvPr id="26" name="Picture 25" descr="RainCube.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121094">
              <a:off x="2261467" y="1772677"/>
              <a:ext cx="1781466" cy="1645920"/>
            </a:xfrm>
            <a:prstGeom prst="rect">
              <a:avLst/>
            </a:prstGeom>
          </p:spPr>
        </p:pic>
        <p:sp>
          <p:nvSpPr>
            <p:cNvPr id="22" name="TextBox 7"/>
            <p:cNvSpPr txBox="1">
              <a:spLocks noChangeArrowheads="1"/>
            </p:cNvSpPr>
            <p:nvPr/>
          </p:nvSpPr>
          <p:spPr bwMode="auto">
            <a:xfrm>
              <a:off x="2245889" y="1202800"/>
              <a:ext cx="1812623" cy="377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01870" tIns="50935" rIns="101870" bIns="50935">
              <a:spAutoFit/>
            </a:bodyPr>
            <a:lstStyle>
              <a:lvl1pPr eaLnBrk="0" hangingPunct="0">
                <a:defRPr sz="1000">
                  <a:solidFill>
                    <a:schemeClr val="tx1"/>
                  </a:solidFill>
                  <a:latin typeface="Arial" charset="0"/>
                  <a:ea typeface="ＭＳ Ｐゴシック" charset="0"/>
                  <a:cs typeface="ＭＳ Ｐゴシック" charset="0"/>
                </a:defRPr>
              </a:lvl1pPr>
              <a:lvl2pPr marL="742950" indent="-285750" eaLnBrk="0" hangingPunct="0">
                <a:defRPr sz="1000">
                  <a:solidFill>
                    <a:schemeClr val="tx1"/>
                  </a:solidFill>
                  <a:latin typeface="Arial" charset="0"/>
                  <a:ea typeface="ＭＳ Ｐゴシック" charset="0"/>
                </a:defRPr>
              </a:lvl2pPr>
              <a:lvl3pPr marL="1143000" indent="-228600" eaLnBrk="0" hangingPunct="0">
                <a:defRPr sz="1000">
                  <a:solidFill>
                    <a:schemeClr val="tx1"/>
                  </a:solidFill>
                  <a:latin typeface="Arial" charset="0"/>
                  <a:ea typeface="ＭＳ Ｐゴシック" charset="0"/>
                </a:defRPr>
              </a:lvl3pPr>
              <a:lvl4pPr marL="1600200" indent="-228600" eaLnBrk="0" hangingPunct="0">
                <a:defRPr sz="1000">
                  <a:solidFill>
                    <a:schemeClr val="tx1"/>
                  </a:solidFill>
                  <a:latin typeface="Arial" charset="0"/>
                  <a:ea typeface="ＭＳ Ｐゴシック" charset="0"/>
                </a:defRPr>
              </a:lvl4pPr>
              <a:lvl5pPr marL="2057400" indent="-228600" eaLnBrk="0" hangingPunct="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algn="ctr" eaLnBrk="1" hangingPunct="1"/>
              <a:r>
                <a:rPr lang="en-US" sz="1400" b="1" dirty="0" err="1" smtClean="0">
                  <a:solidFill>
                    <a:srgbClr val="000000"/>
                  </a:solidFill>
                  <a:latin typeface="Arial"/>
                </a:rPr>
                <a:t>RainCube</a:t>
              </a:r>
              <a:endParaRPr lang="en-US" sz="1400" b="1" dirty="0">
                <a:solidFill>
                  <a:srgbClr val="000000"/>
                </a:solidFill>
                <a:latin typeface="Arial"/>
              </a:endParaRPr>
            </a:p>
            <a:p>
              <a:pPr algn="ctr" eaLnBrk="1" hangingPunct="1"/>
              <a:r>
                <a:rPr lang="en-US" sz="1200" dirty="0" smtClean="0">
                  <a:solidFill>
                    <a:srgbClr val="000000"/>
                  </a:solidFill>
                  <a:latin typeface="Arial"/>
                </a:rPr>
                <a:t>JPL</a:t>
              </a:r>
            </a:p>
          </p:txBody>
        </p:sp>
      </p:grpSp>
      <p:grpSp>
        <p:nvGrpSpPr>
          <p:cNvPr id="6" name="Group 5"/>
          <p:cNvGrpSpPr/>
          <p:nvPr/>
        </p:nvGrpSpPr>
        <p:grpSpPr>
          <a:xfrm>
            <a:off x="4617889" y="1603733"/>
            <a:ext cx="2240111" cy="4432120"/>
            <a:chOff x="4525180" y="1202800"/>
            <a:chExt cx="2240111" cy="3324090"/>
          </a:xfrm>
        </p:grpSpPr>
        <p:sp>
          <p:nvSpPr>
            <p:cNvPr id="25" name="TextBox 24"/>
            <p:cNvSpPr txBox="1"/>
            <p:nvPr/>
          </p:nvSpPr>
          <p:spPr>
            <a:xfrm>
              <a:off x="4603075" y="3534311"/>
              <a:ext cx="1957176" cy="992579"/>
            </a:xfrm>
            <a:prstGeom prst="rect">
              <a:avLst/>
            </a:prstGeom>
            <a:noFill/>
          </p:spPr>
          <p:txBody>
            <a:bodyPr wrap="square" rtlCol="0">
              <a:spAutoFit/>
            </a:bodyPr>
            <a:lstStyle/>
            <a:p>
              <a:pPr algn="ctr" eaLnBrk="1" hangingPunct="1"/>
              <a:r>
                <a:rPr lang="en-US" sz="1200" b="1" dirty="0" smtClean="0">
                  <a:solidFill>
                    <a:srgbClr val="000000"/>
                  </a:solidFill>
                  <a:ea typeface="ＭＳ Ｐゴシック" charset="-128"/>
                  <a:cs typeface="Microsoft Sans Serif"/>
                </a:rPr>
                <a:t>Radiometer Radio Frequency Interference</a:t>
              </a:r>
            </a:p>
            <a:p>
              <a:pPr algn="ctr" eaLnBrk="1" hangingPunct="1"/>
              <a:endParaRPr lang="en-US" sz="1200" dirty="0" smtClean="0">
                <a:solidFill>
                  <a:srgbClr val="000000"/>
                </a:solidFill>
                <a:ea typeface="ＭＳ Ｐゴシック" charset="-128"/>
                <a:cs typeface="Microsoft Sans Serif"/>
              </a:endParaRPr>
            </a:p>
            <a:p>
              <a:pPr algn="ctr" eaLnBrk="1" hangingPunct="1"/>
              <a:r>
                <a:rPr lang="en-US" sz="1100" dirty="0" smtClean="0">
                  <a:solidFill>
                    <a:srgbClr val="000000"/>
                  </a:solidFill>
                  <a:ea typeface="ＭＳ Ｐゴシック" charset="-128"/>
                </a:rPr>
                <a:t>Demonstrate wideband RFI mitigation technologies vital for future space-based microwave radiometers</a:t>
              </a:r>
              <a:endParaRPr lang="en-US" sz="1100" dirty="0">
                <a:solidFill>
                  <a:srgbClr val="000000"/>
                </a:solidFill>
                <a:ea typeface="ＭＳ Ｐゴシック" charset="-128"/>
              </a:endParaRPr>
            </a:p>
          </p:txBody>
        </p:sp>
        <p:sp>
          <p:nvSpPr>
            <p:cNvPr id="24" name="TextBox 7"/>
            <p:cNvSpPr txBox="1">
              <a:spLocks noChangeArrowheads="1"/>
            </p:cNvSpPr>
            <p:nvPr/>
          </p:nvSpPr>
          <p:spPr bwMode="auto">
            <a:xfrm>
              <a:off x="4603075" y="1202800"/>
              <a:ext cx="2162216" cy="377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01870" tIns="50935" rIns="101870" bIns="50935">
              <a:spAutoFit/>
            </a:bodyPr>
            <a:lstStyle>
              <a:lvl1pPr eaLnBrk="0" hangingPunct="0">
                <a:defRPr sz="1000">
                  <a:solidFill>
                    <a:schemeClr val="tx1"/>
                  </a:solidFill>
                  <a:latin typeface="Arial" charset="0"/>
                  <a:ea typeface="ＭＳ Ｐゴシック" charset="0"/>
                  <a:cs typeface="ＭＳ Ｐゴシック" charset="0"/>
                </a:defRPr>
              </a:lvl1pPr>
              <a:lvl2pPr marL="742950" indent="-285750" eaLnBrk="0" hangingPunct="0">
                <a:defRPr sz="1000">
                  <a:solidFill>
                    <a:schemeClr val="tx1"/>
                  </a:solidFill>
                  <a:latin typeface="Arial" charset="0"/>
                  <a:ea typeface="ＭＳ Ｐゴシック" charset="0"/>
                </a:defRPr>
              </a:lvl2pPr>
              <a:lvl3pPr marL="1143000" indent="-228600" eaLnBrk="0" hangingPunct="0">
                <a:defRPr sz="1000">
                  <a:solidFill>
                    <a:schemeClr val="tx1"/>
                  </a:solidFill>
                  <a:latin typeface="Arial" charset="0"/>
                  <a:ea typeface="ＭＳ Ｐゴシック" charset="0"/>
                </a:defRPr>
              </a:lvl3pPr>
              <a:lvl4pPr marL="1600200" indent="-228600" eaLnBrk="0" hangingPunct="0">
                <a:defRPr sz="1000">
                  <a:solidFill>
                    <a:schemeClr val="tx1"/>
                  </a:solidFill>
                  <a:latin typeface="Arial" charset="0"/>
                  <a:ea typeface="ＭＳ Ｐゴシック" charset="0"/>
                </a:defRPr>
              </a:lvl4pPr>
              <a:lvl5pPr marL="2057400" indent="-228600" eaLnBrk="0" hangingPunct="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algn="ctr" eaLnBrk="1" hangingPunct="1"/>
              <a:r>
                <a:rPr lang="en-US" sz="1400" b="1" dirty="0" err="1" smtClean="0">
                  <a:solidFill>
                    <a:srgbClr val="000000"/>
                  </a:solidFill>
                  <a:latin typeface="Arial"/>
                </a:rPr>
                <a:t>CubeRRT</a:t>
              </a:r>
              <a:endParaRPr lang="en-US" sz="1400" b="1" dirty="0">
                <a:solidFill>
                  <a:srgbClr val="000000"/>
                </a:solidFill>
                <a:latin typeface="Arial"/>
              </a:endParaRPr>
            </a:p>
            <a:p>
              <a:pPr algn="ctr" eaLnBrk="1" hangingPunct="1"/>
              <a:r>
                <a:rPr lang="en-US" sz="1200" dirty="0" smtClean="0">
                  <a:solidFill>
                    <a:srgbClr val="000000"/>
                  </a:solidFill>
                  <a:latin typeface="Arial"/>
                </a:rPr>
                <a:t>The Ohio State University</a:t>
              </a:r>
            </a:p>
          </p:txBody>
        </p:sp>
        <p:pic>
          <p:nvPicPr>
            <p:cNvPr id="29" name="Picture 28" descr="CubeRRT.png"/>
            <p:cNvPicPr>
              <a:picLocks noChangeAspect="1"/>
            </p:cNvPicPr>
            <p:nvPr/>
          </p:nvPicPr>
          <p:blipFill rotWithShape="1">
            <a:blip r:embed="rId4" cstate="print">
              <a:extLst>
                <a:ext uri="{28A0092B-C50C-407E-A947-70E740481C1C}">
                  <a14:useLocalDpi xmlns:a14="http://schemas.microsoft.com/office/drawing/2010/main" val="0"/>
                </a:ext>
              </a:extLst>
            </a:blip>
            <a:srcRect l="5061" r="5107"/>
            <a:stretch/>
          </p:blipFill>
          <p:spPr>
            <a:xfrm>
              <a:off x="4525180" y="1772677"/>
              <a:ext cx="2112966" cy="1645920"/>
            </a:xfrm>
            <a:prstGeom prst="rect">
              <a:avLst/>
            </a:prstGeom>
          </p:spPr>
        </p:pic>
      </p:grpSp>
      <p:grpSp>
        <p:nvGrpSpPr>
          <p:cNvPr id="9" name="Group 8"/>
          <p:cNvGrpSpPr/>
          <p:nvPr/>
        </p:nvGrpSpPr>
        <p:grpSpPr>
          <a:xfrm>
            <a:off x="96399" y="1603733"/>
            <a:ext cx="2240546" cy="4432120"/>
            <a:chOff x="76200" y="1202800"/>
            <a:chExt cx="2240546" cy="3324090"/>
          </a:xfrm>
        </p:grpSpPr>
        <p:sp>
          <p:nvSpPr>
            <p:cNvPr id="20" name="TextBox 19"/>
            <p:cNvSpPr txBox="1"/>
            <p:nvPr/>
          </p:nvSpPr>
          <p:spPr>
            <a:xfrm>
              <a:off x="76200" y="3534311"/>
              <a:ext cx="2037201" cy="992579"/>
            </a:xfrm>
            <a:prstGeom prst="rect">
              <a:avLst/>
            </a:prstGeom>
            <a:noFill/>
          </p:spPr>
          <p:txBody>
            <a:bodyPr wrap="square" rtlCol="0">
              <a:spAutoFit/>
            </a:bodyPr>
            <a:lstStyle/>
            <a:p>
              <a:pPr algn="ctr" eaLnBrk="1" hangingPunct="1"/>
              <a:r>
                <a:rPr lang="en-US" sz="1200" b="1" dirty="0" smtClean="0">
                  <a:solidFill>
                    <a:srgbClr val="000000"/>
                  </a:solidFill>
                  <a:ea typeface="ＭＳ Ｐゴシック" charset="-128"/>
                  <a:cs typeface="Microsoft Sans Serif"/>
                </a:rPr>
                <a:t>Infrared Atmospheric</a:t>
              </a:r>
              <a:r>
                <a:rPr lang="en-US" sz="1200" b="1" dirty="0">
                  <a:solidFill>
                    <a:srgbClr val="000000"/>
                  </a:solidFill>
                  <a:ea typeface="ＭＳ Ｐゴシック" charset="-128"/>
                  <a:cs typeface="Microsoft Sans Serif"/>
                </a:rPr>
                <a:t> </a:t>
              </a:r>
              <a:r>
                <a:rPr lang="en-US" sz="1200" b="1" dirty="0" smtClean="0">
                  <a:solidFill>
                    <a:srgbClr val="000000"/>
                  </a:solidFill>
                  <a:ea typeface="ＭＳ Ｐゴシック" charset="-128"/>
                  <a:cs typeface="Microsoft Sans Serif"/>
                </a:rPr>
                <a:t>Sounder</a:t>
              </a:r>
            </a:p>
            <a:p>
              <a:pPr algn="ctr" eaLnBrk="1" hangingPunct="1"/>
              <a:endParaRPr lang="en-US" sz="1200" dirty="0" smtClean="0">
                <a:solidFill>
                  <a:srgbClr val="000000"/>
                </a:solidFill>
                <a:ea typeface="ＭＳ Ｐゴシック" charset="-128"/>
                <a:cs typeface="Microsoft Sans Serif"/>
              </a:endParaRPr>
            </a:p>
            <a:p>
              <a:pPr algn="ctr" eaLnBrk="1" hangingPunct="1"/>
              <a:r>
                <a:rPr lang="en-US" sz="1100" dirty="0" smtClean="0">
                  <a:solidFill>
                    <a:srgbClr val="000000"/>
                  </a:solidFill>
                  <a:ea typeface="ＭＳ Ｐゴシック" charset="-128"/>
                </a:rPr>
                <a:t>Demonstrate ability to measure spectrum of upwelling infrared radiation in 4-5 micron spectral region</a:t>
              </a:r>
              <a:endParaRPr lang="en-US" sz="1100" dirty="0">
                <a:solidFill>
                  <a:srgbClr val="000000"/>
                </a:solidFill>
                <a:ea typeface="ＭＳ Ｐゴシック" charset="-128"/>
              </a:endParaRPr>
            </a:p>
          </p:txBody>
        </p:sp>
        <p:pic>
          <p:nvPicPr>
            <p:cNvPr id="30" name="Picture 29" descr="CIRAS.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1255709">
              <a:off x="520066" y="1772677"/>
              <a:ext cx="1149468" cy="1645920"/>
            </a:xfrm>
            <a:prstGeom prst="rect">
              <a:avLst/>
            </a:prstGeom>
          </p:spPr>
        </p:pic>
        <p:sp>
          <p:nvSpPr>
            <p:cNvPr id="17" name="TextBox 7"/>
            <p:cNvSpPr txBox="1">
              <a:spLocks noChangeArrowheads="1"/>
            </p:cNvSpPr>
            <p:nvPr/>
          </p:nvSpPr>
          <p:spPr bwMode="auto">
            <a:xfrm>
              <a:off x="188489" y="1202800"/>
              <a:ext cx="2128257" cy="377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01870" tIns="50935" rIns="101870" bIns="50935">
              <a:spAutoFit/>
            </a:bodyPr>
            <a:lstStyle>
              <a:lvl1pPr eaLnBrk="0" hangingPunct="0">
                <a:defRPr sz="1000">
                  <a:solidFill>
                    <a:schemeClr val="tx1"/>
                  </a:solidFill>
                  <a:latin typeface="Arial" charset="0"/>
                  <a:ea typeface="ＭＳ Ｐゴシック" charset="0"/>
                  <a:cs typeface="ＭＳ Ｐゴシック" charset="0"/>
                </a:defRPr>
              </a:lvl1pPr>
              <a:lvl2pPr marL="742950" indent="-285750" eaLnBrk="0" hangingPunct="0">
                <a:defRPr sz="1000">
                  <a:solidFill>
                    <a:schemeClr val="tx1"/>
                  </a:solidFill>
                  <a:latin typeface="Arial" charset="0"/>
                  <a:ea typeface="ＭＳ Ｐゴシック" charset="0"/>
                </a:defRPr>
              </a:lvl2pPr>
              <a:lvl3pPr marL="1143000" indent="-228600" eaLnBrk="0" hangingPunct="0">
                <a:defRPr sz="1000">
                  <a:solidFill>
                    <a:schemeClr val="tx1"/>
                  </a:solidFill>
                  <a:latin typeface="Arial" charset="0"/>
                  <a:ea typeface="ＭＳ Ｐゴシック" charset="0"/>
                </a:defRPr>
              </a:lvl3pPr>
              <a:lvl4pPr marL="1600200" indent="-228600" eaLnBrk="0" hangingPunct="0">
                <a:defRPr sz="1000">
                  <a:solidFill>
                    <a:schemeClr val="tx1"/>
                  </a:solidFill>
                  <a:latin typeface="Arial" charset="0"/>
                  <a:ea typeface="ＭＳ Ｐゴシック" charset="0"/>
                </a:defRPr>
              </a:lvl4pPr>
              <a:lvl5pPr marL="2057400" indent="-228600" eaLnBrk="0" hangingPunct="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algn="ctr" eaLnBrk="1" hangingPunct="1"/>
              <a:r>
                <a:rPr lang="en-US" sz="1400" b="1" dirty="0" smtClean="0">
                  <a:solidFill>
                    <a:srgbClr val="000000"/>
                  </a:solidFill>
                  <a:latin typeface="Arial"/>
                </a:rPr>
                <a:t>CIRAS</a:t>
              </a:r>
              <a:endParaRPr lang="en-US" sz="1400" b="1" dirty="0">
                <a:solidFill>
                  <a:srgbClr val="000000"/>
                </a:solidFill>
                <a:latin typeface="Arial"/>
              </a:endParaRPr>
            </a:p>
            <a:p>
              <a:pPr algn="ctr" eaLnBrk="1" hangingPunct="1"/>
              <a:r>
                <a:rPr lang="en-US" sz="1200" dirty="0" smtClean="0">
                  <a:solidFill>
                    <a:srgbClr val="000000"/>
                  </a:solidFill>
                  <a:latin typeface="Arial"/>
                </a:rPr>
                <a:t>JPL</a:t>
              </a:r>
            </a:p>
          </p:txBody>
        </p:sp>
      </p:grpSp>
      <p:grpSp>
        <p:nvGrpSpPr>
          <p:cNvPr id="10" name="Group 9"/>
          <p:cNvGrpSpPr/>
          <p:nvPr/>
        </p:nvGrpSpPr>
        <p:grpSpPr>
          <a:xfrm>
            <a:off x="6858000" y="1603733"/>
            <a:ext cx="2209800" cy="4422595"/>
            <a:chOff x="6858000" y="1202800"/>
            <a:chExt cx="2209800" cy="3316946"/>
          </a:xfrm>
        </p:grpSpPr>
        <p:sp>
          <p:nvSpPr>
            <p:cNvPr id="27" name="TextBox 7"/>
            <p:cNvSpPr txBox="1">
              <a:spLocks noChangeArrowheads="1"/>
            </p:cNvSpPr>
            <p:nvPr/>
          </p:nvSpPr>
          <p:spPr bwMode="auto">
            <a:xfrm>
              <a:off x="7056588" y="1202800"/>
              <a:ext cx="1812623" cy="377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01870" tIns="50935" rIns="101870" bIns="50935">
              <a:spAutoFit/>
            </a:bodyPr>
            <a:lstStyle>
              <a:lvl1pPr eaLnBrk="0" hangingPunct="0">
                <a:defRPr sz="1000">
                  <a:solidFill>
                    <a:schemeClr val="tx1"/>
                  </a:solidFill>
                  <a:latin typeface="Arial" charset="0"/>
                  <a:ea typeface="ＭＳ Ｐゴシック" charset="0"/>
                  <a:cs typeface="ＭＳ Ｐゴシック" charset="0"/>
                </a:defRPr>
              </a:lvl1pPr>
              <a:lvl2pPr marL="742950" indent="-285750" eaLnBrk="0" hangingPunct="0">
                <a:defRPr sz="1000">
                  <a:solidFill>
                    <a:schemeClr val="tx1"/>
                  </a:solidFill>
                  <a:latin typeface="Arial" charset="0"/>
                  <a:ea typeface="ＭＳ Ｐゴシック" charset="0"/>
                </a:defRPr>
              </a:lvl2pPr>
              <a:lvl3pPr marL="1143000" indent="-228600" eaLnBrk="0" hangingPunct="0">
                <a:defRPr sz="1000">
                  <a:solidFill>
                    <a:schemeClr val="tx1"/>
                  </a:solidFill>
                  <a:latin typeface="Arial" charset="0"/>
                  <a:ea typeface="ＭＳ Ｐゴシック" charset="0"/>
                </a:defRPr>
              </a:lvl3pPr>
              <a:lvl4pPr marL="1600200" indent="-228600" eaLnBrk="0" hangingPunct="0">
                <a:defRPr sz="1000">
                  <a:solidFill>
                    <a:schemeClr val="tx1"/>
                  </a:solidFill>
                  <a:latin typeface="Arial" charset="0"/>
                  <a:ea typeface="ＭＳ Ｐゴシック" charset="0"/>
                </a:defRPr>
              </a:lvl4pPr>
              <a:lvl5pPr marL="2057400" indent="-228600" eaLnBrk="0" hangingPunct="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algn="ctr" eaLnBrk="1" hangingPunct="1"/>
              <a:r>
                <a:rPr lang="en-US" sz="1400" b="1" dirty="0" smtClean="0">
                  <a:solidFill>
                    <a:srgbClr val="000000"/>
                  </a:solidFill>
                  <a:latin typeface="Arial"/>
                </a:rPr>
                <a:t>CIRIS</a:t>
              </a:r>
              <a:endParaRPr lang="en-US" sz="1400" b="1" dirty="0">
                <a:solidFill>
                  <a:srgbClr val="000000"/>
                </a:solidFill>
                <a:latin typeface="Arial"/>
              </a:endParaRPr>
            </a:p>
            <a:p>
              <a:pPr algn="ctr" eaLnBrk="1" hangingPunct="1"/>
              <a:r>
                <a:rPr lang="en-US" sz="1200" dirty="0" smtClean="0">
                  <a:solidFill>
                    <a:srgbClr val="000000"/>
                  </a:solidFill>
                  <a:latin typeface="Arial"/>
                </a:rPr>
                <a:t>Ball Aerospace</a:t>
              </a:r>
            </a:p>
          </p:txBody>
        </p:sp>
        <p:sp>
          <p:nvSpPr>
            <p:cNvPr id="28" name="TextBox 27"/>
            <p:cNvSpPr txBox="1"/>
            <p:nvPr/>
          </p:nvSpPr>
          <p:spPr>
            <a:xfrm>
              <a:off x="6858000" y="3527167"/>
              <a:ext cx="2209800" cy="992579"/>
            </a:xfrm>
            <a:prstGeom prst="rect">
              <a:avLst/>
            </a:prstGeom>
            <a:noFill/>
          </p:spPr>
          <p:txBody>
            <a:bodyPr wrap="square" rtlCol="0">
              <a:spAutoFit/>
            </a:bodyPr>
            <a:lstStyle/>
            <a:p>
              <a:pPr algn="ctr" eaLnBrk="1" hangingPunct="1"/>
              <a:r>
                <a:rPr lang="en-US" sz="1200" b="1" dirty="0">
                  <a:solidFill>
                    <a:srgbClr val="000000"/>
                  </a:solidFill>
                  <a:ea typeface="ＭＳ Ｐゴシック" charset="-128"/>
                  <a:cs typeface="Microsoft Sans Serif"/>
                </a:rPr>
                <a:t>Infrared </a:t>
              </a:r>
              <a:r>
                <a:rPr lang="en-US" sz="1200" b="1" dirty="0" smtClean="0">
                  <a:solidFill>
                    <a:srgbClr val="000000"/>
                  </a:solidFill>
                  <a:ea typeface="ＭＳ Ｐゴシック" charset="-128"/>
                  <a:cs typeface="Microsoft Sans Serif"/>
                </a:rPr>
                <a:t>Radiometer</a:t>
              </a:r>
            </a:p>
            <a:p>
              <a:pPr algn="ctr" eaLnBrk="1" hangingPunct="1"/>
              <a:endParaRPr lang="en-US" sz="1200" b="1" dirty="0">
                <a:solidFill>
                  <a:srgbClr val="000000"/>
                </a:solidFill>
                <a:ea typeface="ＭＳ Ｐゴシック" charset="-128"/>
                <a:cs typeface="Microsoft Sans Serif"/>
              </a:endParaRPr>
            </a:p>
            <a:p>
              <a:pPr algn="ctr" eaLnBrk="1" hangingPunct="1"/>
              <a:endParaRPr lang="en-US" sz="1200" dirty="0" smtClean="0">
                <a:solidFill>
                  <a:srgbClr val="000000"/>
                </a:solidFill>
                <a:ea typeface="ＭＳ Ｐゴシック" charset="-128"/>
                <a:cs typeface="Microsoft Sans Serif"/>
              </a:endParaRPr>
            </a:p>
            <a:p>
              <a:pPr algn="ctr" eaLnBrk="1" hangingPunct="1"/>
              <a:r>
                <a:rPr lang="en-US" sz="1100" dirty="0">
                  <a:solidFill>
                    <a:srgbClr val="000000"/>
                  </a:solidFill>
                  <a:ea typeface="ＭＳ Ｐゴシック" charset="-128"/>
                </a:rPr>
                <a:t>Validation of an uncooled imaging </a:t>
              </a:r>
              <a:r>
                <a:rPr lang="en-US" sz="1100" dirty="0" smtClean="0">
                  <a:solidFill>
                    <a:srgbClr val="000000"/>
                  </a:solidFill>
                  <a:ea typeface="ＭＳ Ｐゴシック" charset="-128"/>
                </a:rPr>
                <a:t>infrared </a:t>
              </a:r>
              <a:r>
                <a:rPr lang="en-US" sz="1100" dirty="0">
                  <a:solidFill>
                    <a:srgbClr val="000000"/>
                  </a:solidFill>
                  <a:ea typeface="ＭＳ Ｐゴシック" charset="-128"/>
                </a:rPr>
                <a:t>(7.5-13 um) radiometer for </a:t>
              </a:r>
              <a:r>
                <a:rPr lang="en-US" sz="1100" dirty="0" smtClean="0">
                  <a:solidFill>
                    <a:srgbClr val="000000"/>
                  </a:solidFill>
                  <a:ea typeface="ＭＳ Ｐゴシック" charset="-128"/>
                </a:rPr>
                <a:t>high </a:t>
              </a:r>
              <a:r>
                <a:rPr lang="en-US" sz="1100" dirty="0">
                  <a:solidFill>
                    <a:srgbClr val="000000"/>
                  </a:solidFill>
                  <a:ea typeface="ＭＳ Ｐゴシック" charset="-128"/>
                </a:rPr>
                <a:t>radiometric </a:t>
              </a:r>
              <a:r>
                <a:rPr lang="en-US" sz="1100" dirty="0" smtClean="0">
                  <a:solidFill>
                    <a:srgbClr val="000000"/>
                  </a:solidFill>
                  <a:ea typeface="ＭＳ Ｐゴシック" charset="-128"/>
                </a:rPr>
                <a:t>performance in LEO</a:t>
              </a:r>
              <a:endParaRPr lang="en-US" sz="1100" dirty="0">
                <a:solidFill>
                  <a:srgbClr val="000000"/>
                </a:solidFill>
                <a:ea typeface="ＭＳ Ｐゴシック" charset="-128"/>
              </a:endParaRPr>
            </a:p>
          </p:txBody>
        </p:sp>
        <p:pic>
          <p:nvPicPr>
            <p:cNvPr id="31" name="Picture 30" descr="CIRiS.pn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347370" y="1772677"/>
              <a:ext cx="1231058" cy="1645920"/>
            </a:xfrm>
            <a:prstGeom prst="rect">
              <a:avLst/>
            </a:prstGeom>
          </p:spPr>
        </p:pic>
      </p:grpSp>
    </p:spTree>
    <p:extLst>
      <p:ext uri="{BB962C8B-B14F-4D97-AF65-F5344CB8AC3E}">
        <p14:creationId xmlns:p14="http://schemas.microsoft.com/office/powerpoint/2010/main" val="2403582174"/>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a:spLocks noGrp="1"/>
          </p:cNvSpPr>
          <p:nvPr>
            <p:ph type="title"/>
          </p:nvPr>
        </p:nvSpPr>
        <p:spPr>
          <a:xfrm>
            <a:off x="0" y="0"/>
            <a:ext cx="9144000" cy="685800"/>
          </a:xfrm>
          <a:solidFill>
            <a:schemeClr val="bg2"/>
          </a:solidFill>
        </p:spPr>
        <p:txBody>
          <a:bodyPr/>
          <a:lstStyle/>
          <a:p>
            <a:r>
              <a:rPr lang="en-US" sz="3200" dirty="0"/>
              <a:t>Venture Class Launch Services (VCLS)</a:t>
            </a:r>
            <a:endParaRPr lang="en-US" sz="3200" b="1" dirty="0">
              <a:solidFill>
                <a:srgbClr val="FF0000"/>
              </a:solidFill>
            </a:endParaRPr>
          </a:p>
        </p:txBody>
      </p:sp>
      <p:sp>
        <p:nvSpPr>
          <p:cNvPr id="10" name="Content Placeholder 5"/>
          <p:cNvSpPr txBox="1">
            <a:spLocks/>
          </p:cNvSpPr>
          <p:nvPr/>
        </p:nvSpPr>
        <p:spPr>
          <a:xfrm>
            <a:off x="167820" y="1061820"/>
            <a:ext cx="8763000" cy="5441950"/>
          </a:xfrm>
          <a:prstGeom prst="rect">
            <a:avLst/>
          </a:prstGeom>
        </p:spPr>
        <p:txBody>
          <a:bodyPr lIns="91331" tIns="45666" rIns="91331" bIns="45666"/>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nSpc>
                <a:spcPct val="90000"/>
              </a:lnSpc>
            </a:pPr>
            <a:r>
              <a:rPr lang="en-US" sz="2400" dirty="0">
                <a:solidFill>
                  <a:prstClr val="black"/>
                </a:solidFill>
                <a:latin typeface="Calibri"/>
                <a:cs typeface="Optima"/>
              </a:rPr>
              <a:t>Joint ESD</a:t>
            </a:r>
            <a:r>
              <a:rPr lang="en-US" sz="2400" dirty="0" smtClean="0">
                <a:solidFill>
                  <a:prstClr val="black"/>
                </a:solidFill>
                <a:latin typeface="Calibri"/>
                <a:cs typeface="Optima"/>
              </a:rPr>
              <a:t>/NASA Launch Services Program initiative</a:t>
            </a:r>
            <a:endParaRPr lang="en-US" sz="2400" dirty="0">
              <a:solidFill>
                <a:prstClr val="black"/>
              </a:solidFill>
              <a:latin typeface="Calibri"/>
              <a:cs typeface="Optima"/>
            </a:endParaRPr>
          </a:p>
          <a:p>
            <a:pPr>
              <a:lnSpc>
                <a:spcPct val="90000"/>
              </a:lnSpc>
            </a:pPr>
            <a:r>
              <a:rPr lang="en-US" sz="2400" dirty="0" smtClean="0">
                <a:solidFill>
                  <a:prstClr val="black"/>
                </a:solidFill>
                <a:latin typeface="Calibri"/>
                <a:cs typeface="Optima"/>
              </a:rPr>
              <a:t>RFP </a:t>
            </a:r>
            <a:r>
              <a:rPr lang="en-US" sz="2400" dirty="0">
                <a:solidFill>
                  <a:prstClr val="black"/>
                </a:solidFill>
                <a:latin typeface="Calibri"/>
                <a:cs typeface="Optima"/>
              </a:rPr>
              <a:t>released 12 June </a:t>
            </a:r>
            <a:r>
              <a:rPr lang="en-US" sz="2400" dirty="0" smtClean="0">
                <a:solidFill>
                  <a:prstClr val="black"/>
                </a:solidFill>
                <a:latin typeface="Calibri"/>
                <a:cs typeface="Optima"/>
              </a:rPr>
              <a:t>2015; Selections announced 14 Oct 2015</a:t>
            </a:r>
            <a:endParaRPr lang="en-US" sz="2400" dirty="0">
              <a:solidFill>
                <a:prstClr val="black"/>
              </a:solidFill>
              <a:latin typeface="Calibri"/>
              <a:cs typeface="Optima"/>
            </a:endParaRPr>
          </a:p>
          <a:p>
            <a:pPr>
              <a:lnSpc>
                <a:spcPct val="90000"/>
              </a:lnSpc>
            </a:pPr>
            <a:r>
              <a:rPr lang="en-US" sz="2400" dirty="0" smtClean="0">
                <a:solidFill>
                  <a:prstClr val="black"/>
                </a:solidFill>
                <a:latin typeface="Calibri"/>
                <a:cs typeface="Optima"/>
              </a:rPr>
              <a:t>Funded </a:t>
            </a:r>
            <a:r>
              <a:rPr lang="en-US" sz="2400" dirty="0">
                <a:solidFill>
                  <a:prstClr val="black"/>
                </a:solidFill>
                <a:latin typeface="Calibri"/>
                <a:cs typeface="Optima"/>
              </a:rPr>
              <a:t>with $10M from </a:t>
            </a:r>
            <a:r>
              <a:rPr lang="en-US" sz="2400" dirty="0" smtClean="0">
                <a:solidFill>
                  <a:prstClr val="black"/>
                </a:solidFill>
                <a:latin typeface="Calibri"/>
                <a:cs typeface="Optima"/>
              </a:rPr>
              <a:t>ESD</a:t>
            </a:r>
            <a:endParaRPr lang="en-US" sz="2400" dirty="0">
              <a:solidFill>
                <a:prstClr val="black"/>
              </a:solidFill>
              <a:latin typeface="Calibri"/>
              <a:cs typeface="Optima"/>
            </a:endParaRPr>
          </a:p>
          <a:p>
            <a:pPr lvl="1">
              <a:lnSpc>
                <a:spcPct val="90000"/>
              </a:lnSpc>
            </a:pPr>
            <a:r>
              <a:rPr lang="en-US" sz="2400" dirty="0">
                <a:solidFill>
                  <a:prstClr val="black"/>
                </a:solidFill>
                <a:latin typeface="Calibri"/>
                <a:cs typeface="Optima"/>
              </a:rPr>
              <a:t>Selected launches will:</a:t>
            </a:r>
          </a:p>
          <a:p>
            <a:pPr lvl="2">
              <a:lnSpc>
                <a:spcPct val="90000"/>
              </a:lnSpc>
            </a:pPr>
            <a:r>
              <a:rPr lang="en-US" dirty="0">
                <a:solidFill>
                  <a:prstClr val="black"/>
                </a:solidFill>
                <a:latin typeface="Calibri"/>
                <a:cs typeface="Optima"/>
              </a:rPr>
              <a:t>Accommodate 132 pounds (60 kilograms) of </a:t>
            </a:r>
            <a:r>
              <a:rPr lang="en-US" dirty="0" err="1">
                <a:solidFill>
                  <a:prstClr val="black"/>
                </a:solidFill>
                <a:latin typeface="Calibri"/>
                <a:cs typeface="Optima"/>
              </a:rPr>
              <a:t>CubeSats</a:t>
            </a:r>
            <a:r>
              <a:rPr lang="en-US" dirty="0">
                <a:solidFill>
                  <a:prstClr val="black"/>
                </a:solidFill>
                <a:latin typeface="Calibri"/>
                <a:cs typeface="Optima"/>
              </a:rPr>
              <a:t> </a:t>
            </a:r>
            <a:r>
              <a:rPr lang="en-US" dirty="0" smtClean="0">
                <a:solidFill>
                  <a:prstClr val="black"/>
                </a:solidFill>
                <a:latin typeface="Calibri"/>
                <a:cs typeface="Optima"/>
              </a:rPr>
              <a:t>on 1 or 2 launches</a:t>
            </a:r>
          </a:p>
          <a:p>
            <a:pPr lvl="2">
              <a:lnSpc>
                <a:spcPct val="90000"/>
              </a:lnSpc>
            </a:pPr>
            <a:r>
              <a:rPr lang="en-US" dirty="0" smtClean="0">
                <a:solidFill>
                  <a:prstClr val="black"/>
                </a:solidFill>
                <a:latin typeface="Calibri"/>
                <a:cs typeface="Optima"/>
              </a:rPr>
              <a:t>Launch(</a:t>
            </a:r>
            <a:r>
              <a:rPr lang="en-US" dirty="0" err="1" smtClean="0">
                <a:solidFill>
                  <a:prstClr val="black"/>
                </a:solidFill>
                <a:latin typeface="Calibri"/>
                <a:cs typeface="Optima"/>
              </a:rPr>
              <a:t>es</a:t>
            </a:r>
            <a:r>
              <a:rPr lang="en-US" dirty="0">
                <a:solidFill>
                  <a:prstClr val="black"/>
                </a:solidFill>
                <a:latin typeface="Calibri"/>
                <a:cs typeface="Optima"/>
              </a:rPr>
              <a:t>)</a:t>
            </a:r>
            <a:r>
              <a:rPr lang="en-US" dirty="0" smtClean="0">
                <a:solidFill>
                  <a:prstClr val="black"/>
                </a:solidFill>
                <a:latin typeface="Calibri"/>
                <a:cs typeface="Optima"/>
              </a:rPr>
              <a:t> </a:t>
            </a:r>
            <a:r>
              <a:rPr lang="en-US" dirty="0">
                <a:solidFill>
                  <a:prstClr val="black"/>
                </a:solidFill>
                <a:latin typeface="Calibri"/>
                <a:cs typeface="Optima"/>
              </a:rPr>
              <a:t>must occur by April 15, </a:t>
            </a:r>
            <a:r>
              <a:rPr lang="en-US" dirty="0" smtClean="0">
                <a:solidFill>
                  <a:prstClr val="black"/>
                </a:solidFill>
                <a:latin typeface="Calibri"/>
                <a:cs typeface="Optima"/>
              </a:rPr>
              <a:t>2018</a:t>
            </a:r>
            <a:endParaRPr lang="en-US" dirty="0">
              <a:solidFill>
                <a:prstClr val="black"/>
              </a:solidFill>
              <a:latin typeface="Calibri"/>
              <a:cs typeface="Optima"/>
            </a:endParaRPr>
          </a:p>
          <a:p>
            <a:pPr>
              <a:lnSpc>
                <a:spcPct val="90000"/>
              </a:lnSpc>
            </a:pPr>
            <a:r>
              <a:rPr lang="en-US" sz="2400" dirty="0" smtClean="0">
                <a:solidFill>
                  <a:prstClr val="black"/>
                </a:solidFill>
                <a:latin typeface="Calibri"/>
                <a:cs typeface="Optima"/>
              </a:rPr>
              <a:t>Selectees:</a:t>
            </a:r>
          </a:p>
          <a:p>
            <a:pPr lvl="1">
              <a:lnSpc>
                <a:spcPct val="90000"/>
              </a:lnSpc>
            </a:pPr>
            <a:r>
              <a:rPr lang="en-US" sz="2000" dirty="0" smtClean="0">
                <a:solidFill>
                  <a:prstClr val="black"/>
                </a:solidFill>
                <a:latin typeface="Calibri"/>
                <a:cs typeface="Optima"/>
              </a:rPr>
              <a:t>Firefly Space Systems, Inc.</a:t>
            </a:r>
          </a:p>
          <a:p>
            <a:pPr lvl="1">
              <a:lnSpc>
                <a:spcPct val="90000"/>
              </a:lnSpc>
            </a:pPr>
            <a:r>
              <a:rPr lang="en-US" sz="2000" dirty="0" smtClean="0">
                <a:solidFill>
                  <a:prstClr val="black"/>
                </a:solidFill>
                <a:latin typeface="Calibri"/>
                <a:cs typeface="Optima"/>
              </a:rPr>
              <a:t>Virgin Galactic LLC</a:t>
            </a:r>
          </a:p>
          <a:p>
            <a:pPr lvl="1">
              <a:lnSpc>
                <a:spcPct val="90000"/>
              </a:lnSpc>
            </a:pPr>
            <a:r>
              <a:rPr lang="en-US" sz="2000" dirty="0" smtClean="0">
                <a:solidFill>
                  <a:prstClr val="black"/>
                </a:solidFill>
                <a:latin typeface="Calibri"/>
                <a:cs typeface="Optima"/>
              </a:rPr>
              <a:t>Rocket Lab USA, Inc.</a:t>
            </a:r>
          </a:p>
          <a:p>
            <a:pPr>
              <a:lnSpc>
                <a:spcPct val="90000"/>
              </a:lnSpc>
            </a:pPr>
            <a:endParaRPr lang="en-US" sz="2400" dirty="0">
              <a:solidFill>
                <a:prstClr val="black"/>
              </a:solidFill>
              <a:latin typeface="Calibri"/>
              <a:cs typeface="Optima"/>
            </a:endParaRPr>
          </a:p>
          <a:p>
            <a:pPr marL="0" indent="0">
              <a:lnSpc>
                <a:spcPct val="90000"/>
              </a:lnSpc>
              <a:buFont typeface="Arial" charset="0"/>
              <a:buNone/>
            </a:pPr>
            <a:r>
              <a:rPr lang="en-US" sz="2400" b="1" i="1" dirty="0" smtClean="0">
                <a:solidFill>
                  <a:prstClr val="black"/>
                </a:solidFill>
                <a:latin typeface="Calibri"/>
                <a:cs typeface="Optima"/>
              </a:rPr>
              <a:t>    Tangible and substantial ESD investment in small launch vehicles</a:t>
            </a:r>
            <a:endParaRPr lang="en-US" sz="2400" b="1" i="1" dirty="0">
              <a:solidFill>
                <a:prstClr val="black"/>
              </a:solidFill>
              <a:latin typeface="Calibri"/>
              <a:cs typeface="Optima"/>
            </a:endParaRPr>
          </a:p>
        </p:txBody>
      </p:sp>
      <p:sp>
        <p:nvSpPr>
          <p:cNvPr id="2" name="Slide Number Placeholder 1"/>
          <p:cNvSpPr>
            <a:spLocks noGrp="1"/>
          </p:cNvSpPr>
          <p:nvPr>
            <p:ph type="sldNum" sz="quarter" idx="12"/>
          </p:nvPr>
        </p:nvSpPr>
        <p:spPr/>
        <p:txBody>
          <a:bodyPr/>
          <a:lstStyle/>
          <a:p>
            <a:pPr>
              <a:defRPr/>
            </a:pPr>
            <a:fld id="{1911328A-B4DA-4AB5-AB26-7D8D041B4961}" type="slidenum">
              <a:rPr lang="en-US" smtClean="0">
                <a:solidFill>
                  <a:prstClr val="black">
                    <a:tint val="75000"/>
                  </a:prstClr>
                </a:solidFill>
                <a:latin typeface="Calibri"/>
              </a:rPr>
              <a:pPr>
                <a:defRPr/>
              </a:pPr>
              <a:t>26</a:t>
            </a:fld>
            <a:endParaRPr lang="en-US">
              <a:solidFill>
                <a:prstClr val="black">
                  <a:tint val="75000"/>
                </a:prstClr>
              </a:solidFill>
              <a:latin typeface="Calibri"/>
            </a:endParaRPr>
          </a:p>
        </p:txBody>
      </p:sp>
    </p:spTree>
    <p:extLst>
      <p:ext uri="{BB962C8B-B14F-4D97-AF65-F5344CB8AC3E}">
        <p14:creationId xmlns:p14="http://schemas.microsoft.com/office/powerpoint/2010/main" val="268181065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6"/>
          <p:cNvSpPr>
            <a:spLocks noChangeArrowheads="1"/>
          </p:cNvSpPr>
          <p:nvPr/>
        </p:nvSpPr>
        <p:spPr bwMode="auto">
          <a:xfrm>
            <a:off x="199571" y="882347"/>
            <a:ext cx="8672285" cy="5550694"/>
          </a:xfrm>
          <a:prstGeom prst="rect">
            <a:avLst/>
          </a:prstGeom>
          <a:noFill/>
          <a:ln w="9525">
            <a:noFill/>
            <a:miter lim="800000"/>
            <a:headEnd/>
            <a:tailEnd/>
          </a:ln>
        </p:spPr>
        <p:txBody>
          <a:bodyPr/>
          <a:lstStyle/>
          <a:p>
            <a:r>
              <a:rPr lang="en-US" sz="2200" dirty="0" smtClean="0">
                <a:solidFill>
                  <a:srgbClr val="000000"/>
                </a:solidFill>
                <a:ea typeface="ＭＳ Ｐゴシック" charset="-128"/>
              </a:rPr>
              <a:t>FY14, FY15 President’s NASA budgets called for design and initiation of an affordable, </a:t>
            </a:r>
            <a:r>
              <a:rPr lang="en-US" sz="2200" b="1" i="1" dirty="0" smtClean="0">
                <a:solidFill>
                  <a:srgbClr val="000000"/>
                </a:solidFill>
                <a:ea typeface="ＭＳ Ｐゴシック" charset="-128"/>
              </a:rPr>
              <a:t>sustained,</a:t>
            </a:r>
            <a:r>
              <a:rPr lang="en-US" sz="2200" dirty="0" smtClean="0">
                <a:solidFill>
                  <a:srgbClr val="000000"/>
                </a:solidFill>
                <a:ea typeface="ＭＳ Ｐゴシック" charset="-128"/>
              </a:rPr>
              <a:t> Land </a:t>
            </a:r>
            <a:r>
              <a:rPr lang="en-US" sz="2200" dirty="0">
                <a:solidFill>
                  <a:srgbClr val="000000"/>
                </a:solidFill>
                <a:ea typeface="ＭＳ Ｐゴシック" charset="-128"/>
              </a:rPr>
              <a:t>Imaging Satellite System (with USGS</a:t>
            </a:r>
            <a:r>
              <a:rPr lang="en-US" sz="2200" dirty="0" smtClean="0">
                <a:solidFill>
                  <a:srgbClr val="000000"/>
                </a:solidFill>
                <a:ea typeface="ＭＳ Ｐゴシック" charset="-128"/>
              </a:rPr>
              <a:t>) to extend the Landsat data record for decades – not just the “next mission” </a:t>
            </a:r>
          </a:p>
          <a:p>
            <a:endParaRPr lang="en-US" sz="2400" dirty="0">
              <a:solidFill>
                <a:srgbClr val="000000"/>
              </a:solidFill>
              <a:ea typeface="ＭＳ Ｐゴシック" charset="-128"/>
            </a:endParaRPr>
          </a:p>
        </p:txBody>
      </p:sp>
      <p:sp>
        <p:nvSpPr>
          <p:cNvPr id="2051" name="Rectangle 3"/>
          <p:cNvSpPr txBox="1">
            <a:spLocks noChangeArrowheads="1"/>
          </p:cNvSpPr>
          <p:nvPr/>
        </p:nvSpPr>
        <p:spPr bwMode="auto">
          <a:xfrm>
            <a:off x="8628072" y="6503988"/>
            <a:ext cx="515937" cy="354012"/>
          </a:xfrm>
          <a:prstGeom prst="rect">
            <a:avLst/>
          </a:prstGeom>
          <a:noFill/>
          <a:ln w="9525">
            <a:noFill/>
            <a:miter lim="800000"/>
            <a:headEnd/>
            <a:tailEnd/>
          </a:ln>
        </p:spPr>
        <p:txBody>
          <a:bodyPr/>
          <a:lstStyle/>
          <a:p>
            <a:pPr algn="r"/>
            <a:r>
              <a:rPr lang="en-US" sz="1400">
                <a:solidFill>
                  <a:srgbClr val="000000"/>
                </a:solidFill>
                <a:ea typeface="ＭＳ Ｐゴシック" charset="-128"/>
              </a:rPr>
              <a:t>|‌ </a:t>
            </a:r>
            <a:fld id="{70F09251-F441-45B1-A459-CE384C37BDF2}" type="slidenum">
              <a:rPr lang="en-US" sz="1400">
                <a:solidFill>
                  <a:srgbClr val="000000"/>
                </a:solidFill>
                <a:ea typeface="ＭＳ Ｐゴシック" charset="-128"/>
              </a:rPr>
              <a:pPr algn="r"/>
              <a:t>27</a:t>
            </a:fld>
            <a:endParaRPr lang="en-US" sz="1400">
              <a:solidFill>
                <a:srgbClr val="000000"/>
              </a:solidFill>
              <a:ea typeface="ＭＳ Ｐゴシック" charset="-128"/>
            </a:endParaRPr>
          </a:p>
        </p:txBody>
      </p:sp>
      <p:sp>
        <p:nvSpPr>
          <p:cNvPr id="2052" name="Rectangle 2"/>
          <p:cNvSpPr>
            <a:spLocks noChangeArrowheads="1"/>
          </p:cNvSpPr>
          <p:nvPr/>
        </p:nvSpPr>
        <p:spPr bwMode="auto">
          <a:xfrm>
            <a:off x="163513" y="18"/>
            <a:ext cx="8081718" cy="835025"/>
          </a:xfrm>
          <a:prstGeom prst="rect">
            <a:avLst/>
          </a:prstGeom>
          <a:noFill/>
          <a:ln w="9525">
            <a:noFill/>
            <a:miter lim="800000"/>
            <a:headEnd/>
            <a:tailEnd/>
          </a:ln>
        </p:spPr>
        <p:txBody>
          <a:bodyPr anchor="ctr"/>
          <a:lstStyle/>
          <a:p>
            <a:pPr algn="ctr"/>
            <a:r>
              <a:rPr lang="en-US" sz="3200" b="1" dirty="0" smtClean="0">
                <a:solidFill>
                  <a:srgbClr val="FFFFFF"/>
                </a:solidFill>
                <a:ea typeface="ＭＳ Ｐゴシック" charset="-128"/>
              </a:rPr>
              <a:t>Sustainable Land Imaging 2016 - 2035</a:t>
            </a:r>
            <a:endParaRPr lang="en-US" sz="3200" b="1" dirty="0">
              <a:solidFill>
                <a:srgbClr val="FFFFFF"/>
              </a:solidFill>
              <a:ea typeface="ＭＳ Ｐゴシック" charset="-128"/>
            </a:endParaRPr>
          </a:p>
        </p:txBody>
      </p:sp>
      <p:pic>
        <p:nvPicPr>
          <p:cNvPr id="5" name="Picture 4"/>
          <p:cNvPicPr>
            <a:picLocks noChangeAspect="1"/>
          </p:cNvPicPr>
          <p:nvPr/>
        </p:nvPicPr>
        <p:blipFill>
          <a:blip r:embed="rId3"/>
          <a:stretch>
            <a:fillRect/>
          </a:stretch>
        </p:blipFill>
        <p:spPr>
          <a:xfrm>
            <a:off x="72572" y="2956929"/>
            <a:ext cx="8998856" cy="3872782"/>
          </a:xfrm>
          <a:prstGeom prst="rect">
            <a:avLst/>
          </a:prstGeom>
        </p:spPr>
      </p:pic>
    </p:spTree>
    <p:extLst>
      <p:ext uri="{BB962C8B-B14F-4D97-AF65-F5344CB8AC3E}">
        <p14:creationId xmlns:p14="http://schemas.microsoft.com/office/powerpoint/2010/main" val="1692601337"/>
      </p:ext>
    </p:extLst>
  </p:cSld>
  <p:clrMapOvr>
    <a:masterClrMapping/>
  </p:clrMapOvr>
  <p:transition xmlns:p14="http://schemas.microsoft.com/office/powerpoint/2010/main" advClick="0"/>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8346" y="191650"/>
            <a:ext cx="7372899" cy="652386"/>
          </a:xfrm>
        </p:spPr>
        <p:txBody>
          <a:bodyPr/>
          <a:lstStyle/>
          <a:p>
            <a:pPr algn="ctr"/>
            <a:r>
              <a:rPr lang="en-US" sz="2800" dirty="0" smtClean="0">
                <a:solidFill>
                  <a:srgbClr val="FFFFFF"/>
                </a:solidFill>
              </a:rPr>
              <a:t>SLI in FY16 President’s Budget Submit</a:t>
            </a:r>
            <a:endParaRPr lang="en-US" sz="2800" dirty="0">
              <a:solidFill>
                <a:srgbClr val="FFFFFF"/>
              </a:solidFill>
            </a:endParaRPr>
          </a:p>
        </p:txBody>
      </p:sp>
      <p:sp>
        <p:nvSpPr>
          <p:cNvPr id="3" name="Content Placeholder 2"/>
          <p:cNvSpPr>
            <a:spLocks noGrp="1"/>
          </p:cNvSpPr>
          <p:nvPr>
            <p:ph idx="1"/>
          </p:nvPr>
        </p:nvSpPr>
        <p:spPr>
          <a:xfrm>
            <a:off x="70847" y="990017"/>
            <a:ext cx="8867227" cy="5295599"/>
          </a:xfrm>
        </p:spPr>
        <p:txBody>
          <a:bodyPr/>
          <a:lstStyle/>
          <a:p>
            <a:pPr>
              <a:spcBef>
                <a:spcPts val="300"/>
              </a:spcBef>
            </a:pPr>
            <a:r>
              <a:rPr lang="en-US" sz="1800" dirty="0"/>
              <a:t>A</a:t>
            </a:r>
            <a:r>
              <a:rPr lang="en-US" sz="1800" dirty="0" smtClean="0"/>
              <a:t> 3+1 part program</a:t>
            </a:r>
            <a:r>
              <a:rPr lang="en-US" sz="1800" dirty="0" smtClean="0">
                <a:solidFill>
                  <a:srgbClr val="000000"/>
                </a:solidFill>
              </a:rPr>
              <a:t> to ensure a </a:t>
            </a:r>
            <a:r>
              <a:rPr lang="en-US" sz="1800" dirty="0">
                <a:solidFill>
                  <a:srgbClr val="000000"/>
                </a:solidFill>
              </a:rPr>
              <a:t>world class, sustainable, and responsible land imaging </a:t>
            </a:r>
            <a:r>
              <a:rPr lang="en-US" sz="1800" dirty="0" smtClean="0">
                <a:solidFill>
                  <a:srgbClr val="000000"/>
                </a:solidFill>
              </a:rPr>
              <a:t>program </a:t>
            </a:r>
            <a:r>
              <a:rPr lang="en-US" sz="1800" dirty="0" smtClean="0"/>
              <a:t>through 2035:</a:t>
            </a:r>
          </a:p>
          <a:p>
            <a:pPr>
              <a:lnSpc>
                <a:spcPct val="83000"/>
              </a:lnSpc>
              <a:spcBef>
                <a:spcPts val="300"/>
              </a:spcBef>
            </a:pPr>
            <a:endParaRPr lang="en-US" sz="1800" dirty="0" smtClean="0"/>
          </a:p>
          <a:p>
            <a:pPr marL="631825" lvl="1" indent="-342900">
              <a:lnSpc>
                <a:spcPct val="83000"/>
              </a:lnSpc>
              <a:spcBef>
                <a:spcPts val="300"/>
              </a:spcBef>
              <a:buFont typeface="+mj-lt"/>
              <a:buAutoNum type="arabicPeriod"/>
            </a:pPr>
            <a:r>
              <a:rPr lang="en-US" sz="1800" b="1" dirty="0" smtClean="0"/>
              <a:t>Class D Thermal Infrared Free Flyer </a:t>
            </a:r>
            <a:r>
              <a:rPr lang="en-US" sz="1800" dirty="0" smtClean="0"/>
              <a:t>(TIR-FF) to launch ASAP (NLT 2019) and to fly in constellation with </a:t>
            </a:r>
            <a:r>
              <a:rPr lang="en-US" sz="1800" dirty="0"/>
              <a:t>a reflective band </a:t>
            </a:r>
            <a:r>
              <a:rPr lang="en-US" sz="1800" dirty="0" smtClean="0"/>
              <a:t>imager</a:t>
            </a:r>
          </a:p>
          <a:p>
            <a:pPr marL="801688" lvl="2">
              <a:lnSpc>
                <a:spcPct val="83000"/>
              </a:lnSpc>
              <a:spcBef>
                <a:spcPts val="300"/>
              </a:spcBef>
            </a:pPr>
            <a:r>
              <a:rPr lang="en-US" sz="1800" dirty="0" smtClean="0"/>
              <a:t>Low cost mitigation against an early loss of the Landsat 8 Class C TIRS, while demonstrating feasibility of constellation flying</a:t>
            </a:r>
          </a:p>
          <a:p>
            <a:pPr marL="801688" lvl="2">
              <a:lnSpc>
                <a:spcPct val="83000"/>
              </a:lnSpc>
              <a:spcBef>
                <a:spcPts val="300"/>
              </a:spcBef>
            </a:pPr>
            <a:r>
              <a:rPr lang="en-US" sz="1800" dirty="0" smtClean="0"/>
              <a:t>House and Senate marks not encouraging</a:t>
            </a:r>
          </a:p>
          <a:p>
            <a:pPr marL="801688" lvl="2">
              <a:lnSpc>
                <a:spcPct val="83000"/>
              </a:lnSpc>
              <a:spcBef>
                <a:spcPts val="300"/>
              </a:spcBef>
            </a:pPr>
            <a:endParaRPr lang="en-US" sz="1800" dirty="0" smtClean="0"/>
          </a:p>
          <a:p>
            <a:pPr marL="631825" lvl="1" indent="-342900">
              <a:lnSpc>
                <a:spcPct val="83000"/>
              </a:lnSpc>
              <a:spcBef>
                <a:spcPts val="300"/>
              </a:spcBef>
              <a:buFont typeface="+mj-lt"/>
              <a:buAutoNum type="arabicPeriod"/>
            </a:pPr>
            <a:r>
              <a:rPr lang="en-US" sz="1800" b="1" dirty="0"/>
              <a:t>Landsat 9</a:t>
            </a:r>
            <a:r>
              <a:rPr lang="en-US" sz="1800" dirty="0"/>
              <a:t> (fully Class-B rebuild of Landsat 8) </a:t>
            </a:r>
            <a:r>
              <a:rPr lang="en-US" sz="1800" dirty="0" smtClean="0"/>
              <a:t>to launch NLT 2023</a:t>
            </a:r>
          </a:p>
          <a:p>
            <a:pPr marL="801688" lvl="2">
              <a:lnSpc>
                <a:spcPct val="83000"/>
              </a:lnSpc>
              <a:spcBef>
                <a:spcPts val="300"/>
              </a:spcBef>
            </a:pPr>
            <a:r>
              <a:rPr lang="en-US" sz="1800" dirty="0" smtClean="0"/>
              <a:t>Low programmatic risk implementation of a proven system with upgrades to bring the whole system to Class B</a:t>
            </a:r>
          </a:p>
          <a:p>
            <a:pPr marL="801688" lvl="2">
              <a:lnSpc>
                <a:spcPct val="83000"/>
              </a:lnSpc>
              <a:spcBef>
                <a:spcPts val="300"/>
              </a:spcBef>
            </a:pPr>
            <a:endParaRPr lang="en-US" sz="1800" dirty="0" smtClean="0"/>
          </a:p>
          <a:p>
            <a:pPr marL="631825" lvl="1" indent="-342900">
              <a:lnSpc>
                <a:spcPct val="83000"/>
              </a:lnSpc>
              <a:spcBef>
                <a:spcPts val="300"/>
              </a:spcBef>
              <a:buFont typeface="+mj-lt"/>
              <a:buAutoNum type="arabicPeriod"/>
            </a:pPr>
            <a:r>
              <a:rPr lang="en-US" sz="1800" b="1" dirty="0" smtClean="0"/>
              <a:t>Land Imaging Technology and Systems Innovation</a:t>
            </a:r>
          </a:p>
          <a:p>
            <a:pPr marL="801688" lvl="2">
              <a:lnSpc>
                <a:spcPct val="83000"/>
              </a:lnSpc>
              <a:spcBef>
                <a:spcPts val="300"/>
              </a:spcBef>
            </a:pPr>
            <a:r>
              <a:rPr lang="en-US" sz="1800" dirty="0"/>
              <a:t>H</a:t>
            </a:r>
            <a:r>
              <a:rPr lang="en-US" sz="1800" dirty="0" smtClean="0"/>
              <a:t>ardware, operations, and data management/processing investments to reduce risk in next generation missions</a:t>
            </a:r>
          </a:p>
          <a:p>
            <a:pPr marL="801688" lvl="2">
              <a:lnSpc>
                <a:spcPct val="83000"/>
              </a:lnSpc>
              <a:spcBef>
                <a:spcPts val="300"/>
              </a:spcBef>
            </a:pPr>
            <a:endParaRPr lang="en-US" sz="1800" dirty="0" smtClean="0"/>
          </a:p>
          <a:p>
            <a:pPr marL="801688" lvl="2">
              <a:lnSpc>
                <a:spcPct val="83000"/>
              </a:lnSpc>
              <a:spcBef>
                <a:spcPts val="300"/>
              </a:spcBef>
            </a:pPr>
            <a:endParaRPr lang="en-US" sz="1800" dirty="0" smtClean="0"/>
          </a:p>
          <a:p>
            <a:pPr marL="631825" lvl="1" indent="-342900">
              <a:lnSpc>
                <a:spcPct val="83000"/>
              </a:lnSpc>
              <a:spcBef>
                <a:spcPts val="300"/>
              </a:spcBef>
              <a:buFont typeface="+mj-lt"/>
              <a:buAutoNum type="arabicPeriod"/>
            </a:pPr>
            <a:r>
              <a:rPr lang="en-US" sz="1800" b="1" dirty="0" smtClean="0"/>
              <a:t>Landsat 10</a:t>
            </a:r>
            <a:r>
              <a:rPr lang="en-US" sz="1800" dirty="0" smtClean="0"/>
              <a:t>, Class B full spectrum, to launch </a:t>
            </a:r>
            <a:r>
              <a:rPr lang="en-US" sz="1800" dirty="0"/>
              <a:t>~</a:t>
            </a:r>
            <a:r>
              <a:rPr lang="en-US" sz="1800" dirty="0" smtClean="0"/>
              <a:t>2030</a:t>
            </a:r>
          </a:p>
          <a:p>
            <a:pPr lvl="2">
              <a:lnSpc>
                <a:spcPct val="83000"/>
              </a:lnSpc>
              <a:spcBef>
                <a:spcPts val="300"/>
              </a:spcBef>
            </a:pPr>
            <a:r>
              <a:rPr lang="en-US" sz="1800" dirty="0" smtClean="0"/>
              <a:t>Mission architecture to be informed by the technology investments (2015-), leading to definition ~2020</a:t>
            </a:r>
            <a:endParaRPr lang="en-US" sz="1800" dirty="0"/>
          </a:p>
        </p:txBody>
      </p:sp>
      <p:sp>
        <p:nvSpPr>
          <p:cNvPr id="4" name="Rectangle 3"/>
          <p:cNvSpPr/>
          <p:nvPr/>
        </p:nvSpPr>
        <p:spPr bwMode="auto">
          <a:xfrm>
            <a:off x="72580" y="6509657"/>
            <a:ext cx="6364515" cy="217714"/>
          </a:xfrm>
          <a:prstGeom prst="rect">
            <a:avLst/>
          </a:prstGeom>
          <a:solidFill>
            <a:schemeClr val="accent3"/>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mtClean="0">
              <a:solidFill>
                <a:srgbClr val="000000"/>
              </a:solidFill>
              <a:ea typeface="ＭＳ Ｐゴシック" charset="-128"/>
            </a:endParaRPr>
          </a:p>
        </p:txBody>
      </p:sp>
      <p:sp>
        <p:nvSpPr>
          <p:cNvPr id="5" name="Rectangle 4"/>
          <p:cNvSpPr/>
          <p:nvPr/>
        </p:nvSpPr>
        <p:spPr bwMode="auto">
          <a:xfrm>
            <a:off x="103364" y="6158373"/>
            <a:ext cx="856442" cy="310133"/>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mtClean="0">
              <a:solidFill>
                <a:srgbClr val="000000"/>
              </a:solidFill>
              <a:ea typeface="ＭＳ Ｐゴシック" charset="-128"/>
            </a:endParaRPr>
          </a:p>
        </p:txBody>
      </p:sp>
    </p:spTree>
    <p:extLst>
      <p:ext uri="{BB962C8B-B14F-4D97-AF65-F5344CB8AC3E}">
        <p14:creationId xmlns:p14="http://schemas.microsoft.com/office/powerpoint/2010/main" val="1972341421"/>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dissolve">
                                      <p:cBhvr>
                                        <p:cTn id="7" dur="500"/>
                                        <p:tgtEl>
                                          <p:spTgt spid="3">
                                            <p:txEl>
                                              <p:pRg st="2" end="2"/>
                                            </p:txEl>
                                          </p:spTgt>
                                        </p:tgtEl>
                                      </p:cBhvr>
                                    </p:animEffect>
                                  </p:childTnLst>
                                </p:cTn>
                              </p:par>
                              <p:par>
                                <p:cTn id="8" presetID="9" presetClass="entr" presetSubtype="0" fill="hold" nodeType="withEffect">
                                  <p:stCondLst>
                                    <p:cond delay="0"/>
                                  </p:stCondLst>
                                  <p:childTnLst>
                                    <p:set>
                                      <p:cBhvr>
                                        <p:cTn id="9" dur="1" fill="hold">
                                          <p:stCondLst>
                                            <p:cond delay="0"/>
                                          </p:stCondLst>
                                        </p:cTn>
                                        <p:tgtEl>
                                          <p:spTgt spid="3">
                                            <p:txEl>
                                              <p:pRg st="3" end="3"/>
                                            </p:txEl>
                                          </p:spTgt>
                                        </p:tgtEl>
                                        <p:attrNameLst>
                                          <p:attrName>style.visibility</p:attrName>
                                        </p:attrNameLst>
                                      </p:cBhvr>
                                      <p:to>
                                        <p:strVal val="visible"/>
                                      </p:to>
                                    </p:set>
                                    <p:animEffect transition="in" filter="dissolve">
                                      <p:cBhvr>
                                        <p:cTn id="10" dur="500"/>
                                        <p:tgtEl>
                                          <p:spTgt spid="3">
                                            <p:txEl>
                                              <p:pRg st="3" end="3"/>
                                            </p:txEl>
                                          </p:spTgt>
                                        </p:tgtEl>
                                      </p:cBhvr>
                                    </p:animEffect>
                                  </p:childTnLst>
                                </p:cTn>
                              </p:par>
                              <p:par>
                                <p:cTn id="11" presetID="9" presetClass="entr" presetSubtype="0"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animEffect transition="in" filter="dissolve">
                                      <p:cBhvr>
                                        <p:cTn id="13" dur="500"/>
                                        <p:tgtEl>
                                          <p:spTgt spid="3">
                                            <p:txEl>
                                              <p:pRg st="4" end="4"/>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9" presetClass="entr" presetSubtype="0" fill="hold" nodeType="clickEffect">
                                  <p:stCondLst>
                                    <p:cond delay="0"/>
                                  </p:stCondLst>
                                  <p:childTnLst>
                                    <p:set>
                                      <p:cBhvr>
                                        <p:cTn id="17" dur="1" fill="hold">
                                          <p:stCondLst>
                                            <p:cond delay="0"/>
                                          </p:stCondLst>
                                        </p:cTn>
                                        <p:tgtEl>
                                          <p:spTgt spid="3">
                                            <p:txEl>
                                              <p:pRg st="6" end="6"/>
                                            </p:txEl>
                                          </p:spTgt>
                                        </p:tgtEl>
                                        <p:attrNameLst>
                                          <p:attrName>style.visibility</p:attrName>
                                        </p:attrNameLst>
                                      </p:cBhvr>
                                      <p:to>
                                        <p:strVal val="visible"/>
                                      </p:to>
                                    </p:set>
                                    <p:animEffect transition="in" filter="dissolve">
                                      <p:cBhvr>
                                        <p:cTn id="18" dur="500"/>
                                        <p:tgtEl>
                                          <p:spTgt spid="3">
                                            <p:txEl>
                                              <p:pRg st="6" end="6"/>
                                            </p:txEl>
                                          </p:spTgt>
                                        </p:tgtEl>
                                      </p:cBhvr>
                                    </p:animEffect>
                                  </p:childTnLst>
                                </p:cTn>
                              </p:par>
                              <p:par>
                                <p:cTn id="19" presetID="9" presetClass="entr" presetSubtype="0" fill="hold"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animEffect transition="in" filter="dissolve">
                                      <p:cBhvr>
                                        <p:cTn id="21" dur="500"/>
                                        <p:tgtEl>
                                          <p:spTgt spid="3">
                                            <p:txEl>
                                              <p:pRg st="7" end="7"/>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9" presetClass="entr" presetSubtype="0" fill="hold" nodeType="clickEffect">
                                  <p:stCondLst>
                                    <p:cond delay="0"/>
                                  </p:stCondLst>
                                  <p:childTnLst>
                                    <p:set>
                                      <p:cBhvr>
                                        <p:cTn id="25" dur="1" fill="hold">
                                          <p:stCondLst>
                                            <p:cond delay="0"/>
                                          </p:stCondLst>
                                        </p:cTn>
                                        <p:tgtEl>
                                          <p:spTgt spid="3">
                                            <p:txEl>
                                              <p:pRg st="9" end="9"/>
                                            </p:txEl>
                                          </p:spTgt>
                                        </p:tgtEl>
                                        <p:attrNameLst>
                                          <p:attrName>style.visibility</p:attrName>
                                        </p:attrNameLst>
                                      </p:cBhvr>
                                      <p:to>
                                        <p:strVal val="visible"/>
                                      </p:to>
                                    </p:set>
                                    <p:animEffect transition="in" filter="dissolve">
                                      <p:cBhvr>
                                        <p:cTn id="26" dur="500"/>
                                        <p:tgtEl>
                                          <p:spTgt spid="3">
                                            <p:txEl>
                                              <p:pRg st="9" end="9"/>
                                            </p:txEl>
                                          </p:spTgt>
                                        </p:tgtEl>
                                      </p:cBhvr>
                                    </p:animEffect>
                                  </p:childTnLst>
                                </p:cTn>
                              </p:par>
                              <p:par>
                                <p:cTn id="27" presetID="9" presetClass="entr" presetSubtype="0" fill="hold" nodeType="withEffect">
                                  <p:stCondLst>
                                    <p:cond delay="0"/>
                                  </p:stCondLst>
                                  <p:childTnLst>
                                    <p:set>
                                      <p:cBhvr>
                                        <p:cTn id="28" dur="1" fill="hold">
                                          <p:stCondLst>
                                            <p:cond delay="0"/>
                                          </p:stCondLst>
                                        </p:cTn>
                                        <p:tgtEl>
                                          <p:spTgt spid="3">
                                            <p:txEl>
                                              <p:pRg st="10" end="10"/>
                                            </p:txEl>
                                          </p:spTgt>
                                        </p:tgtEl>
                                        <p:attrNameLst>
                                          <p:attrName>style.visibility</p:attrName>
                                        </p:attrNameLst>
                                      </p:cBhvr>
                                      <p:to>
                                        <p:strVal val="visible"/>
                                      </p:to>
                                    </p:set>
                                    <p:animEffect transition="in" filter="dissolve">
                                      <p:cBhvr>
                                        <p:cTn id="29" dur="500"/>
                                        <p:tgtEl>
                                          <p:spTgt spid="3">
                                            <p:txEl>
                                              <p:pRg st="10" end="1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9" presetClass="entr" presetSubtype="0" fill="hold" nodeType="clickEffect">
                                  <p:stCondLst>
                                    <p:cond delay="0"/>
                                  </p:stCondLst>
                                  <p:childTnLst>
                                    <p:set>
                                      <p:cBhvr>
                                        <p:cTn id="33" dur="1" fill="hold">
                                          <p:stCondLst>
                                            <p:cond delay="0"/>
                                          </p:stCondLst>
                                        </p:cTn>
                                        <p:tgtEl>
                                          <p:spTgt spid="3">
                                            <p:txEl>
                                              <p:pRg st="13" end="13"/>
                                            </p:txEl>
                                          </p:spTgt>
                                        </p:tgtEl>
                                        <p:attrNameLst>
                                          <p:attrName>style.visibility</p:attrName>
                                        </p:attrNameLst>
                                      </p:cBhvr>
                                      <p:to>
                                        <p:strVal val="visible"/>
                                      </p:to>
                                    </p:set>
                                    <p:animEffect transition="in" filter="dissolve">
                                      <p:cBhvr>
                                        <p:cTn id="34" dur="500"/>
                                        <p:tgtEl>
                                          <p:spTgt spid="3">
                                            <p:txEl>
                                              <p:pRg st="13" end="13"/>
                                            </p:txEl>
                                          </p:spTgt>
                                        </p:tgtEl>
                                      </p:cBhvr>
                                    </p:animEffect>
                                  </p:childTnLst>
                                </p:cTn>
                              </p:par>
                              <p:par>
                                <p:cTn id="35" presetID="9" presetClass="entr" presetSubtype="0" fill="hold" nodeType="withEffect">
                                  <p:stCondLst>
                                    <p:cond delay="0"/>
                                  </p:stCondLst>
                                  <p:childTnLst>
                                    <p:set>
                                      <p:cBhvr>
                                        <p:cTn id="36" dur="1" fill="hold">
                                          <p:stCondLst>
                                            <p:cond delay="0"/>
                                          </p:stCondLst>
                                        </p:cTn>
                                        <p:tgtEl>
                                          <p:spTgt spid="3">
                                            <p:txEl>
                                              <p:pRg st="14" end="14"/>
                                            </p:txEl>
                                          </p:spTgt>
                                        </p:tgtEl>
                                        <p:attrNameLst>
                                          <p:attrName>style.visibility</p:attrName>
                                        </p:attrNameLst>
                                      </p:cBhvr>
                                      <p:to>
                                        <p:strVal val="visible"/>
                                      </p:to>
                                    </p:set>
                                    <p:animEffect transition="in" filter="dissolve">
                                      <p:cBhvr>
                                        <p:cTn id="37" dur="500"/>
                                        <p:tgtEl>
                                          <p:spTgt spid="3">
                                            <p:txEl>
                                              <p:pRg st="14" end="1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5" y="4233"/>
            <a:ext cx="8486775" cy="609600"/>
          </a:xfrm>
        </p:spPr>
        <p:txBody>
          <a:bodyPr>
            <a:noAutofit/>
          </a:bodyPr>
          <a:lstStyle/>
          <a:p>
            <a:pPr>
              <a:defRPr/>
            </a:pPr>
            <a:r>
              <a:rPr lang="en-US" sz="2000" dirty="0" smtClean="0">
                <a:solidFill>
                  <a:schemeClr val="bg1"/>
                </a:solidFill>
              </a:rPr>
              <a:t>Existing Sub-Saharan Arid and Semi-arid Sub-meter Commercial Imagery </a:t>
            </a:r>
            <a:endParaRPr lang="en-US" sz="2000" dirty="0">
              <a:solidFill>
                <a:schemeClr val="bg1"/>
              </a:solidFill>
            </a:endParaRPr>
          </a:p>
        </p:txBody>
      </p:sp>
      <p:pic>
        <p:nvPicPr>
          <p:cNvPr id="19458"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609601"/>
            <a:ext cx="9144000" cy="26818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59" name="Picture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2595034"/>
            <a:ext cx="9144000" cy="26818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0" name="Picture 4"/>
          <p:cNvPicPr>
            <a:picLocks noChangeAspect="1"/>
          </p:cNvPicPr>
          <p:nvPr/>
        </p:nvPicPr>
        <p:blipFill>
          <a:blip r:embed="rId5">
            <a:extLst>
              <a:ext uri="{28A0092B-C50C-407E-A947-70E740481C1C}">
                <a14:useLocalDpi xmlns:a14="http://schemas.microsoft.com/office/drawing/2010/main" val="0"/>
              </a:ext>
            </a:extLst>
          </a:blip>
          <a:srcRect b="21922"/>
          <a:stretch>
            <a:fillRect/>
          </a:stretch>
        </p:blipFill>
        <p:spPr bwMode="auto">
          <a:xfrm>
            <a:off x="0" y="4792133"/>
            <a:ext cx="9144000" cy="2093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1" name="TextBox 7"/>
          <p:cNvSpPr txBox="1">
            <a:spLocks noChangeArrowheads="1"/>
          </p:cNvSpPr>
          <p:nvPr/>
        </p:nvSpPr>
        <p:spPr bwMode="auto">
          <a:xfrm>
            <a:off x="676275" y="6447370"/>
            <a:ext cx="40386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800">
                <a:solidFill>
                  <a:srgbClr val="666666"/>
                </a:solidFill>
                <a:latin typeface="55 Helvetica Roman" charset="0"/>
                <a:ea typeface="ＭＳ Ｐゴシック" charset="0"/>
                <a:cs typeface="ＭＳ Ｐゴシック" charset="0"/>
              </a:defRPr>
            </a:lvl1pPr>
            <a:lvl2pPr marL="742950" indent="-285750">
              <a:defRPr sz="800">
                <a:solidFill>
                  <a:srgbClr val="666666"/>
                </a:solidFill>
                <a:latin typeface="55 Helvetica Roman" charset="0"/>
                <a:ea typeface="ＭＳ Ｐゴシック" charset="0"/>
              </a:defRPr>
            </a:lvl2pPr>
            <a:lvl3pPr marL="1143000" indent="-228600">
              <a:defRPr sz="800">
                <a:solidFill>
                  <a:srgbClr val="666666"/>
                </a:solidFill>
                <a:latin typeface="55 Helvetica Roman" charset="0"/>
                <a:ea typeface="ＭＳ Ｐゴシック" charset="0"/>
              </a:defRPr>
            </a:lvl3pPr>
            <a:lvl4pPr marL="1600200" indent="-228600">
              <a:defRPr sz="800">
                <a:solidFill>
                  <a:srgbClr val="666666"/>
                </a:solidFill>
                <a:latin typeface="55 Helvetica Roman" charset="0"/>
                <a:ea typeface="ＭＳ Ｐゴシック" charset="0"/>
              </a:defRPr>
            </a:lvl4pPr>
            <a:lvl5pPr marL="2057400" indent="-228600">
              <a:defRPr sz="800">
                <a:solidFill>
                  <a:srgbClr val="666666"/>
                </a:solidFill>
                <a:latin typeface="55 Helvetica Roman" charset="0"/>
                <a:ea typeface="ＭＳ Ｐゴシック" charset="0"/>
              </a:defRPr>
            </a:lvl5pPr>
            <a:lvl6pPr marL="2514600" indent="-228600" eaLnBrk="0" fontAlgn="base" hangingPunct="0">
              <a:spcBef>
                <a:spcPct val="0"/>
              </a:spcBef>
              <a:spcAft>
                <a:spcPct val="0"/>
              </a:spcAft>
              <a:defRPr sz="800">
                <a:solidFill>
                  <a:srgbClr val="666666"/>
                </a:solidFill>
                <a:latin typeface="55 Helvetica Roman" charset="0"/>
                <a:ea typeface="ＭＳ Ｐゴシック" charset="0"/>
              </a:defRPr>
            </a:lvl6pPr>
            <a:lvl7pPr marL="2971800" indent="-228600" eaLnBrk="0" fontAlgn="base" hangingPunct="0">
              <a:spcBef>
                <a:spcPct val="0"/>
              </a:spcBef>
              <a:spcAft>
                <a:spcPct val="0"/>
              </a:spcAft>
              <a:defRPr sz="800">
                <a:solidFill>
                  <a:srgbClr val="666666"/>
                </a:solidFill>
                <a:latin typeface="55 Helvetica Roman" charset="0"/>
                <a:ea typeface="ＭＳ Ｐゴシック" charset="0"/>
              </a:defRPr>
            </a:lvl7pPr>
            <a:lvl8pPr marL="3429000" indent="-228600" eaLnBrk="0" fontAlgn="base" hangingPunct="0">
              <a:spcBef>
                <a:spcPct val="0"/>
              </a:spcBef>
              <a:spcAft>
                <a:spcPct val="0"/>
              </a:spcAft>
              <a:defRPr sz="800">
                <a:solidFill>
                  <a:srgbClr val="666666"/>
                </a:solidFill>
                <a:latin typeface="55 Helvetica Roman" charset="0"/>
                <a:ea typeface="ＭＳ Ｐゴシック" charset="0"/>
              </a:defRPr>
            </a:lvl8pPr>
            <a:lvl9pPr marL="3886200" indent="-228600" eaLnBrk="0" fontAlgn="base" hangingPunct="0">
              <a:spcBef>
                <a:spcPct val="0"/>
              </a:spcBef>
              <a:spcAft>
                <a:spcPct val="0"/>
              </a:spcAft>
              <a:defRPr sz="800">
                <a:solidFill>
                  <a:srgbClr val="666666"/>
                </a:solidFill>
                <a:latin typeface="55 Helvetica Roman" charset="0"/>
                <a:ea typeface="ＭＳ Ｐゴシック" charset="0"/>
              </a:defRPr>
            </a:lvl9pPr>
          </a:lstStyle>
          <a:p>
            <a:r>
              <a:rPr lang="en-US" sz="1400">
                <a:solidFill>
                  <a:schemeClr val="bg1"/>
                </a:solidFill>
              </a:rPr>
              <a:t>9600 Strips (~80TB) to be delivered to GSFC</a:t>
            </a:r>
            <a:endParaRPr lang="en-US">
              <a:solidFill>
                <a:schemeClr val="bg1"/>
              </a:solidFill>
            </a:endParaRPr>
          </a:p>
        </p:txBody>
      </p:sp>
      <p:sp>
        <p:nvSpPr>
          <p:cNvPr id="19462" name="TextBox 8"/>
          <p:cNvSpPr txBox="1">
            <a:spLocks noChangeArrowheads="1"/>
          </p:cNvSpPr>
          <p:nvPr/>
        </p:nvSpPr>
        <p:spPr bwMode="auto">
          <a:xfrm>
            <a:off x="750888" y="4339170"/>
            <a:ext cx="54102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800">
                <a:solidFill>
                  <a:srgbClr val="666666"/>
                </a:solidFill>
                <a:latin typeface="55 Helvetica Roman" charset="0"/>
                <a:ea typeface="ＭＳ Ｐゴシック" charset="0"/>
                <a:cs typeface="ＭＳ Ｐゴシック" charset="0"/>
              </a:defRPr>
            </a:lvl1pPr>
            <a:lvl2pPr marL="742950" indent="-285750">
              <a:defRPr sz="800">
                <a:solidFill>
                  <a:srgbClr val="666666"/>
                </a:solidFill>
                <a:latin typeface="55 Helvetica Roman" charset="0"/>
                <a:ea typeface="ＭＳ Ｐゴシック" charset="0"/>
              </a:defRPr>
            </a:lvl2pPr>
            <a:lvl3pPr marL="1143000" indent="-228600">
              <a:defRPr sz="800">
                <a:solidFill>
                  <a:srgbClr val="666666"/>
                </a:solidFill>
                <a:latin typeface="55 Helvetica Roman" charset="0"/>
                <a:ea typeface="ＭＳ Ｐゴシック" charset="0"/>
              </a:defRPr>
            </a:lvl3pPr>
            <a:lvl4pPr marL="1600200" indent="-228600">
              <a:defRPr sz="800">
                <a:solidFill>
                  <a:srgbClr val="666666"/>
                </a:solidFill>
                <a:latin typeface="55 Helvetica Roman" charset="0"/>
                <a:ea typeface="ＭＳ Ｐゴシック" charset="0"/>
              </a:defRPr>
            </a:lvl4pPr>
            <a:lvl5pPr marL="2057400" indent="-228600">
              <a:defRPr sz="800">
                <a:solidFill>
                  <a:srgbClr val="666666"/>
                </a:solidFill>
                <a:latin typeface="55 Helvetica Roman" charset="0"/>
                <a:ea typeface="ＭＳ Ｐゴシック" charset="0"/>
              </a:defRPr>
            </a:lvl5pPr>
            <a:lvl6pPr marL="2514600" indent="-228600" eaLnBrk="0" fontAlgn="base" hangingPunct="0">
              <a:spcBef>
                <a:spcPct val="0"/>
              </a:spcBef>
              <a:spcAft>
                <a:spcPct val="0"/>
              </a:spcAft>
              <a:defRPr sz="800">
                <a:solidFill>
                  <a:srgbClr val="666666"/>
                </a:solidFill>
                <a:latin typeface="55 Helvetica Roman" charset="0"/>
                <a:ea typeface="ＭＳ Ｐゴシック" charset="0"/>
              </a:defRPr>
            </a:lvl6pPr>
            <a:lvl7pPr marL="2971800" indent="-228600" eaLnBrk="0" fontAlgn="base" hangingPunct="0">
              <a:spcBef>
                <a:spcPct val="0"/>
              </a:spcBef>
              <a:spcAft>
                <a:spcPct val="0"/>
              </a:spcAft>
              <a:defRPr sz="800">
                <a:solidFill>
                  <a:srgbClr val="666666"/>
                </a:solidFill>
                <a:latin typeface="55 Helvetica Roman" charset="0"/>
                <a:ea typeface="ＭＳ Ｐゴシック" charset="0"/>
              </a:defRPr>
            </a:lvl7pPr>
            <a:lvl8pPr marL="3429000" indent="-228600" eaLnBrk="0" fontAlgn="base" hangingPunct="0">
              <a:spcBef>
                <a:spcPct val="0"/>
              </a:spcBef>
              <a:spcAft>
                <a:spcPct val="0"/>
              </a:spcAft>
              <a:defRPr sz="800">
                <a:solidFill>
                  <a:srgbClr val="666666"/>
                </a:solidFill>
                <a:latin typeface="55 Helvetica Roman" charset="0"/>
                <a:ea typeface="ＭＳ Ｐゴシック" charset="0"/>
              </a:defRPr>
            </a:lvl8pPr>
            <a:lvl9pPr marL="3886200" indent="-228600" eaLnBrk="0" fontAlgn="base" hangingPunct="0">
              <a:spcBef>
                <a:spcPct val="0"/>
              </a:spcBef>
              <a:spcAft>
                <a:spcPct val="0"/>
              </a:spcAft>
              <a:defRPr sz="800">
                <a:solidFill>
                  <a:srgbClr val="666666"/>
                </a:solidFill>
                <a:latin typeface="55 Helvetica Roman" charset="0"/>
                <a:ea typeface="ＭＳ Ｐゴシック" charset="0"/>
              </a:defRPr>
            </a:lvl9pPr>
          </a:lstStyle>
          <a:p>
            <a:r>
              <a:rPr lang="en-US" sz="1400">
                <a:solidFill>
                  <a:schemeClr val="bg1"/>
                </a:solidFill>
              </a:rPr>
              <a:t>~1600 strips (~20TB) at GSFC</a:t>
            </a:r>
          </a:p>
        </p:txBody>
      </p:sp>
      <p:pic>
        <p:nvPicPr>
          <p:cNvPr id="19463" name="Picture 2" descr="C:\PGC\documents\FOSS4G-Keynote\pgc_ico_dkbkgd.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534400" y="6248400"/>
            <a:ext cx="560388" cy="5609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4" name="TextBox 10"/>
          <p:cNvSpPr txBox="1">
            <a:spLocks noChangeArrowheads="1"/>
          </p:cNvSpPr>
          <p:nvPr/>
        </p:nvSpPr>
        <p:spPr bwMode="auto">
          <a:xfrm>
            <a:off x="668343" y="2222504"/>
            <a:ext cx="5875337"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800">
                <a:solidFill>
                  <a:srgbClr val="666666"/>
                </a:solidFill>
                <a:latin typeface="55 Helvetica Roman" charset="0"/>
                <a:ea typeface="ＭＳ Ｐゴシック" charset="0"/>
                <a:cs typeface="ＭＳ Ｐゴシック" charset="0"/>
              </a:defRPr>
            </a:lvl1pPr>
            <a:lvl2pPr marL="742950" indent="-285750">
              <a:defRPr sz="800">
                <a:solidFill>
                  <a:srgbClr val="666666"/>
                </a:solidFill>
                <a:latin typeface="55 Helvetica Roman" charset="0"/>
                <a:ea typeface="ＭＳ Ｐゴシック" charset="0"/>
              </a:defRPr>
            </a:lvl2pPr>
            <a:lvl3pPr marL="1143000" indent="-228600">
              <a:defRPr sz="800">
                <a:solidFill>
                  <a:srgbClr val="666666"/>
                </a:solidFill>
                <a:latin typeface="55 Helvetica Roman" charset="0"/>
                <a:ea typeface="ＭＳ Ｐゴシック" charset="0"/>
              </a:defRPr>
            </a:lvl3pPr>
            <a:lvl4pPr marL="1600200" indent="-228600">
              <a:defRPr sz="800">
                <a:solidFill>
                  <a:srgbClr val="666666"/>
                </a:solidFill>
                <a:latin typeface="55 Helvetica Roman" charset="0"/>
                <a:ea typeface="ＭＳ Ｐゴシック" charset="0"/>
              </a:defRPr>
            </a:lvl4pPr>
            <a:lvl5pPr marL="2057400" indent="-228600">
              <a:defRPr sz="800">
                <a:solidFill>
                  <a:srgbClr val="666666"/>
                </a:solidFill>
                <a:latin typeface="55 Helvetica Roman" charset="0"/>
                <a:ea typeface="ＭＳ Ｐゴシック" charset="0"/>
              </a:defRPr>
            </a:lvl5pPr>
            <a:lvl6pPr marL="2514600" indent="-228600" eaLnBrk="0" fontAlgn="base" hangingPunct="0">
              <a:spcBef>
                <a:spcPct val="0"/>
              </a:spcBef>
              <a:spcAft>
                <a:spcPct val="0"/>
              </a:spcAft>
              <a:defRPr sz="800">
                <a:solidFill>
                  <a:srgbClr val="666666"/>
                </a:solidFill>
                <a:latin typeface="55 Helvetica Roman" charset="0"/>
                <a:ea typeface="ＭＳ Ｐゴシック" charset="0"/>
              </a:defRPr>
            </a:lvl6pPr>
            <a:lvl7pPr marL="2971800" indent="-228600" eaLnBrk="0" fontAlgn="base" hangingPunct="0">
              <a:spcBef>
                <a:spcPct val="0"/>
              </a:spcBef>
              <a:spcAft>
                <a:spcPct val="0"/>
              </a:spcAft>
              <a:defRPr sz="800">
                <a:solidFill>
                  <a:srgbClr val="666666"/>
                </a:solidFill>
                <a:latin typeface="55 Helvetica Roman" charset="0"/>
                <a:ea typeface="ＭＳ Ｐゴシック" charset="0"/>
              </a:defRPr>
            </a:lvl7pPr>
            <a:lvl8pPr marL="3429000" indent="-228600" eaLnBrk="0" fontAlgn="base" hangingPunct="0">
              <a:spcBef>
                <a:spcPct val="0"/>
              </a:spcBef>
              <a:spcAft>
                <a:spcPct val="0"/>
              </a:spcAft>
              <a:defRPr sz="800">
                <a:solidFill>
                  <a:srgbClr val="666666"/>
                </a:solidFill>
                <a:latin typeface="55 Helvetica Roman" charset="0"/>
                <a:ea typeface="ＭＳ Ｐゴシック" charset="0"/>
              </a:defRPr>
            </a:lvl8pPr>
            <a:lvl9pPr marL="3886200" indent="-228600" eaLnBrk="0" fontAlgn="base" hangingPunct="0">
              <a:spcBef>
                <a:spcPct val="0"/>
              </a:spcBef>
              <a:spcAft>
                <a:spcPct val="0"/>
              </a:spcAft>
              <a:defRPr sz="800">
                <a:solidFill>
                  <a:srgbClr val="666666"/>
                </a:solidFill>
                <a:latin typeface="55 Helvetica Roman" charset="0"/>
                <a:ea typeface="ＭＳ Ｐゴシック" charset="0"/>
              </a:defRPr>
            </a:lvl9pPr>
          </a:lstStyle>
          <a:p>
            <a:r>
              <a:rPr lang="en-US" sz="1400">
                <a:solidFill>
                  <a:schemeClr val="bg1"/>
                </a:solidFill>
              </a:rPr>
              <a:t>Area Of Interest (AOI) for Sub-Saharan Arid and Semi-arid Africa</a:t>
            </a:r>
          </a:p>
        </p:txBody>
      </p:sp>
    </p:spTree>
    <p:extLst>
      <p:ext uri="{BB962C8B-B14F-4D97-AF65-F5344CB8AC3E}">
        <p14:creationId xmlns:p14="http://schemas.microsoft.com/office/powerpoint/2010/main" val="35443652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 name="Rectangle 4"/>
          <p:cNvSpPr/>
          <p:nvPr/>
        </p:nvSpPr>
        <p:spPr bwMode="auto">
          <a:xfrm>
            <a:off x="0" y="5160936"/>
            <a:ext cx="9144000" cy="1697064"/>
          </a:xfrm>
          <a:prstGeom prst="rect">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mtClean="0">
              <a:solidFill>
                <a:srgbClr val="000000"/>
              </a:solidFill>
            </a:endParaRPr>
          </a:p>
        </p:txBody>
      </p:sp>
      <p:sp>
        <p:nvSpPr>
          <p:cNvPr id="1541122" name="Rectangle 2"/>
          <p:cNvSpPr>
            <a:spLocks noGrp="1" noChangeArrowheads="1"/>
          </p:cNvSpPr>
          <p:nvPr>
            <p:ph type="subTitle" idx="1"/>
          </p:nvPr>
        </p:nvSpPr>
        <p:spPr>
          <a:xfrm>
            <a:off x="1016634" y="6521530"/>
            <a:ext cx="7011510" cy="311624"/>
          </a:xfrm>
        </p:spPr>
        <p:txBody>
          <a:bodyPr/>
          <a:lstStyle/>
          <a:p>
            <a:pPr algn="ctr">
              <a:lnSpc>
                <a:spcPct val="75000"/>
              </a:lnSpc>
            </a:pPr>
            <a:r>
              <a:rPr lang="en-US" dirty="0" smtClean="0"/>
              <a:t>21 June 2016 </a:t>
            </a:r>
            <a:endParaRPr lang="en-US" dirty="0"/>
          </a:p>
        </p:txBody>
      </p:sp>
      <p:sp>
        <p:nvSpPr>
          <p:cNvPr id="1541123" name="Rectangle 3"/>
          <p:cNvSpPr>
            <a:spLocks noGrp="1" noChangeArrowheads="1"/>
          </p:cNvSpPr>
          <p:nvPr>
            <p:ph type="ctrTitle"/>
          </p:nvPr>
        </p:nvSpPr>
        <p:spPr>
          <a:xfrm>
            <a:off x="0" y="5914618"/>
            <a:ext cx="9144000" cy="523220"/>
          </a:xfrm>
        </p:spPr>
        <p:txBody>
          <a:bodyPr/>
          <a:lstStyle/>
          <a:p>
            <a:pPr algn="ctr">
              <a:lnSpc>
                <a:spcPct val="100000"/>
              </a:lnSpc>
              <a:spcBef>
                <a:spcPts val="1200"/>
              </a:spcBef>
            </a:pPr>
            <a:r>
              <a:rPr lang="en-US" sz="2800" dirty="0" smtClean="0"/>
              <a:t>NASA Earth Science Division Update</a:t>
            </a:r>
            <a:endParaRPr lang="en-US" sz="2800" dirty="0"/>
          </a:p>
        </p:txBody>
      </p:sp>
      <p:sp>
        <p:nvSpPr>
          <p:cNvPr id="2" name="Rectangle 1"/>
          <p:cNvSpPr/>
          <p:nvPr/>
        </p:nvSpPr>
        <p:spPr bwMode="auto">
          <a:xfrm>
            <a:off x="2848079" y="718350"/>
            <a:ext cx="2565836" cy="346348"/>
          </a:xfrm>
          <a:prstGeom prst="rect">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latin typeface="Arial" charset="0"/>
            </a:endParaRPr>
          </a:p>
        </p:txBody>
      </p:sp>
      <p:sp>
        <p:nvSpPr>
          <p:cNvPr id="4" name="Rectangle 3"/>
          <p:cNvSpPr/>
          <p:nvPr/>
        </p:nvSpPr>
        <p:spPr bwMode="auto">
          <a:xfrm>
            <a:off x="0" y="923636"/>
            <a:ext cx="9582727" cy="4675909"/>
          </a:xfrm>
          <a:prstGeom prst="rect">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latin typeface="Arial" charset="0"/>
            </a:endParaRPr>
          </a:p>
        </p:txBody>
      </p:sp>
      <p:pic>
        <p:nvPicPr>
          <p:cNvPr id="3" name="Picture 2" descr="Slide10.jpg"/>
          <p:cNvPicPr>
            <a:picLocks noChangeAspect="1"/>
          </p:cNvPicPr>
          <p:nvPr/>
        </p:nvPicPr>
        <p:blipFill rotWithShape="1">
          <a:blip r:embed="rId3">
            <a:extLst>
              <a:ext uri="{28A0092B-C50C-407E-A947-70E740481C1C}">
                <a14:useLocalDpi xmlns:a14="http://schemas.microsoft.com/office/drawing/2010/main" val="0"/>
              </a:ext>
            </a:extLst>
          </a:blip>
          <a:srcRect l="13004" t="12290" r="6692" b="2693"/>
          <a:stretch/>
        </p:blipFill>
        <p:spPr>
          <a:xfrm>
            <a:off x="1258477" y="750484"/>
            <a:ext cx="6534711" cy="5188725"/>
          </a:xfrm>
          <a:prstGeom prst="rect">
            <a:avLst/>
          </a:prstGeom>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8346" y="191650"/>
            <a:ext cx="7372899" cy="652386"/>
          </a:xfrm>
        </p:spPr>
        <p:txBody>
          <a:bodyPr/>
          <a:lstStyle/>
          <a:p>
            <a:pPr algn="ctr"/>
            <a:r>
              <a:rPr lang="en-US" sz="2800" dirty="0" smtClean="0">
                <a:solidFill>
                  <a:srgbClr val="FFFFFF"/>
                </a:solidFill>
              </a:rPr>
              <a:t>SLI:  NASA Present Status</a:t>
            </a:r>
            <a:endParaRPr lang="en-US" sz="2800" dirty="0">
              <a:solidFill>
                <a:srgbClr val="FFFFFF"/>
              </a:solidFill>
            </a:endParaRPr>
          </a:p>
        </p:txBody>
      </p:sp>
      <p:sp>
        <p:nvSpPr>
          <p:cNvPr id="3" name="Content Placeholder 2"/>
          <p:cNvSpPr>
            <a:spLocks noGrp="1"/>
          </p:cNvSpPr>
          <p:nvPr>
            <p:ph idx="1"/>
          </p:nvPr>
        </p:nvSpPr>
        <p:spPr>
          <a:xfrm>
            <a:off x="70847" y="831257"/>
            <a:ext cx="9073153" cy="5295599"/>
          </a:xfrm>
        </p:spPr>
        <p:txBody>
          <a:bodyPr/>
          <a:lstStyle/>
          <a:p>
            <a:pPr>
              <a:spcBef>
                <a:spcPts val="300"/>
              </a:spcBef>
            </a:pPr>
            <a:r>
              <a:rPr lang="en-US" sz="1800" dirty="0" smtClean="0"/>
              <a:t>Landsat-9 Project has been initiated with FY15 funds</a:t>
            </a:r>
          </a:p>
          <a:p>
            <a:pPr lvl="1">
              <a:spcBef>
                <a:spcPts val="300"/>
              </a:spcBef>
            </a:pPr>
            <a:r>
              <a:rPr lang="en-US" sz="1600" dirty="0" smtClean="0"/>
              <a:t>Directed to NASA’s Goddard Space Flight Center (GSFC)</a:t>
            </a:r>
          </a:p>
          <a:p>
            <a:pPr lvl="1">
              <a:spcBef>
                <a:spcPts val="300"/>
              </a:spcBef>
            </a:pPr>
            <a:r>
              <a:rPr lang="en-US" sz="1600" dirty="0" smtClean="0"/>
              <a:t>Project Office established and substantially staffed</a:t>
            </a:r>
          </a:p>
          <a:p>
            <a:pPr lvl="1">
              <a:spcBef>
                <a:spcPts val="300"/>
              </a:spcBef>
            </a:pPr>
            <a:r>
              <a:rPr lang="en-US" sz="1600" dirty="0" smtClean="0"/>
              <a:t>OLI Instrument and L-9 spacecraft procurement actions in work</a:t>
            </a:r>
          </a:p>
          <a:p>
            <a:pPr lvl="1">
              <a:spcBef>
                <a:spcPts val="300"/>
              </a:spcBef>
            </a:pPr>
            <a:r>
              <a:rPr lang="en-US" sz="1600" dirty="0" smtClean="0"/>
              <a:t>TIRS-2 development in progress</a:t>
            </a:r>
          </a:p>
          <a:p>
            <a:pPr lvl="1">
              <a:spcBef>
                <a:spcPts val="300"/>
              </a:spcBef>
            </a:pPr>
            <a:r>
              <a:rPr lang="en-US" sz="1600" dirty="0" smtClean="0"/>
              <a:t>Earliest possible launch date is 2021 – there is sufficient near-term funding</a:t>
            </a:r>
            <a:endParaRPr lang="en-US" sz="1800" dirty="0" smtClean="0"/>
          </a:p>
          <a:p>
            <a:pPr>
              <a:spcBef>
                <a:spcPts val="1000"/>
              </a:spcBef>
            </a:pPr>
            <a:r>
              <a:rPr lang="en-US" sz="1800" dirty="0" smtClean="0"/>
              <a:t>Technology studies underway</a:t>
            </a:r>
          </a:p>
          <a:p>
            <a:pPr lvl="1">
              <a:spcBef>
                <a:spcPts val="300"/>
              </a:spcBef>
            </a:pPr>
            <a:r>
              <a:rPr lang="en-US" sz="1600" dirty="0" smtClean="0"/>
              <a:t>Detector component development</a:t>
            </a:r>
          </a:p>
          <a:p>
            <a:pPr lvl="1">
              <a:spcBef>
                <a:spcPts val="300"/>
              </a:spcBef>
            </a:pPr>
            <a:r>
              <a:rPr lang="en-US" sz="1600" dirty="0" smtClean="0"/>
              <a:t>Overall instrument size reduction using advanced technologies</a:t>
            </a:r>
          </a:p>
          <a:p>
            <a:pPr lvl="1">
              <a:spcBef>
                <a:spcPts val="300"/>
              </a:spcBef>
            </a:pPr>
            <a:r>
              <a:rPr lang="en-US" sz="1600" dirty="0" smtClean="0"/>
              <a:t>Expect focused ROSES SLI Technology call soon </a:t>
            </a:r>
            <a:endParaRPr lang="en-US" sz="1600" dirty="0"/>
          </a:p>
          <a:p>
            <a:pPr>
              <a:spcBef>
                <a:spcPts val="1000"/>
              </a:spcBef>
            </a:pPr>
            <a:r>
              <a:rPr lang="en-US" sz="1800" dirty="0" smtClean="0"/>
              <a:t>NASA has solicited, selected,</a:t>
            </a:r>
            <a:r>
              <a:rPr lang="en-US" sz="1800" dirty="0"/>
              <a:t> </a:t>
            </a:r>
            <a:r>
              <a:rPr lang="en-US" sz="1800" dirty="0" smtClean="0"/>
              <a:t>and initiated science investigations focused on construction of multi-system fusion data sets (“Multi-Source Land Imaging Science”)</a:t>
            </a:r>
          </a:p>
          <a:p>
            <a:pPr lvl="1">
              <a:spcBef>
                <a:spcPts val="300"/>
              </a:spcBef>
            </a:pPr>
            <a:r>
              <a:rPr lang="en-US" sz="1400" dirty="0" smtClean="0"/>
              <a:t>“…[W]e </a:t>
            </a:r>
            <a:r>
              <a:rPr lang="en-US" sz="1400" dirty="0"/>
              <a:t>solicit for efficient use and seamless combination with Landsat, of satellite sensor data from international Landsat-type moderate resolution (~30 m ground resolution), multispectral sources on continental to global scales. A primary focus is on developing algorithms and prototyping products for combined use of data from Landsat and Sentinel-2 toward global land monitoring. However, we also welcome proposals combining Landsat with other sources of moderate resolution data, such as IRS and/or </a:t>
            </a:r>
            <a:r>
              <a:rPr lang="en-US" sz="1400" dirty="0" smtClean="0"/>
              <a:t>CBERS…”</a:t>
            </a:r>
            <a:endParaRPr lang="en-US" sz="1800" dirty="0" smtClean="0"/>
          </a:p>
          <a:p>
            <a:pPr lvl="1">
              <a:spcBef>
                <a:spcPts val="300"/>
              </a:spcBef>
            </a:pPr>
            <a:r>
              <a:rPr lang="en-US" sz="1600" dirty="0" smtClean="0"/>
              <a:t>7 investigations selected, $1.3M/year total, 3-year studies</a:t>
            </a:r>
          </a:p>
          <a:p>
            <a:pPr>
              <a:spcBef>
                <a:spcPts val="1000"/>
              </a:spcBef>
            </a:pPr>
            <a:r>
              <a:rPr lang="en-US" sz="1800" dirty="0" smtClean="0"/>
              <a:t>Copernicus data access agreements with EU signed (including all Sentinel-2 data)</a:t>
            </a:r>
            <a:endParaRPr lang="en-US" sz="1800" dirty="0"/>
          </a:p>
        </p:txBody>
      </p:sp>
    </p:spTree>
    <p:extLst>
      <p:ext uri="{BB962C8B-B14F-4D97-AF65-F5344CB8AC3E}">
        <p14:creationId xmlns:p14="http://schemas.microsoft.com/office/powerpoint/2010/main" val="314090162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26375" y="2868709"/>
            <a:ext cx="7301398" cy="830997"/>
          </a:xfrm>
          <a:prstGeom prst="rect">
            <a:avLst/>
          </a:prstGeom>
          <a:noFill/>
        </p:spPr>
        <p:txBody>
          <a:bodyPr wrap="none" rtlCol="0">
            <a:spAutoFit/>
          </a:bodyPr>
          <a:lstStyle/>
          <a:p>
            <a:r>
              <a:rPr lang="en-US" sz="4800" dirty="0" smtClean="0"/>
              <a:t>Questions and Discussion</a:t>
            </a:r>
            <a:endParaRPr lang="en-US" sz="4800" dirty="0"/>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itle 1"/>
          <p:cNvSpPr>
            <a:spLocks noGrp="1"/>
          </p:cNvSpPr>
          <p:nvPr>
            <p:ph type="title" idx="4294967295"/>
          </p:nvPr>
        </p:nvSpPr>
        <p:spPr>
          <a:xfrm>
            <a:off x="168422" y="-74414"/>
            <a:ext cx="8890000" cy="854075"/>
          </a:xfrm>
        </p:spPr>
        <p:txBody>
          <a:bodyPr/>
          <a:lstStyle/>
          <a:p>
            <a:r>
              <a:rPr lang="en-US" sz="3200" dirty="0" smtClean="0">
                <a:ea typeface="ＭＳ Ｐゴシック" pitchFamily="34" charset="-128"/>
              </a:rPr>
              <a:t>Long-term Measurement Mandate Missions</a:t>
            </a:r>
          </a:p>
        </p:txBody>
      </p:sp>
      <p:sp>
        <p:nvSpPr>
          <p:cNvPr id="45059" name="Content Placeholder 2"/>
          <p:cNvSpPr>
            <a:spLocks noGrp="1"/>
          </p:cNvSpPr>
          <p:nvPr>
            <p:ph idx="4294967295"/>
          </p:nvPr>
        </p:nvSpPr>
        <p:spPr>
          <a:xfrm>
            <a:off x="0" y="1063232"/>
            <a:ext cx="9027268" cy="5638800"/>
          </a:xfrm>
        </p:spPr>
        <p:txBody>
          <a:bodyPr/>
          <a:lstStyle/>
          <a:p>
            <a:pPr lvl="1" eaLnBrk="1" hangingPunct="1">
              <a:lnSpc>
                <a:spcPct val="90000"/>
              </a:lnSpc>
              <a:spcBef>
                <a:spcPts val="1075"/>
              </a:spcBef>
              <a:buFontTx/>
              <a:buChar char="•"/>
            </a:pPr>
            <a:r>
              <a:rPr lang="en-US" sz="2200" b="1" dirty="0" smtClean="0">
                <a:ea typeface="ヒラギノ角ゴ Pro W3" charset="-128"/>
                <a:cs typeface="Arial" pitchFamily="34" charset="0"/>
              </a:rPr>
              <a:t>Precision Altimetry </a:t>
            </a:r>
            <a:r>
              <a:rPr lang="en-US" sz="2200" dirty="0" smtClean="0">
                <a:ea typeface="ヒラギノ角ゴ Pro W3" charset="-128"/>
                <a:cs typeface="Arial" pitchFamily="34" charset="0"/>
              </a:rPr>
              <a:t>following the launch of Jason-3</a:t>
            </a:r>
          </a:p>
          <a:p>
            <a:pPr lvl="2">
              <a:lnSpc>
                <a:spcPct val="90000"/>
              </a:lnSpc>
              <a:spcBef>
                <a:spcPts val="0"/>
              </a:spcBef>
            </a:pPr>
            <a:r>
              <a:rPr lang="en-US" dirty="0" smtClean="0">
                <a:ea typeface="ヒラギノ角ゴ Pro W3" charset="-128"/>
                <a:cs typeface="Arial" pitchFamily="34" charset="0"/>
              </a:rPr>
              <a:t>FY16-20 budget supports NASA contributions to Sentinel-6/Jason-CS </a:t>
            </a:r>
          </a:p>
          <a:p>
            <a:pPr lvl="3">
              <a:lnSpc>
                <a:spcPct val="90000"/>
              </a:lnSpc>
              <a:spcBef>
                <a:spcPts val="0"/>
              </a:spcBef>
            </a:pPr>
            <a:r>
              <a:rPr lang="en-US" sz="1800" dirty="0" smtClean="0"/>
              <a:t>LV, </a:t>
            </a:r>
            <a:r>
              <a:rPr lang="en-US" sz="1800" dirty="0"/>
              <a:t>radiometer, laser </a:t>
            </a:r>
            <a:r>
              <a:rPr lang="en-US" sz="1800" dirty="0" err="1" smtClean="0"/>
              <a:t>retroreflector</a:t>
            </a:r>
            <a:r>
              <a:rPr lang="en-US" sz="1800" dirty="0"/>
              <a:t>;</a:t>
            </a:r>
            <a:r>
              <a:rPr lang="en-US" sz="1800" dirty="0" smtClean="0"/>
              <a:t> </a:t>
            </a:r>
            <a:r>
              <a:rPr lang="en-US" sz="1800" dirty="0"/>
              <a:t>etc. </a:t>
            </a:r>
            <a:r>
              <a:rPr lang="en-US" sz="1800" dirty="0" smtClean="0"/>
              <a:t>NASA </a:t>
            </a:r>
            <a:r>
              <a:rPr lang="en-US" sz="1800" dirty="0"/>
              <a:t>funding for mission ops and data </a:t>
            </a:r>
            <a:r>
              <a:rPr lang="en-US" sz="1800" dirty="0" smtClean="0"/>
              <a:t>analysis; 2020 launch</a:t>
            </a:r>
          </a:p>
          <a:p>
            <a:pPr lvl="3">
              <a:lnSpc>
                <a:spcPct val="90000"/>
              </a:lnSpc>
              <a:spcBef>
                <a:spcPts val="0"/>
              </a:spcBef>
            </a:pPr>
            <a:r>
              <a:rPr lang="en-US" sz="1800" dirty="0" smtClean="0">
                <a:solidFill>
                  <a:srgbClr val="FF0000"/>
                </a:solidFill>
              </a:rPr>
              <a:t>US-EC agreement on exchange of </a:t>
            </a:r>
            <a:r>
              <a:rPr lang="en-US" sz="1800" b="1" i="1" dirty="0" smtClean="0">
                <a:solidFill>
                  <a:srgbClr val="FF0000"/>
                </a:solidFill>
              </a:rPr>
              <a:t>all</a:t>
            </a:r>
            <a:r>
              <a:rPr lang="en-US" sz="1800" dirty="0" smtClean="0">
                <a:solidFill>
                  <a:srgbClr val="FF0000"/>
                </a:solidFill>
              </a:rPr>
              <a:t> Copernicus/Sentinel data signed 16 October 2015 – Sentinel-1 (SAR) mirror has begun</a:t>
            </a:r>
          </a:p>
          <a:p>
            <a:pPr lvl="2">
              <a:lnSpc>
                <a:spcPct val="90000"/>
              </a:lnSpc>
              <a:spcBef>
                <a:spcPts val="0"/>
              </a:spcBef>
            </a:pPr>
            <a:r>
              <a:rPr lang="en-US" dirty="0" smtClean="0">
                <a:ea typeface="ヒラギノ角ゴ Pro W3" charset="-128"/>
                <a:cs typeface="Arial" pitchFamily="34" charset="0"/>
              </a:rPr>
              <a:t>Continued development of SWOT (2020 launch)</a:t>
            </a:r>
          </a:p>
          <a:p>
            <a:pPr lvl="1">
              <a:lnSpc>
                <a:spcPct val="90000"/>
              </a:lnSpc>
              <a:spcBef>
                <a:spcPts val="1200"/>
              </a:spcBef>
            </a:pPr>
            <a:r>
              <a:rPr lang="en-US" sz="2200" b="1" dirty="0" smtClean="0">
                <a:ea typeface="ヒラギノ角ゴ Pro W3" charset="-128"/>
                <a:cs typeface="Arial" pitchFamily="34" charset="0"/>
              </a:rPr>
              <a:t>Solar Irradiance </a:t>
            </a:r>
          </a:p>
          <a:p>
            <a:pPr lvl="2">
              <a:lnSpc>
                <a:spcPct val="90000"/>
              </a:lnSpc>
              <a:spcBef>
                <a:spcPts val="0"/>
              </a:spcBef>
            </a:pPr>
            <a:r>
              <a:rPr lang="en-US" dirty="0" smtClean="0">
                <a:ea typeface="ヒラギノ角ゴ Pro W3" charset="-128"/>
                <a:cs typeface="Arial" pitchFamily="34" charset="0"/>
              </a:rPr>
              <a:t>TSIS-2 and follow-on missions transferred to NASA in FY14</a:t>
            </a:r>
          </a:p>
          <a:p>
            <a:pPr lvl="2">
              <a:lnSpc>
                <a:spcPct val="90000"/>
              </a:lnSpc>
              <a:spcBef>
                <a:spcPts val="0"/>
              </a:spcBef>
            </a:pPr>
            <a:r>
              <a:rPr lang="en-US" dirty="0" smtClean="0">
                <a:ea typeface="ヒラギノ角ゴ Pro W3" charset="-128"/>
                <a:cs typeface="Arial" pitchFamily="34" charset="0"/>
              </a:rPr>
              <a:t>FY16-20 budget supports completion of TSIS-1 and flight on ISS, LRD August 2017</a:t>
            </a:r>
          </a:p>
          <a:p>
            <a:pPr lvl="3">
              <a:lnSpc>
                <a:spcPct val="90000"/>
              </a:lnSpc>
              <a:spcBef>
                <a:spcPts val="0"/>
              </a:spcBef>
            </a:pPr>
            <a:r>
              <a:rPr lang="en-US" sz="1800" dirty="0" smtClean="0">
                <a:ea typeface="ヒラギノ角ゴ Pro W3" charset="-128"/>
                <a:cs typeface="Arial" pitchFamily="34" charset="0"/>
              </a:rPr>
              <a:t>Transferred seamlessly to NASA for FY16-  (no impact from CR)</a:t>
            </a:r>
          </a:p>
          <a:p>
            <a:pPr lvl="1">
              <a:lnSpc>
                <a:spcPct val="90000"/>
              </a:lnSpc>
              <a:spcBef>
                <a:spcPts val="1200"/>
              </a:spcBef>
            </a:pPr>
            <a:r>
              <a:rPr lang="en-US" sz="2200" b="1" dirty="0" smtClean="0">
                <a:ea typeface="ヒラギノ角ゴ Pro W3" charset="-128"/>
                <a:cs typeface="Arial" pitchFamily="34" charset="0"/>
              </a:rPr>
              <a:t>Earth Radiation Balance </a:t>
            </a:r>
            <a:r>
              <a:rPr lang="en-US" sz="2200" dirty="0" smtClean="0">
                <a:ea typeface="ヒラギノ角ゴ Pro W3" charset="-128"/>
                <a:cs typeface="Arial" pitchFamily="34" charset="0"/>
              </a:rPr>
              <a:t>(RBI instrument)</a:t>
            </a:r>
          </a:p>
          <a:p>
            <a:pPr lvl="2">
              <a:lnSpc>
                <a:spcPct val="90000"/>
              </a:lnSpc>
              <a:spcBef>
                <a:spcPts val="0"/>
              </a:spcBef>
            </a:pPr>
            <a:r>
              <a:rPr lang="en-US" dirty="0" smtClean="0">
                <a:ea typeface="ヒラギノ角ゴ Pro W3" charset="-128"/>
                <a:cs typeface="Arial" pitchFamily="34" charset="0"/>
              </a:rPr>
              <a:t>RBI being developed by NASA for flight on JPSS-2 (~April 2019 instrument delivery date)</a:t>
            </a:r>
          </a:p>
          <a:p>
            <a:pPr marL="750887" lvl="2" indent="0">
              <a:lnSpc>
                <a:spcPct val="90000"/>
              </a:lnSpc>
              <a:spcBef>
                <a:spcPts val="0"/>
              </a:spcBef>
              <a:buNone/>
            </a:pPr>
            <a:r>
              <a:rPr lang="en-US" dirty="0" smtClean="0">
                <a:ea typeface="ヒラギノ角ゴ Pro W3" charset="-128"/>
                <a:cs typeface="Arial" pitchFamily="34" charset="0"/>
              </a:rPr>
              <a:t>	 </a:t>
            </a:r>
          </a:p>
          <a:p>
            <a:pPr marL="396875" lvl="1" indent="0" eaLnBrk="1" hangingPunct="1">
              <a:lnSpc>
                <a:spcPct val="90000"/>
              </a:lnSpc>
              <a:spcBef>
                <a:spcPts val="1075"/>
              </a:spcBef>
              <a:buNone/>
            </a:pPr>
            <a:endParaRPr lang="en-US" sz="2800" dirty="0">
              <a:ea typeface="ヒラギノ角ゴ Pro W3" charset="-128"/>
              <a:cs typeface="Arial" pitchFamily="34" charset="0"/>
            </a:endParaRPr>
          </a:p>
        </p:txBody>
      </p:sp>
      <p:sp>
        <p:nvSpPr>
          <p:cNvPr id="6" name="TextBox 5"/>
          <p:cNvSpPr txBox="1"/>
          <p:nvPr/>
        </p:nvSpPr>
        <p:spPr>
          <a:xfrm>
            <a:off x="9873964" y="1643679"/>
            <a:ext cx="184666" cy="400110"/>
          </a:xfrm>
          <a:prstGeom prst="rect">
            <a:avLst/>
          </a:prstGeom>
          <a:noFill/>
        </p:spPr>
        <p:txBody>
          <a:bodyPr wrap="none" rtlCol="0">
            <a:spAutoFit/>
          </a:bodyPr>
          <a:lstStyle/>
          <a:p>
            <a:pPr eaLnBrk="1" hangingPunct="1"/>
            <a:endParaRPr lang="en-US" dirty="0">
              <a:solidFill>
                <a:srgbClr val="000000"/>
              </a:solidFill>
              <a:ea typeface="ＭＳ Ｐゴシック" charset="-128"/>
            </a:endParaRPr>
          </a:p>
        </p:txBody>
      </p:sp>
    </p:spTree>
    <p:extLst>
      <p:ext uri="{BB962C8B-B14F-4D97-AF65-F5344CB8AC3E}">
        <p14:creationId xmlns:p14="http://schemas.microsoft.com/office/powerpoint/2010/main" val="209575991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82" name="Rectangle 2"/>
          <p:cNvSpPr>
            <a:spLocks noGrp="1" noChangeArrowheads="1"/>
          </p:cNvSpPr>
          <p:nvPr>
            <p:ph type="title" idx="4294967295"/>
          </p:nvPr>
        </p:nvSpPr>
        <p:spPr>
          <a:xfrm>
            <a:off x="351940" y="-162791"/>
            <a:ext cx="8458200" cy="1143000"/>
          </a:xfrm>
        </p:spPr>
        <p:txBody>
          <a:bodyPr/>
          <a:lstStyle/>
          <a:p>
            <a:pPr algn="ctr"/>
            <a:r>
              <a:rPr lang="en-US" dirty="0" smtClean="0"/>
              <a:t>ESD Orbital Flight Portfolio – 2012-2022</a:t>
            </a:r>
            <a:r>
              <a:rPr lang="en-US" sz="2000" dirty="0" smtClean="0"/>
              <a:t/>
            </a:r>
            <a:br>
              <a:rPr lang="en-US" sz="2000" dirty="0" smtClean="0"/>
            </a:br>
            <a:r>
              <a:rPr lang="en-US" sz="2000" dirty="0" smtClean="0"/>
              <a:t>(Slide original from 11/2012 ESS Presentation)</a:t>
            </a:r>
            <a:endParaRPr lang="en-US" sz="2000" dirty="0"/>
          </a:p>
        </p:txBody>
      </p:sp>
      <p:sp>
        <p:nvSpPr>
          <p:cNvPr id="890883" name="Rectangle 3"/>
          <p:cNvSpPr>
            <a:spLocks noGrp="1" noChangeArrowheads="1"/>
          </p:cNvSpPr>
          <p:nvPr>
            <p:ph type="body" idx="4294967295"/>
          </p:nvPr>
        </p:nvSpPr>
        <p:spPr>
          <a:xfrm>
            <a:off x="-210458" y="825315"/>
            <a:ext cx="9387145" cy="6172200"/>
          </a:xfrm>
        </p:spPr>
        <p:txBody>
          <a:bodyPr/>
          <a:lstStyle/>
          <a:p>
            <a:pPr lvl="1">
              <a:lnSpc>
                <a:spcPct val="90000"/>
              </a:lnSpc>
              <a:spcBef>
                <a:spcPts val="600"/>
              </a:spcBef>
            </a:pPr>
            <a:r>
              <a:rPr lang="en-US" sz="1600" b="1" dirty="0" smtClean="0">
                <a:solidFill>
                  <a:srgbClr val="008000"/>
                </a:solidFill>
              </a:rPr>
              <a:t>LDCM</a:t>
            </a:r>
            <a:r>
              <a:rPr lang="en-US" sz="1600" dirty="0" smtClean="0">
                <a:solidFill>
                  <a:srgbClr val="008000"/>
                </a:solidFill>
              </a:rPr>
              <a:t> </a:t>
            </a:r>
            <a:r>
              <a:rPr lang="en-US" sz="1600" dirty="0" smtClean="0"/>
              <a:t>(2/2013) – “Landsat-8” including thermal IR, w/USGS</a:t>
            </a:r>
          </a:p>
          <a:p>
            <a:pPr lvl="1">
              <a:lnSpc>
                <a:spcPct val="90000"/>
              </a:lnSpc>
              <a:spcBef>
                <a:spcPts val="600"/>
              </a:spcBef>
            </a:pPr>
            <a:r>
              <a:rPr lang="en-US" sz="1600" b="1" dirty="0" smtClean="0">
                <a:solidFill>
                  <a:srgbClr val="008000"/>
                </a:solidFill>
              </a:rPr>
              <a:t>GPM</a:t>
            </a:r>
            <a:r>
              <a:rPr lang="en-US" sz="1600" dirty="0" smtClean="0">
                <a:solidFill>
                  <a:srgbClr val="008000"/>
                </a:solidFill>
              </a:rPr>
              <a:t> </a:t>
            </a:r>
            <a:r>
              <a:rPr lang="en-US" sz="1600" dirty="0" smtClean="0"/>
              <a:t>(2/2014) – Global Precipitation mapping, w/JAXA</a:t>
            </a:r>
          </a:p>
          <a:p>
            <a:pPr lvl="1">
              <a:lnSpc>
                <a:spcPct val="90000"/>
              </a:lnSpc>
              <a:spcBef>
                <a:spcPts val="600"/>
              </a:spcBef>
            </a:pPr>
            <a:r>
              <a:rPr lang="en-US" sz="1600" b="1" dirty="0" smtClean="0">
                <a:solidFill>
                  <a:srgbClr val="008000"/>
                </a:solidFill>
              </a:rPr>
              <a:t>OCO-2</a:t>
            </a:r>
            <a:r>
              <a:rPr lang="en-US" sz="1600" dirty="0" smtClean="0">
                <a:solidFill>
                  <a:srgbClr val="008000"/>
                </a:solidFill>
              </a:rPr>
              <a:t> </a:t>
            </a:r>
            <a:r>
              <a:rPr lang="en-US" sz="1600" dirty="0" smtClean="0"/>
              <a:t>(7/2014) – Atmospheric CO2 monitoring, recovery mission  </a:t>
            </a:r>
            <a:r>
              <a:rPr lang="en-US" sz="1600" b="1" i="1" dirty="0" smtClean="0">
                <a:solidFill>
                  <a:srgbClr val="008000"/>
                </a:solidFill>
              </a:rPr>
              <a:t>(2 July 14 LRD)</a:t>
            </a:r>
          </a:p>
          <a:p>
            <a:pPr lvl="1">
              <a:lnSpc>
                <a:spcPct val="90000"/>
              </a:lnSpc>
              <a:spcBef>
                <a:spcPts val="600"/>
              </a:spcBef>
            </a:pPr>
            <a:r>
              <a:rPr lang="en-US" sz="1600" b="1" dirty="0" smtClean="0">
                <a:solidFill>
                  <a:srgbClr val="0000FF"/>
                </a:solidFill>
              </a:rPr>
              <a:t>SAGE-III/ISS</a:t>
            </a:r>
            <a:r>
              <a:rPr lang="en-US" sz="1600" dirty="0" smtClean="0">
                <a:solidFill>
                  <a:srgbClr val="0000FF"/>
                </a:solidFill>
              </a:rPr>
              <a:t> </a:t>
            </a:r>
            <a:r>
              <a:rPr lang="en-US" sz="1600" dirty="0" smtClean="0"/>
              <a:t>(</a:t>
            </a:r>
            <a:r>
              <a:rPr lang="en-US" sz="1600" strike="sngStrike" dirty="0" smtClean="0"/>
              <a:t>8/2014</a:t>
            </a:r>
            <a:r>
              <a:rPr lang="en-US" sz="1600" dirty="0" smtClean="0"/>
              <a:t>) – O3, Temp, Hum. prof. w/ HEOMD/ESA  </a:t>
            </a:r>
            <a:r>
              <a:rPr lang="en-US" sz="1600" b="1" i="1" dirty="0" smtClean="0">
                <a:solidFill>
                  <a:srgbClr val="0000FF"/>
                </a:solidFill>
              </a:rPr>
              <a:t>(Delivered - mid</a:t>
            </a:r>
            <a:r>
              <a:rPr lang="en-US" sz="1600" b="1" i="1" dirty="0">
                <a:solidFill>
                  <a:srgbClr val="0000FF"/>
                </a:solidFill>
              </a:rPr>
              <a:t>-</a:t>
            </a:r>
            <a:r>
              <a:rPr lang="en-US" sz="1600" b="1" i="1" dirty="0" smtClean="0">
                <a:solidFill>
                  <a:srgbClr val="0000FF"/>
                </a:solidFill>
              </a:rPr>
              <a:t>2016 LRD) </a:t>
            </a:r>
            <a:r>
              <a:rPr lang="en-US" sz="1600" dirty="0" smtClean="0"/>
              <a:t>  </a:t>
            </a:r>
          </a:p>
          <a:p>
            <a:pPr lvl="1">
              <a:lnSpc>
                <a:spcPct val="90000"/>
              </a:lnSpc>
              <a:spcBef>
                <a:spcPts val="600"/>
              </a:spcBef>
            </a:pPr>
            <a:r>
              <a:rPr lang="en-US" sz="1600" b="1" dirty="0" smtClean="0">
                <a:solidFill>
                  <a:srgbClr val="008000"/>
                </a:solidFill>
              </a:rPr>
              <a:t>SMAP</a:t>
            </a:r>
            <a:r>
              <a:rPr lang="en-US" sz="1600" dirty="0" smtClean="0">
                <a:solidFill>
                  <a:srgbClr val="008000"/>
                </a:solidFill>
              </a:rPr>
              <a:t> </a:t>
            </a:r>
            <a:r>
              <a:rPr lang="en-US" sz="1600" dirty="0" smtClean="0"/>
              <a:t>(1/2015) – Soil Moisture and Freeze/Thaw cycling, w/CSA (minor)  </a:t>
            </a:r>
            <a:r>
              <a:rPr lang="en-US" sz="1600" b="1" i="1" dirty="0" smtClean="0">
                <a:solidFill>
                  <a:srgbClr val="008000"/>
                </a:solidFill>
              </a:rPr>
              <a:t>(31 Jan 15 LRD)</a:t>
            </a:r>
          </a:p>
          <a:p>
            <a:pPr lvl="1">
              <a:lnSpc>
                <a:spcPct val="90000"/>
              </a:lnSpc>
              <a:spcBef>
                <a:spcPts val="600"/>
              </a:spcBef>
            </a:pPr>
            <a:r>
              <a:rPr lang="en-US" sz="1600" b="1" dirty="0" smtClean="0">
                <a:solidFill>
                  <a:srgbClr val="660066"/>
                </a:solidFill>
              </a:rPr>
              <a:t>ICESat-2</a:t>
            </a:r>
            <a:r>
              <a:rPr lang="en-US" sz="1600" dirty="0" smtClean="0">
                <a:solidFill>
                  <a:srgbClr val="660066"/>
                </a:solidFill>
              </a:rPr>
              <a:t> </a:t>
            </a:r>
            <a:r>
              <a:rPr lang="en-US" sz="1600" dirty="0" smtClean="0"/>
              <a:t>(</a:t>
            </a:r>
            <a:r>
              <a:rPr lang="en-US" sz="1600" strike="sngStrike" dirty="0" smtClean="0"/>
              <a:t>late-2016</a:t>
            </a:r>
            <a:r>
              <a:rPr lang="en-US" sz="1600" dirty="0" smtClean="0"/>
              <a:t>) – Precision Ice Topography, </a:t>
            </a:r>
            <a:r>
              <a:rPr lang="en-US" sz="1600" dirty="0" err="1" smtClean="0"/>
              <a:t>Ecosys</a:t>
            </a:r>
            <a:r>
              <a:rPr lang="en-US" sz="1600" dirty="0" smtClean="0"/>
              <a:t>. </a:t>
            </a:r>
            <a:r>
              <a:rPr lang="en-US" sz="1600" dirty="0" err="1" smtClean="0"/>
              <a:t>mon.</a:t>
            </a:r>
            <a:r>
              <a:rPr lang="en-US" sz="1600" dirty="0" smtClean="0"/>
              <a:t> </a:t>
            </a:r>
            <a:r>
              <a:rPr lang="en-US" sz="1600" b="1" i="1" dirty="0" smtClean="0">
                <a:solidFill>
                  <a:srgbClr val="660066"/>
                </a:solidFill>
              </a:rPr>
              <a:t>(Phase C 10/17–6/18 LRD</a:t>
            </a:r>
            <a:r>
              <a:rPr lang="en-US" sz="1600" b="1" i="1" dirty="0" smtClean="0">
                <a:solidFill>
                  <a:srgbClr val="FF0000"/>
                </a:solidFill>
              </a:rPr>
              <a:t>)</a:t>
            </a:r>
            <a:endParaRPr lang="en-US" sz="1600" dirty="0" smtClean="0">
              <a:solidFill>
                <a:srgbClr val="FF0000"/>
              </a:solidFill>
            </a:endParaRPr>
          </a:p>
          <a:p>
            <a:pPr lvl="1">
              <a:lnSpc>
                <a:spcPct val="90000"/>
              </a:lnSpc>
              <a:spcBef>
                <a:spcPts val="600"/>
              </a:spcBef>
            </a:pPr>
            <a:r>
              <a:rPr lang="en-US" sz="1600" b="1" dirty="0" smtClean="0">
                <a:solidFill>
                  <a:srgbClr val="008000"/>
                </a:solidFill>
              </a:rPr>
              <a:t>CYGNSS [EV-Mission/1]</a:t>
            </a:r>
            <a:r>
              <a:rPr lang="en-US" sz="1600" dirty="0" smtClean="0">
                <a:solidFill>
                  <a:srgbClr val="008000"/>
                </a:solidFill>
              </a:rPr>
              <a:t> </a:t>
            </a:r>
            <a:r>
              <a:rPr lang="en-US" sz="1600" dirty="0" smtClean="0">
                <a:solidFill>
                  <a:srgbClr val="000000"/>
                </a:solidFill>
              </a:rPr>
              <a:t>(late 2016)</a:t>
            </a:r>
            <a:r>
              <a:rPr lang="en-US" sz="1600" i="1" dirty="0" smtClean="0"/>
              <a:t>  </a:t>
            </a:r>
            <a:r>
              <a:rPr lang="en-US" sz="1600" b="1" i="1" dirty="0" smtClean="0">
                <a:solidFill>
                  <a:srgbClr val="008000"/>
                </a:solidFill>
              </a:rPr>
              <a:t>(In Phase D, Oct 2016 LRD)</a:t>
            </a:r>
          </a:p>
          <a:p>
            <a:pPr lvl="1">
              <a:lnSpc>
                <a:spcPct val="90000"/>
              </a:lnSpc>
              <a:spcBef>
                <a:spcPts val="600"/>
              </a:spcBef>
            </a:pPr>
            <a:r>
              <a:rPr lang="en-US" sz="1600" b="1" dirty="0" smtClean="0">
                <a:solidFill>
                  <a:srgbClr val="008000"/>
                </a:solidFill>
              </a:rPr>
              <a:t>GRACE-FO</a:t>
            </a:r>
            <a:r>
              <a:rPr lang="en-US" sz="1600" dirty="0" smtClean="0">
                <a:solidFill>
                  <a:srgbClr val="008000"/>
                </a:solidFill>
              </a:rPr>
              <a:t> </a:t>
            </a:r>
            <a:r>
              <a:rPr lang="en-US" sz="1600" dirty="0" smtClean="0"/>
              <a:t>(8/2017) – Gravity/Ice Mass/Ground Water, w/GFZ &amp; DLR </a:t>
            </a:r>
            <a:r>
              <a:rPr lang="en-US" sz="1600" b="1" i="1" dirty="0" smtClean="0">
                <a:solidFill>
                  <a:srgbClr val="008000"/>
                </a:solidFill>
              </a:rPr>
              <a:t> (In Phase D)</a:t>
            </a:r>
          </a:p>
          <a:p>
            <a:pPr lvl="1">
              <a:lnSpc>
                <a:spcPct val="90000"/>
              </a:lnSpc>
              <a:spcBef>
                <a:spcPts val="600"/>
              </a:spcBef>
            </a:pPr>
            <a:r>
              <a:rPr lang="en-US" sz="1600" b="1" i="1" dirty="0" smtClean="0">
                <a:solidFill>
                  <a:srgbClr val="FF0000"/>
                </a:solidFill>
              </a:rPr>
              <a:t>OCO-3/ISS </a:t>
            </a:r>
            <a:r>
              <a:rPr lang="en-US" sz="1600" i="1" dirty="0" smtClean="0"/>
              <a:t>(Fall 2018) – </a:t>
            </a:r>
            <a:r>
              <a:rPr lang="en-US" sz="1600" dirty="0" smtClean="0"/>
              <a:t>CO2 continuity, OCO-2 spares</a:t>
            </a:r>
            <a:r>
              <a:rPr lang="en-US" sz="1600" b="1" i="1" dirty="0" smtClean="0">
                <a:solidFill>
                  <a:srgbClr val="FF0000"/>
                </a:solidFill>
              </a:rPr>
              <a:t>  (Restored in FY16 budget)</a:t>
            </a:r>
          </a:p>
          <a:p>
            <a:pPr lvl="1">
              <a:lnSpc>
                <a:spcPct val="90000"/>
              </a:lnSpc>
              <a:spcBef>
                <a:spcPts val="600"/>
              </a:spcBef>
            </a:pPr>
            <a:r>
              <a:rPr lang="en-US" sz="1600" b="1" dirty="0" smtClean="0">
                <a:solidFill>
                  <a:srgbClr val="008000"/>
                </a:solidFill>
              </a:rPr>
              <a:t>TEMPO [EV-Instrument/1]</a:t>
            </a:r>
            <a:r>
              <a:rPr lang="en-US" sz="1600" dirty="0" smtClean="0">
                <a:solidFill>
                  <a:srgbClr val="008000"/>
                </a:solidFill>
              </a:rPr>
              <a:t> </a:t>
            </a:r>
            <a:r>
              <a:rPr lang="en-US" sz="1600" dirty="0" smtClean="0"/>
              <a:t>(2017)  </a:t>
            </a:r>
            <a:r>
              <a:rPr lang="en-US" sz="1600" b="1" i="1" dirty="0" smtClean="0">
                <a:solidFill>
                  <a:srgbClr val="008000"/>
                </a:solidFill>
              </a:rPr>
              <a:t>(Phase C, May 2017 delivery, ~2019 LRD on </a:t>
            </a:r>
            <a:r>
              <a:rPr lang="en-US" sz="1600" b="1" i="1" dirty="0" err="1" smtClean="0">
                <a:solidFill>
                  <a:srgbClr val="008000"/>
                </a:solidFill>
              </a:rPr>
              <a:t>comm</a:t>
            </a:r>
            <a:r>
              <a:rPr lang="en-US" sz="1600" b="1" i="1" dirty="0" smtClean="0">
                <a:solidFill>
                  <a:srgbClr val="008000"/>
                </a:solidFill>
              </a:rPr>
              <a:t> sat)</a:t>
            </a:r>
            <a:endParaRPr lang="en-US" sz="1600" i="1" dirty="0" smtClean="0">
              <a:solidFill>
                <a:srgbClr val="008000"/>
              </a:solidFill>
            </a:endParaRPr>
          </a:p>
          <a:p>
            <a:pPr lvl="1">
              <a:lnSpc>
                <a:spcPct val="90000"/>
              </a:lnSpc>
              <a:spcBef>
                <a:spcPts val="600"/>
              </a:spcBef>
            </a:pPr>
            <a:r>
              <a:rPr lang="en-US" sz="1600" b="1" dirty="0" smtClean="0">
                <a:solidFill>
                  <a:srgbClr val="008000"/>
                </a:solidFill>
              </a:rPr>
              <a:t>SWOT</a:t>
            </a:r>
            <a:r>
              <a:rPr lang="en-US" sz="1600" dirty="0" smtClean="0">
                <a:solidFill>
                  <a:srgbClr val="008000"/>
                </a:solidFill>
              </a:rPr>
              <a:t> </a:t>
            </a:r>
            <a:r>
              <a:rPr lang="en-US" sz="1600" dirty="0" smtClean="0"/>
              <a:t>(2020) – Wide-swath ocean altimetry, land water, w/CNES  </a:t>
            </a:r>
            <a:r>
              <a:rPr lang="en-US" sz="1600" b="1" i="1" dirty="0" smtClean="0">
                <a:solidFill>
                  <a:srgbClr val="008000"/>
                </a:solidFill>
              </a:rPr>
              <a:t>(Phase B, B-F IA signed)</a:t>
            </a:r>
          </a:p>
          <a:p>
            <a:pPr lvl="1">
              <a:lnSpc>
                <a:spcPct val="90000"/>
              </a:lnSpc>
              <a:spcBef>
                <a:spcPts val="600"/>
              </a:spcBef>
            </a:pPr>
            <a:r>
              <a:rPr lang="en-US" sz="1600" b="1" i="1" dirty="0" smtClean="0">
                <a:solidFill>
                  <a:srgbClr val="3366FF"/>
                </a:solidFill>
              </a:rPr>
              <a:t>PACE</a:t>
            </a:r>
            <a:r>
              <a:rPr lang="en-US" sz="1600" i="1" dirty="0" smtClean="0">
                <a:solidFill>
                  <a:srgbClr val="660066"/>
                </a:solidFill>
              </a:rPr>
              <a:t> </a:t>
            </a:r>
            <a:r>
              <a:rPr lang="en-US" sz="1600" i="1" dirty="0" smtClean="0"/>
              <a:t>(</a:t>
            </a:r>
            <a:r>
              <a:rPr lang="en-US" sz="1600" i="1" strike="sngStrike" dirty="0" smtClean="0"/>
              <a:t>2020</a:t>
            </a:r>
            <a:r>
              <a:rPr lang="en-US" sz="1600" i="1" dirty="0" smtClean="0"/>
              <a:t>) – </a:t>
            </a:r>
            <a:r>
              <a:rPr lang="en-US" sz="1600" dirty="0" smtClean="0"/>
              <a:t>Ocean Color</a:t>
            </a:r>
            <a:r>
              <a:rPr lang="en-US" sz="1600" dirty="0"/>
              <a:t>,</a:t>
            </a:r>
            <a:r>
              <a:rPr lang="en-US" sz="1600" dirty="0" smtClean="0"/>
              <a:t> Aerosols </a:t>
            </a:r>
            <a:r>
              <a:rPr lang="en-US" sz="1600" b="1" i="1" dirty="0" smtClean="0">
                <a:solidFill>
                  <a:srgbClr val="008000"/>
                </a:solidFill>
              </a:rPr>
              <a:t> </a:t>
            </a:r>
            <a:r>
              <a:rPr lang="en-US" sz="1600" b="1" i="1" dirty="0" smtClean="0">
                <a:solidFill>
                  <a:srgbClr val="3366FF"/>
                </a:solidFill>
              </a:rPr>
              <a:t>(Pre-Phase A - 2022 LRD likely)</a:t>
            </a:r>
          </a:p>
          <a:p>
            <a:pPr lvl="1">
              <a:lnSpc>
                <a:spcPct val="90000"/>
              </a:lnSpc>
              <a:spcBef>
                <a:spcPts val="600"/>
              </a:spcBef>
            </a:pPr>
            <a:r>
              <a:rPr lang="en-US" sz="1600" b="1" i="1" dirty="0" smtClean="0">
                <a:solidFill>
                  <a:srgbClr val="008000"/>
                </a:solidFill>
              </a:rPr>
              <a:t>EV-Instrument-2 </a:t>
            </a:r>
            <a:r>
              <a:rPr lang="en-US" sz="1600" i="1" dirty="0" smtClean="0">
                <a:solidFill>
                  <a:srgbClr val="008000"/>
                </a:solidFill>
              </a:rPr>
              <a:t> </a:t>
            </a:r>
            <a:r>
              <a:rPr lang="en-US" sz="1600" i="1" dirty="0" smtClean="0"/>
              <a:t>(NLT 2020</a:t>
            </a:r>
            <a:r>
              <a:rPr lang="en-US" sz="1600" i="1" dirty="0" smtClean="0">
                <a:solidFill>
                  <a:srgbClr val="008000"/>
                </a:solidFill>
              </a:rPr>
              <a:t>) </a:t>
            </a:r>
            <a:r>
              <a:rPr lang="en-US" sz="1600" b="1" i="1" dirty="0" smtClean="0">
                <a:solidFill>
                  <a:srgbClr val="008000"/>
                </a:solidFill>
              </a:rPr>
              <a:t> (GEDI/ISS (B; 2019 LRD), ECOSTRESS/ISS (C; 8/2017 LRD))</a:t>
            </a:r>
            <a:endParaRPr lang="en-US" sz="1600" b="1" dirty="0" smtClean="0">
              <a:solidFill>
                <a:srgbClr val="008000"/>
              </a:solidFill>
            </a:endParaRPr>
          </a:p>
          <a:p>
            <a:pPr lvl="1">
              <a:lnSpc>
                <a:spcPct val="90000"/>
              </a:lnSpc>
              <a:spcBef>
                <a:spcPts val="600"/>
              </a:spcBef>
            </a:pPr>
            <a:r>
              <a:rPr lang="en-US" sz="1600" b="1" dirty="0" smtClean="0">
                <a:solidFill>
                  <a:srgbClr val="008000"/>
                </a:solidFill>
              </a:rPr>
              <a:t>L-band SAR </a:t>
            </a:r>
            <a:r>
              <a:rPr lang="en-US" sz="1600" dirty="0" smtClean="0">
                <a:solidFill>
                  <a:srgbClr val="000000"/>
                </a:solidFill>
              </a:rPr>
              <a:t>(2021) </a:t>
            </a:r>
            <a:r>
              <a:rPr lang="en-US" sz="1600" i="1" dirty="0" smtClean="0"/>
              <a:t>– </a:t>
            </a:r>
            <a:r>
              <a:rPr lang="en-US" sz="1600" dirty="0" smtClean="0"/>
              <a:t>Solid Earth, </a:t>
            </a:r>
            <a:r>
              <a:rPr lang="en-US" sz="1600" dirty="0" err="1" smtClean="0"/>
              <a:t>Cryo</a:t>
            </a:r>
            <a:r>
              <a:rPr lang="en-US" sz="1600" dirty="0" smtClean="0"/>
              <a:t>, </a:t>
            </a:r>
            <a:r>
              <a:rPr lang="en-US" sz="1600" dirty="0" err="1" smtClean="0"/>
              <a:t>Ecosys</a:t>
            </a:r>
            <a:r>
              <a:rPr lang="en-US" sz="1600" dirty="0" smtClean="0"/>
              <a:t>., w/ISRO </a:t>
            </a:r>
            <a:r>
              <a:rPr lang="en-US" sz="1600" b="1" i="1" dirty="0" smtClean="0">
                <a:solidFill>
                  <a:srgbClr val="008000"/>
                </a:solidFill>
              </a:rPr>
              <a:t>(In Phase B, FY2021 LRD)</a:t>
            </a:r>
            <a:endParaRPr lang="en-US" sz="1600" b="1" i="1" dirty="0" smtClean="0">
              <a:solidFill>
                <a:srgbClr val="FF0000"/>
              </a:solidFill>
            </a:endParaRPr>
          </a:p>
          <a:p>
            <a:pPr lvl="1">
              <a:lnSpc>
                <a:spcPct val="90000"/>
              </a:lnSpc>
              <a:spcBef>
                <a:spcPts val="600"/>
              </a:spcBef>
            </a:pPr>
            <a:r>
              <a:rPr lang="en-US" sz="1600" b="1" i="1" dirty="0" smtClean="0">
                <a:solidFill>
                  <a:srgbClr val="FF0000"/>
                </a:solidFill>
              </a:rPr>
              <a:t>CLARREO</a:t>
            </a:r>
            <a:r>
              <a:rPr lang="en-US" sz="1600" i="1" dirty="0" smtClean="0"/>
              <a:t> (2022?) – </a:t>
            </a:r>
            <a:r>
              <a:rPr lang="en-US" sz="1600" dirty="0" smtClean="0"/>
              <a:t>Precise global radiation balance, poss. w/partner </a:t>
            </a:r>
            <a:r>
              <a:rPr lang="en-US" sz="1600" b="1" dirty="0" smtClean="0">
                <a:solidFill>
                  <a:srgbClr val="FF0000"/>
                </a:solidFill>
              </a:rPr>
              <a:t>(PF in FY16 budget)</a:t>
            </a:r>
            <a:endParaRPr lang="en-US" sz="1600" dirty="0" smtClean="0"/>
          </a:p>
          <a:p>
            <a:pPr lvl="1">
              <a:lnSpc>
                <a:spcPct val="90000"/>
              </a:lnSpc>
              <a:spcBef>
                <a:spcPts val="600"/>
              </a:spcBef>
            </a:pPr>
            <a:r>
              <a:rPr lang="en-US" sz="1600" b="1" i="1" dirty="0" smtClean="0">
                <a:solidFill>
                  <a:srgbClr val="008000"/>
                </a:solidFill>
              </a:rPr>
              <a:t>EV-Mission/2 </a:t>
            </a:r>
            <a:r>
              <a:rPr lang="en-US" sz="1600" i="1" dirty="0" smtClean="0"/>
              <a:t>(NLT 2022)</a:t>
            </a:r>
            <a:r>
              <a:rPr lang="en-US" sz="1600" b="1" i="1" dirty="0" smtClean="0">
                <a:solidFill>
                  <a:srgbClr val="008000"/>
                </a:solidFill>
              </a:rPr>
              <a:t> (On-schedule in FY16 budget)</a:t>
            </a:r>
          </a:p>
          <a:p>
            <a:pPr lvl="1">
              <a:lnSpc>
                <a:spcPct val="90000"/>
              </a:lnSpc>
              <a:spcBef>
                <a:spcPts val="600"/>
              </a:spcBef>
            </a:pPr>
            <a:r>
              <a:rPr lang="en-US" sz="1600" b="1" i="1" dirty="0" smtClean="0">
                <a:solidFill>
                  <a:srgbClr val="008000"/>
                </a:solidFill>
              </a:rPr>
              <a:t>EV-Instrument/3</a:t>
            </a:r>
            <a:r>
              <a:rPr lang="en-US" sz="1600" i="1" dirty="0" smtClean="0"/>
              <a:t> (NLT 2022) </a:t>
            </a:r>
            <a:r>
              <a:rPr lang="en-US" sz="1600" b="1" i="1" dirty="0">
                <a:solidFill>
                  <a:srgbClr val="008000"/>
                </a:solidFill>
              </a:rPr>
              <a:t>(On-schedule in </a:t>
            </a:r>
            <a:r>
              <a:rPr lang="en-US" sz="1600" b="1" i="1" dirty="0" smtClean="0">
                <a:solidFill>
                  <a:srgbClr val="008000"/>
                </a:solidFill>
              </a:rPr>
              <a:t>FY16 </a:t>
            </a:r>
            <a:r>
              <a:rPr lang="en-US" sz="1600" b="1" i="1" dirty="0">
                <a:solidFill>
                  <a:srgbClr val="008000"/>
                </a:solidFill>
              </a:rPr>
              <a:t>budget</a:t>
            </a:r>
            <a:r>
              <a:rPr lang="en-US" sz="1600" b="1" i="1" dirty="0" smtClean="0">
                <a:solidFill>
                  <a:srgbClr val="008000"/>
                </a:solidFill>
              </a:rPr>
              <a:t>)</a:t>
            </a:r>
          </a:p>
          <a:p>
            <a:pPr lvl="1">
              <a:lnSpc>
                <a:spcPct val="90000"/>
              </a:lnSpc>
              <a:spcBef>
                <a:spcPts val="600"/>
              </a:spcBef>
            </a:pPr>
            <a:r>
              <a:rPr lang="en-US" sz="1600" b="1" dirty="0" err="1" smtClean="0">
                <a:solidFill>
                  <a:srgbClr val="008000"/>
                </a:solidFill>
              </a:rPr>
              <a:t>RapidScat</a:t>
            </a:r>
            <a:r>
              <a:rPr lang="en-US" sz="1600" b="1" dirty="0" smtClean="0">
                <a:solidFill>
                  <a:srgbClr val="008000"/>
                </a:solidFill>
              </a:rPr>
              <a:t> (20 Sep 14), CATS (</a:t>
            </a:r>
            <a:r>
              <a:rPr lang="en-US" sz="1600" b="1" dirty="0">
                <a:solidFill>
                  <a:srgbClr val="008000"/>
                </a:solidFill>
              </a:rPr>
              <a:t>6</a:t>
            </a:r>
            <a:r>
              <a:rPr lang="en-US" sz="1600" b="1" dirty="0" smtClean="0">
                <a:solidFill>
                  <a:srgbClr val="008000"/>
                </a:solidFill>
              </a:rPr>
              <a:t> Jan 15) to ISS (HEOMD funding)</a:t>
            </a:r>
          </a:p>
          <a:p>
            <a:pPr lvl="1">
              <a:lnSpc>
                <a:spcPct val="90000"/>
              </a:lnSpc>
              <a:spcBef>
                <a:spcPts val="600"/>
              </a:spcBef>
            </a:pPr>
            <a:r>
              <a:rPr lang="en-US" sz="1600" b="1" i="1" dirty="0" smtClean="0"/>
              <a:t>Sustained/Sustainable Land Imaging</a:t>
            </a:r>
          </a:p>
          <a:p>
            <a:pPr lvl="1">
              <a:lnSpc>
                <a:spcPct val="90000"/>
              </a:lnSpc>
              <a:spcBef>
                <a:spcPts val="600"/>
              </a:spcBef>
            </a:pPr>
            <a:r>
              <a:rPr lang="en-US" sz="1600" b="1" i="1" dirty="0" smtClean="0"/>
              <a:t>ROAM in JPSS-2 timeframe (2021)  (Solar </a:t>
            </a:r>
            <a:r>
              <a:rPr lang="en-US" sz="1600" b="1" i="1" dirty="0" err="1" smtClean="0"/>
              <a:t>Irrad</a:t>
            </a:r>
            <a:r>
              <a:rPr lang="en-US" sz="1600" b="1" i="1" dirty="0" smtClean="0"/>
              <a:t>., Ozone Profiles, Radiation Budget) </a:t>
            </a:r>
          </a:p>
        </p:txBody>
      </p:sp>
      <p:sp>
        <p:nvSpPr>
          <p:cNvPr id="2" name="TextBox 1"/>
          <p:cNvSpPr txBox="1"/>
          <p:nvPr/>
        </p:nvSpPr>
        <p:spPr>
          <a:xfrm>
            <a:off x="37357" y="672415"/>
            <a:ext cx="531916" cy="584776"/>
          </a:xfrm>
          <a:prstGeom prst="rect">
            <a:avLst/>
          </a:prstGeom>
          <a:noFill/>
        </p:spPr>
        <p:txBody>
          <a:bodyPr wrap="none" rtlCol="0">
            <a:spAutoFit/>
          </a:bodyPr>
          <a:lstStyle/>
          <a:p>
            <a:r>
              <a:rPr lang="en-US" sz="3200" b="1" dirty="0">
                <a:solidFill>
                  <a:srgbClr val="008000"/>
                </a:solidFill>
                <a:latin typeface="Zapf Dingbats"/>
                <a:ea typeface="Zapf Dingbats"/>
                <a:cs typeface="Zapf Dingbats"/>
                <a:sym typeface="Zapf Dingbats"/>
              </a:rPr>
              <a:t>✔</a:t>
            </a:r>
            <a:endParaRPr lang="en-US" sz="3200" dirty="0">
              <a:solidFill>
                <a:srgbClr val="008000"/>
              </a:solidFill>
            </a:endParaRPr>
          </a:p>
        </p:txBody>
      </p:sp>
      <p:sp>
        <p:nvSpPr>
          <p:cNvPr id="5" name="TextBox 4"/>
          <p:cNvSpPr txBox="1"/>
          <p:nvPr/>
        </p:nvSpPr>
        <p:spPr>
          <a:xfrm>
            <a:off x="40345" y="961787"/>
            <a:ext cx="531916" cy="584776"/>
          </a:xfrm>
          <a:prstGeom prst="rect">
            <a:avLst/>
          </a:prstGeom>
          <a:noFill/>
        </p:spPr>
        <p:txBody>
          <a:bodyPr wrap="none" rtlCol="0">
            <a:spAutoFit/>
          </a:bodyPr>
          <a:lstStyle/>
          <a:p>
            <a:r>
              <a:rPr lang="en-US" sz="3200" b="1" dirty="0">
                <a:solidFill>
                  <a:srgbClr val="008000"/>
                </a:solidFill>
                <a:latin typeface="Zapf Dingbats"/>
                <a:ea typeface="Zapf Dingbats"/>
                <a:cs typeface="Zapf Dingbats"/>
                <a:sym typeface="Zapf Dingbats"/>
              </a:rPr>
              <a:t>✔</a:t>
            </a:r>
            <a:endParaRPr lang="en-US" sz="3200" dirty="0">
              <a:solidFill>
                <a:srgbClr val="008000"/>
              </a:solidFill>
            </a:endParaRPr>
          </a:p>
        </p:txBody>
      </p:sp>
      <p:cxnSp>
        <p:nvCxnSpPr>
          <p:cNvPr id="8" name="Straight Connector 7"/>
          <p:cNvCxnSpPr/>
          <p:nvPr/>
        </p:nvCxnSpPr>
        <p:spPr bwMode="auto">
          <a:xfrm>
            <a:off x="199225" y="5829191"/>
            <a:ext cx="8691080" cy="24904"/>
          </a:xfrm>
          <a:prstGeom prst="line">
            <a:avLst/>
          </a:prstGeom>
          <a:solidFill>
            <a:schemeClr val="accent1"/>
          </a:solidFill>
          <a:ln w="47625" cap="flat" cmpd="sng" algn="ctr">
            <a:solidFill>
              <a:srgbClr val="FF8000"/>
            </a:solidFill>
            <a:prstDash val="solid"/>
            <a:round/>
            <a:headEnd type="none" w="med" len="med"/>
            <a:tailEnd type="none" w="med" len="med"/>
          </a:ln>
          <a:effectLst/>
        </p:spPr>
      </p:cxnSp>
      <p:sp>
        <p:nvSpPr>
          <p:cNvPr id="9" name="TextBox 8"/>
          <p:cNvSpPr txBox="1"/>
          <p:nvPr/>
        </p:nvSpPr>
        <p:spPr>
          <a:xfrm>
            <a:off x="32455" y="1237479"/>
            <a:ext cx="531916" cy="584776"/>
          </a:xfrm>
          <a:prstGeom prst="rect">
            <a:avLst/>
          </a:prstGeom>
          <a:noFill/>
        </p:spPr>
        <p:txBody>
          <a:bodyPr wrap="none" rtlCol="0">
            <a:spAutoFit/>
          </a:bodyPr>
          <a:lstStyle/>
          <a:p>
            <a:r>
              <a:rPr lang="en-US" sz="3200" b="1" dirty="0">
                <a:solidFill>
                  <a:srgbClr val="008000"/>
                </a:solidFill>
                <a:latin typeface="Zapf Dingbats"/>
                <a:ea typeface="Zapf Dingbats"/>
                <a:cs typeface="Zapf Dingbats"/>
                <a:sym typeface="Zapf Dingbats"/>
              </a:rPr>
              <a:t>✔</a:t>
            </a:r>
            <a:endParaRPr lang="en-US" sz="3200" dirty="0">
              <a:solidFill>
                <a:srgbClr val="008000"/>
              </a:solidFill>
            </a:endParaRPr>
          </a:p>
        </p:txBody>
      </p:sp>
      <p:sp>
        <p:nvSpPr>
          <p:cNvPr id="10" name="Rectangle 9"/>
          <p:cNvSpPr/>
          <p:nvPr/>
        </p:nvSpPr>
        <p:spPr bwMode="auto">
          <a:xfrm>
            <a:off x="199052" y="5884701"/>
            <a:ext cx="8715785" cy="314575"/>
          </a:xfrm>
          <a:prstGeom prst="rect">
            <a:avLst/>
          </a:prstGeom>
          <a:noFill/>
          <a:ln w="41275" cap="flat" cmpd="sng" algn="ctr">
            <a:solidFill>
              <a:srgbClr val="00CC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mtClean="0">
              <a:solidFill>
                <a:srgbClr val="000000"/>
              </a:solidFill>
            </a:endParaRPr>
          </a:p>
        </p:txBody>
      </p:sp>
      <p:sp>
        <p:nvSpPr>
          <p:cNvPr id="12" name="TextBox 11"/>
          <p:cNvSpPr txBox="1"/>
          <p:nvPr/>
        </p:nvSpPr>
        <p:spPr>
          <a:xfrm>
            <a:off x="76000" y="5719889"/>
            <a:ext cx="531916" cy="584776"/>
          </a:xfrm>
          <a:prstGeom prst="rect">
            <a:avLst/>
          </a:prstGeom>
          <a:noFill/>
        </p:spPr>
        <p:txBody>
          <a:bodyPr wrap="none" rtlCol="0">
            <a:spAutoFit/>
          </a:bodyPr>
          <a:lstStyle/>
          <a:p>
            <a:r>
              <a:rPr lang="en-US" sz="3200" b="1" dirty="0">
                <a:solidFill>
                  <a:srgbClr val="008000"/>
                </a:solidFill>
                <a:latin typeface="Zapf Dingbats"/>
                <a:ea typeface="Zapf Dingbats"/>
                <a:cs typeface="Zapf Dingbats"/>
                <a:sym typeface="Zapf Dingbats"/>
              </a:rPr>
              <a:t>✔</a:t>
            </a:r>
            <a:endParaRPr lang="en-US" sz="3200" dirty="0">
              <a:solidFill>
                <a:srgbClr val="008000"/>
              </a:solidFill>
            </a:endParaRPr>
          </a:p>
        </p:txBody>
      </p:sp>
      <p:sp>
        <p:nvSpPr>
          <p:cNvPr id="13" name="TextBox 12"/>
          <p:cNvSpPr txBox="1"/>
          <p:nvPr/>
        </p:nvSpPr>
        <p:spPr>
          <a:xfrm>
            <a:off x="41095" y="1845195"/>
            <a:ext cx="531916" cy="584776"/>
          </a:xfrm>
          <a:prstGeom prst="rect">
            <a:avLst/>
          </a:prstGeom>
          <a:noFill/>
        </p:spPr>
        <p:txBody>
          <a:bodyPr wrap="none" rtlCol="0">
            <a:spAutoFit/>
          </a:bodyPr>
          <a:lstStyle/>
          <a:p>
            <a:r>
              <a:rPr lang="en-US" sz="3200" b="1" dirty="0">
                <a:solidFill>
                  <a:srgbClr val="008000"/>
                </a:solidFill>
                <a:latin typeface="Zapf Dingbats"/>
                <a:ea typeface="Zapf Dingbats"/>
                <a:cs typeface="Zapf Dingbats"/>
                <a:sym typeface="Zapf Dingbats"/>
              </a:rPr>
              <a:t>✔</a:t>
            </a:r>
            <a:endParaRPr lang="en-US" sz="3200" dirty="0">
              <a:solidFill>
                <a:srgbClr val="008000"/>
              </a:solidFill>
            </a:endParaRPr>
          </a:p>
        </p:txBody>
      </p:sp>
      <p:sp>
        <p:nvSpPr>
          <p:cNvPr id="14" name="TextBox 13"/>
          <p:cNvSpPr txBox="1"/>
          <p:nvPr/>
        </p:nvSpPr>
        <p:spPr>
          <a:xfrm>
            <a:off x="-78705" y="5715381"/>
            <a:ext cx="531916" cy="584776"/>
          </a:xfrm>
          <a:prstGeom prst="rect">
            <a:avLst/>
          </a:prstGeom>
          <a:noFill/>
        </p:spPr>
        <p:txBody>
          <a:bodyPr wrap="none" rtlCol="0">
            <a:spAutoFit/>
          </a:bodyPr>
          <a:lstStyle/>
          <a:p>
            <a:r>
              <a:rPr lang="en-US" sz="3200" b="1" dirty="0">
                <a:solidFill>
                  <a:srgbClr val="008000"/>
                </a:solidFill>
                <a:latin typeface="Zapf Dingbats"/>
                <a:ea typeface="Zapf Dingbats"/>
                <a:cs typeface="Zapf Dingbats"/>
                <a:sym typeface="Zapf Dingbats"/>
              </a:rPr>
              <a:t>✔</a:t>
            </a:r>
            <a:endParaRPr lang="en-US" sz="3200" dirty="0">
              <a:solidFill>
                <a:srgbClr val="008000"/>
              </a:solidFill>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204" y="199573"/>
            <a:ext cx="7993938" cy="652386"/>
          </a:xfrm>
        </p:spPr>
        <p:txBody>
          <a:bodyPr/>
          <a:lstStyle/>
          <a:p>
            <a:pPr algn="r"/>
            <a:r>
              <a:rPr lang="en-US" sz="2400" dirty="0" smtClean="0">
                <a:solidFill>
                  <a:srgbClr val="FFFFFF"/>
                </a:solidFill>
              </a:rPr>
              <a:t>Sentinel-2 – European Multi-Spectral Land Imaging</a:t>
            </a:r>
            <a:endParaRPr lang="en-US" sz="2400" dirty="0">
              <a:solidFill>
                <a:srgbClr val="FFFFFF"/>
              </a:solidFill>
            </a:endParaRPr>
          </a:p>
        </p:txBody>
      </p:sp>
      <p:sp>
        <p:nvSpPr>
          <p:cNvPr id="3" name="Content Placeholder 2"/>
          <p:cNvSpPr>
            <a:spLocks noGrp="1"/>
          </p:cNvSpPr>
          <p:nvPr>
            <p:ph idx="1"/>
          </p:nvPr>
        </p:nvSpPr>
        <p:spPr>
          <a:xfrm>
            <a:off x="70847" y="917453"/>
            <a:ext cx="8867227" cy="5378127"/>
          </a:xfrm>
        </p:spPr>
        <p:txBody>
          <a:bodyPr/>
          <a:lstStyle/>
          <a:p>
            <a:pPr>
              <a:lnSpc>
                <a:spcPct val="83000"/>
              </a:lnSpc>
              <a:spcBef>
                <a:spcPts val="300"/>
              </a:spcBef>
            </a:pPr>
            <a:r>
              <a:rPr lang="en-US" sz="1800" dirty="0" smtClean="0"/>
              <a:t>Sentinel-2A launched successfully 23 June 2015</a:t>
            </a:r>
          </a:p>
          <a:p>
            <a:pPr lvl="1">
              <a:lnSpc>
                <a:spcPct val="83000"/>
              </a:lnSpc>
              <a:spcBef>
                <a:spcPts val="300"/>
              </a:spcBef>
            </a:pPr>
            <a:r>
              <a:rPr lang="en-US" sz="1800" dirty="0" smtClean="0"/>
              <a:t>13 spectral bands (Landsat-8 bands plus…) – </a:t>
            </a:r>
            <a:r>
              <a:rPr lang="en-US" sz="1800" b="1" i="1" dirty="0" smtClean="0"/>
              <a:t>NO THERMAL INFRARED</a:t>
            </a:r>
          </a:p>
          <a:p>
            <a:pPr lvl="1">
              <a:lnSpc>
                <a:spcPct val="83000"/>
              </a:lnSpc>
              <a:spcBef>
                <a:spcPts val="300"/>
              </a:spcBef>
            </a:pPr>
            <a:r>
              <a:rPr lang="en-US" sz="1800" dirty="0" smtClean="0"/>
              <a:t>10 m resolution, 280 km swath – 10-day, single-satellite repeat</a:t>
            </a:r>
          </a:p>
          <a:p>
            <a:pPr lvl="1">
              <a:lnSpc>
                <a:spcPct val="83000"/>
              </a:lnSpc>
              <a:spcBef>
                <a:spcPts val="300"/>
              </a:spcBef>
            </a:pPr>
            <a:r>
              <a:rPr lang="en-US" sz="1800" dirty="0" smtClean="0"/>
              <a:t>First imagery and processed products received 27 June 2015</a:t>
            </a:r>
          </a:p>
          <a:p>
            <a:pPr lvl="1">
              <a:lnSpc>
                <a:spcPct val="83000"/>
              </a:lnSpc>
              <a:spcBef>
                <a:spcPts val="300"/>
              </a:spcBef>
            </a:pPr>
            <a:r>
              <a:rPr lang="en-US" sz="1800" dirty="0" smtClean="0"/>
              <a:t>Sentinel-2B on schedule for mid-2016 launch – 5-day system repeat</a:t>
            </a:r>
          </a:p>
          <a:p>
            <a:pPr lvl="1">
              <a:lnSpc>
                <a:spcPct val="83000"/>
              </a:lnSpc>
              <a:spcBef>
                <a:spcPts val="300"/>
              </a:spcBef>
            </a:pPr>
            <a:endParaRPr lang="en-US" sz="1800" dirty="0"/>
          </a:p>
          <a:p>
            <a:pPr lvl="1">
              <a:lnSpc>
                <a:spcPct val="83000"/>
              </a:lnSpc>
              <a:spcBef>
                <a:spcPts val="300"/>
              </a:spcBef>
            </a:pPr>
            <a:endParaRPr lang="en-US" sz="1800" dirty="0" smtClean="0"/>
          </a:p>
          <a:p>
            <a:pPr lvl="1">
              <a:lnSpc>
                <a:spcPct val="83000"/>
              </a:lnSpc>
              <a:spcBef>
                <a:spcPts val="300"/>
              </a:spcBef>
            </a:pPr>
            <a:endParaRPr lang="en-US" sz="1800" dirty="0"/>
          </a:p>
          <a:p>
            <a:pPr lvl="1">
              <a:lnSpc>
                <a:spcPct val="83000"/>
              </a:lnSpc>
              <a:spcBef>
                <a:spcPts val="300"/>
              </a:spcBef>
            </a:pPr>
            <a:endParaRPr lang="en-US" sz="1800" dirty="0" smtClean="0"/>
          </a:p>
          <a:p>
            <a:pPr lvl="1">
              <a:lnSpc>
                <a:spcPct val="83000"/>
              </a:lnSpc>
              <a:spcBef>
                <a:spcPts val="300"/>
              </a:spcBef>
            </a:pPr>
            <a:endParaRPr lang="en-US" sz="1800" dirty="0"/>
          </a:p>
          <a:p>
            <a:pPr lvl="1">
              <a:lnSpc>
                <a:spcPct val="83000"/>
              </a:lnSpc>
              <a:spcBef>
                <a:spcPts val="300"/>
              </a:spcBef>
            </a:pPr>
            <a:endParaRPr lang="en-US" sz="1800" dirty="0" smtClean="0"/>
          </a:p>
          <a:p>
            <a:pPr lvl="1">
              <a:lnSpc>
                <a:spcPct val="83000"/>
              </a:lnSpc>
              <a:spcBef>
                <a:spcPts val="300"/>
              </a:spcBef>
            </a:pPr>
            <a:endParaRPr lang="en-US" sz="1800" dirty="0"/>
          </a:p>
          <a:p>
            <a:pPr lvl="1">
              <a:lnSpc>
                <a:spcPct val="83000"/>
              </a:lnSpc>
              <a:spcBef>
                <a:spcPts val="300"/>
              </a:spcBef>
            </a:pPr>
            <a:endParaRPr lang="en-US" sz="1800" dirty="0" smtClean="0"/>
          </a:p>
          <a:p>
            <a:pPr lvl="1">
              <a:lnSpc>
                <a:spcPct val="83000"/>
              </a:lnSpc>
              <a:spcBef>
                <a:spcPts val="300"/>
              </a:spcBef>
            </a:pPr>
            <a:endParaRPr lang="en-US" sz="1800" dirty="0"/>
          </a:p>
          <a:p>
            <a:pPr lvl="1">
              <a:lnSpc>
                <a:spcPct val="83000"/>
              </a:lnSpc>
              <a:spcBef>
                <a:spcPts val="300"/>
              </a:spcBef>
            </a:pPr>
            <a:endParaRPr lang="en-US" sz="1800" dirty="0" smtClean="0"/>
          </a:p>
          <a:p>
            <a:pPr marL="396875" lvl="1" indent="0">
              <a:lnSpc>
                <a:spcPct val="83000"/>
              </a:lnSpc>
              <a:spcBef>
                <a:spcPts val="300"/>
              </a:spcBef>
              <a:buNone/>
            </a:pPr>
            <a:r>
              <a:rPr lang="en-US" sz="1800" dirty="0" smtClean="0"/>
              <a:t>               Northwest Sardinia</a:t>
            </a:r>
          </a:p>
          <a:p>
            <a:pPr marL="396875" lvl="1" indent="0">
              <a:lnSpc>
                <a:spcPct val="83000"/>
              </a:lnSpc>
              <a:spcBef>
                <a:spcPts val="300"/>
              </a:spcBef>
              <a:buNone/>
            </a:pPr>
            <a:endParaRPr lang="en-US" sz="1800" dirty="0" smtClean="0"/>
          </a:p>
          <a:p>
            <a:pPr marL="396875" lvl="1" indent="0">
              <a:lnSpc>
                <a:spcPct val="83000"/>
              </a:lnSpc>
              <a:spcBef>
                <a:spcPts val="300"/>
              </a:spcBef>
              <a:buNone/>
            </a:pPr>
            <a:endParaRPr lang="en-US" sz="1800" dirty="0" smtClean="0"/>
          </a:p>
          <a:p>
            <a:pPr marL="396875" lvl="1" indent="0">
              <a:lnSpc>
                <a:spcPct val="83000"/>
              </a:lnSpc>
              <a:spcBef>
                <a:spcPts val="300"/>
              </a:spcBef>
              <a:buNone/>
            </a:pPr>
            <a:endParaRPr lang="en-US" sz="1800" dirty="0"/>
          </a:p>
          <a:p>
            <a:pPr marL="396875" lvl="1" indent="0">
              <a:lnSpc>
                <a:spcPct val="83000"/>
              </a:lnSpc>
              <a:spcBef>
                <a:spcPts val="300"/>
              </a:spcBef>
              <a:buNone/>
            </a:pPr>
            <a:endParaRPr lang="en-US" sz="1800" dirty="0"/>
          </a:p>
          <a:p>
            <a:pPr>
              <a:lnSpc>
                <a:spcPct val="83000"/>
              </a:lnSpc>
              <a:spcBef>
                <a:spcPts val="300"/>
              </a:spcBef>
            </a:pPr>
            <a:r>
              <a:rPr lang="en-US" sz="1800" dirty="0" smtClean="0"/>
              <a:t>NASA has solicited and selected research investigations for multi-system data fusion products</a:t>
            </a:r>
          </a:p>
        </p:txBody>
      </p:sp>
      <p:pic>
        <p:nvPicPr>
          <p:cNvPr id="7" name="Picture 6" descr="Northwest_Italy_and_southern_France.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40875" y="2304143"/>
            <a:ext cx="3404266" cy="3592286"/>
          </a:xfrm>
          <a:prstGeom prst="rect">
            <a:avLst/>
          </a:prstGeom>
        </p:spPr>
      </p:pic>
      <p:sp>
        <p:nvSpPr>
          <p:cNvPr id="11" name="TextBox 10"/>
          <p:cNvSpPr txBox="1"/>
          <p:nvPr/>
        </p:nvSpPr>
        <p:spPr>
          <a:xfrm>
            <a:off x="5914580" y="5823858"/>
            <a:ext cx="2288645" cy="369332"/>
          </a:xfrm>
          <a:prstGeom prst="rect">
            <a:avLst/>
          </a:prstGeom>
          <a:noFill/>
        </p:spPr>
        <p:txBody>
          <a:bodyPr wrap="none" rtlCol="0">
            <a:spAutoFit/>
          </a:bodyPr>
          <a:lstStyle/>
          <a:p>
            <a:r>
              <a:rPr lang="en-US" sz="1800" dirty="0" smtClean="0">
                <a:solidFill>
                  <a:srgbClr val="000000"/>
                </a:solidFill>
                <a:ea typeface="ＭＳ Ｐゴシック" charset="-128"/>
              </a:rPr>
              <a:t>So. France, No. Italy</a:t>
            </a:r>
            <a:endParaRPr lang="en-US" sz="1800" dirty="0">
              <a:solidFill>
                <a:srgbClr val="000000"/>
              </a:solidFill>
              <a:ea typeface="ＭＳ Ｐゴシック" charset="-128"/>
            </a:endParaRPr>
          </a:p>
        </p:txBody>
      </p:sp>
      <p:pic>
        <p:nvPicPr>
          <p:cNvPr id="12" name="Picture 11" descr="Northwest_Sardinia.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0998" y="2368667"/>
            <a:ext cx="4606655" cy="2439189"/>
          </a:xfrm>
          <a:prstGeom prst="rect">
            <a:avLst/>
          </a:prstGeom>
        </p:spPr>
      </p:pic>
    </p:spTree>
    <p:extLst>
      <p:ext uri="{BB962C8B-B14F-4D97-AF65-F5344CB8AC3E}">
        <p14:creationId xmlns:p14="http://schemas.microsoft.com/office/powerpoint/2010/main" val="8286664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82" name="Rectangle 2"/>
          <p:cNvSpPr>
            <a:spLocks noGrp="1" noChangeArrowheads="1"/>
          </p:cNvSpPr>
          <p:nvPr>
            <p:ph type="title" idx="4294967295"/>
          </p:nvPr>
        </p:nvSpPr>
        <p:spPr>
          <a:xfrm>
            <a:off x="1052980" y="-162790"/>
            <a:ext cx="8458200" cy="1143000"/>
          </a:xfrm>
        </p:spPr>
        <p:txBody>
          <a:bodyPr/>
          <a:lstStyle/>
          <a:p>
            <a:r>
              <a:rPr lang="en-US" dirty="0" smtClean="0"/>
              <a:t>OUTLINE</a:t>
            </a:r>
            <a:endParaRPr lang="en-US" dirty="0"/>
          </a:p>
        </p:txBody>
      </p:sp>
      <p:sp>
        <p:nvSpPr>
          <p:cNvPr id="890883" name="Rectangle 3"/>
          <p:cNvSpPr>
            <a:spLocks noGrp="1" noChangeArrowheads="1"/>
          </p:cNvSpPr>
          <p:nvPr>
            <p:ph type="body" idx="4294967295"/>
          </p:nvPr>
        </p:nvSpPr>
        <p:spPr>
          <a:xfrm>
            <a:off x="181500" y="1396115"/>
            <a:ext cx="9067800" cy="6172200"/>
          </a:xfrm>
        </p:spPr>
        <p:txBody>
          <a:bodyPr/>
          <a:lstStyle/>
          <a:p>
            <a:pPr lvl="1">
              <a:lnSpc>
                <a:spcPct val="90000"/>
              </a:lnSpc>
              <a:spcBef>
                <a:spcPts val="600"/>
              </a:spcBef>
            </a:pPr>
            <a:r>
              <a:rPr lang="en-US" sz="2800" dirty="0" smtClean="0"/>
              <a:t>On-orbit constellation overview</a:t>
            </a:r>
          </a:p>
          <a:p>
            <a:pPr lvl="1">
              <a:lnSpc>
                <a:spcPct val="90000"/>
              </a:lnSpc>
              <a:spcBef>
                <a:spcPts val="600"/>
              </a:spcBef>
            </a:pPr>
            <a:r>
              <a:rPr lang="en-US" sz="2800" dirty="0" smtClean="0"/>
              <a:t>Upcoming launches – mission development</a:t>
            </a:r>
          </a:p>
          <a:p>
            <a:pPr lvl="1">
              <a:lnSpc>
                <a:spcPct val="90000"/>
              </a:lnSpc>
              <a:spcBef>
                <a:spcPts val="1200"/>
              </a:spcBef>
            </a:pPr>
            <a:r>
              <a:rPr lang="en-US" sz="2800" dirty="0" smtClean="0"/>
              <a:t>Venture Class status/plans/schedule</a:t>
            </a:r>
          </a:p>
          <a:p>
            <a:pPr lvl="1">
              <a:lnSpc>
                <a:spcPct val="90000"/>
              </a:lnSpc>
              <a:spcBef>
                <a:spcPts val="1200"/>
              </a:spcBef>
            </a:pPr>
            <a:r>
              <a:rPr lang="en-US" sz="2800" dirty="0" smtClean="0"/>
              <a:t>Sustained Land Imaging</a:t>
            </a:r>
          </a:p>
          <a:p>
            <a:pPr lvl="1">
              <a:lnSpc>
                <a:spcPct val="90000"/>
              </a:lnSpc>
              <a:spcBef>
                <a:spcPts val="1200"/>
              </a:spcBef>
            </a:pPr>
            <a:r>
              <a:rPr lang="en-US" sz="2800" dirty="0" smtClean="0"/>
              <a:t>Questions/Discussion</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Picture 40" descr="0000_May 2 SIPc.jpg"/>
          <p:cNvPicPr>
            <a:picLocks noChangeAspect="1"/>
          </p:cNvPicPr>
          <p:nvPr/>
        </p:nvPicPr>
        <p:blipFill rotWithShape="1">
          <a:blip r:embed="rId3" cstate="print">
            <a:extLst>
              <a:ext uri="{28A0092B-C50C-407E-A947-70E740481C1C}">
                <a14:useLocalDpi xmlns:a14="http://schemas.microsoft.com/office/drawing/2010/main" val="0"/>
              </a:ext>
            </a:extLst>
          </a:blip>
          <a:srcRect t="29028"/>
          <a:stretch/>
        </p:blipFill>
        <p:spPr>
          <a:xfrm>
            <a:off x="6017257" y="2757912"/>
            <a:ext cx="1723972" cy="917653"/>
          </a:xfrm>
          <a:prstGeom prst="rect">
            <a:avLst/>
          </a:prstGeom>
        </p:spPr>
      </p:pic>
      <p:pic>
        <p:nvPicPr>
          <p:cNvPr id="14" name="Picture 5"/>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7662333" y="5723467"/>
            <a:ext cx="1298300" cy="993306"/>
          </a:xfrm>
          <a:prstGeom prst="rect">
            <a:avLst/>
          </a:prstGeom>
          <a:noFill/>
          <a:ln w="12700">
            <a:noFill/>
            <a:miter lim="800000"/>
            <a:headEnd/>
            <a:tailEnd/>
          </a:ln>
        </p:spPr>
      </p:pic>
      <p:pic>
        <p:nvPicPr>
          <p:cNvPr id="15" name="Picture 14" descr="AIST_SnoMote.JPG"/>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7662334" y="4225436"/>
            <a:ext cx="1299634" cy="1528572"/>
          </a:xfrm>
          <a:prstGeom prst="rect">
            <a:avLst/>
          </a:prstGeom>
        </p:spPr>
      </p:pic>
      <p:sp>
        <p:nvSpPr>
          <p:cNvPr id="16" name="Rectangle 2"/>
          <p:cNvSpPr txBox="1">
            <a:spLocks noChangeArrowheads="1"/>
          </p:cNvSpPr>
          <p:nvPr/>
        </p:nvSpPr>
        <p:spPr>
          <a:xfrm>
            <a:off x="0" y="-59803"/>
            <a:ext cx="9144000" cy="1129306"/>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3200" kern="1200">
                <a:solidFill>
                  <a:srgbClr val="000000"/>
                </a:solidFill>
                <a:latin typeface="Arial"/>
                <a:ea typeface="+mj-ea"/>
                <a:cs typeface="Arial"/>
              </a:defRPr>
            </a:lvl1pPr>
          </a:lstStyle>
          <a:p>
            <a:r>
              <a:rPr lang="en-US" dirty="0" smtClean="0"/>
              <a:t>NASA’s Earth Science Division</a:t>
            </a:r>
            <a:endParaRPr lang="en-US" dirty="0"/>
          </a:p>
        </p:txBody>
      </p:sp>
      <p:cxnSp>
        <p:nvCxnSpPr>
          <p:cNvPr id="17" name="Straight Connector 16"/>
          <p:cNvCxnSpPr/>
          <p:nvPr/>
        </p:nvCxnSpPr>
        <p:spPr>
          <a:xfrm>
            <a:off x="4641015" y="1086926"/>
            <a:ext cx="51755" cy="5529532"/>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sp>
        <p:nvSpPr>
          <p:cNvPr id="18" name="TextBox 17"/>
          <p:cNvSpPr txBox="1"/>
          <p:nvPr/>
        </p:nvSpPr>
        <p:spPr>
          <a:xfrm>
            <a:off x="1558720" y="977981"/>
            <a:ext cx="1570562" cy="461665"/>
          </a:xfrm>
          <a:prstGeom prst="rect">
            <a:avLst/>
          </a:prstGeom>
          <a:noFill/>
        </p:spPr>
        <p:txBody>
          <a:bodyPr wrap="none" rtlCol="0">
            <a:spAutoFit/>
          </a:bodyPr>
          <a:lstStyle/>
          <a:p>
            <a:pPr defTabSz="457200" eaLnBrk="1" fontAlgn="auto" hangingPunct="1">
              <a:spcBef>
                <a:spcPts val="0"/>
              </a:spcBef>
              <a:spcAft>
                <a:spcPts val="0"/>
              </a:spcAft>
            </a:pPr>
            <a:r>
              <a:rPr lang="en-US" sz="2400" b="1" dirty="0" smtClean="0">
                <a:solidFill>
                  <a:prstClr val="black"/>
                </a:solidFill>
                <a:latin typeface="Arial"/>
                <a:ea typeface="ＭＳ Ｐゴシック" charset="0"/>
                <a:cs typeface="Arial"/>
              </a:rPr>
              <a:t>Research</a:t>
            </a:r>
            <a:endParaRPr lang="en-US" sz="2400" b="1" dirty="0">
              <a:solidFill>
                <a:prstClr val="black"/>
              </a:solidFill>
              <a:latin typeface="Arial"/>
              <a:ea typeface="ＭＳ Ｐゴシック" charset="0"/>
              <a:cs typeface="Arial"/>
            </a:endParaRPr>
          </a:p>
        </p:txBody>
      </p:sp>
      <p:sp>
        <p:nvSpPr>
          <p:cNvPr id="19" name="TextBox 18"/>
          <p:cNvSpPr txBox="1"/>
          <p:nvPr/>
        </p:nvSpPr>
        <p:spPr>
          <a:xfrm>
            <a:off x="6359731" y="952427"/>
            <a:ext cx="1022185" cy="461665"/>
          </a:xfrm>
          <a:prstGeom prst="rect">
            <a:avLst/>
          </a:prstGeom>
          <a:noFill/>
        </p:spPr>
        <p:txBody>
          <a:bodyPr wrap="none" rtlCol="0">
            <a:spAutoFit/>
          </a:bodyPr>
          <a:lstStyle/>
          <a:p>
            <a:pPr defTabSz="457200" eaLnBrk="1" fontAlgn="auto" hangingPunct="1">
              <a:spcBef>
                <a:spcPts val="0"/>
              </a:spcBef>
              <a:spcAft>
                <a:spcPts val="0"/>
              </a:spcAft>
            </a:pPr>
            <a:r>
              <a:rPr lang="en-US" sz="2400" b="1" dirty="0" smtClean="0">
                <a:solidFill>
                  <a:prstClr val="black"/>
                </a:solidFill>
                <a:latin typeface="Arial"/>
                <a:ea typeface="ＭＳ Ｐゴシック" charset="0"/>
                <a:cs typeface="Arial"/>
              </a:rPr>
              <a:t>Flight</a:t>
            </a:r>
            <a:endParaRPr lang="en-US" sz="2400" b="1" dirty="0">
              <a:solidFill>
                <a:prstClr val="black"/>
              </a:solidFill>
              <a:latin typeface="Arial"/>
              <a:ea typeface="ＭＳ Ｐゴシック" charset="0"/>
              <a:cs typeface="Arial"/>
            </a:endParaRPr>
          </a:p>
        </p:txBody>
      </p:sp>
      <p:sp>
        <p:nvSpPr>
          <p:cNvPr id="20" name="TextBox 19"/>
          <p:cNvSpPr txBox="1"/>
          <p:nvPr/>
        </p:nvSpPr>
        <p:spPr>
          <a:xfrm>
            <a:off x="1005703" y="3831186"/>
            <a:ext cx="2733290" cy="461665"/>
          </a:xfrm>
          <a:prstGeom prst="rect">
            <a:avLst/>
          </a:prstGeom>
          <a:noFill/>
        </p:spPr>
        <p:txBody>
          <a:bodyPr wrap="none" rtlCol="0">
            <a:spAutoFit/>
          </a:bodyPr>
          <a:lstStyle/>
          <a:p>
            <a:pPr defTabSz="457200" eaLnBrk="1" fontAlgn="auto" hangingPunct="1">
              <a:spcBef>
                <a:spcPts val="0"/>
              </a:spcBef>
              <a:spcAft>
                <a:spcPts val="0"/>
              </a:spcAft>
            </a:pPr>
            <a:r>
              <a:rPr lang="en-US" sz="2400" b="1" dirty="0" smtClean="0">
                <a:solidFill>
                  <a:prstClr val="black"/>
                </a:solidFill>
                <a:latin typeface="Arial"/>
                <a:ea typeface="ＭＳ Ｐゴシック" charset="0"/>
                <a:cs typeface="Arial"/>
              </a:rPr>
              <a:t>Applied Sciences</a:t>
            </a:r>
            <a:endParaRPr lang="en-US" sz="2400" b="1" dirty="0">
              <a:solidFill>
                <a:prstClr val="black"/>
              </a:solidFill>
              <a:latin typeface="Arial"/>
              <a:ea typeface="ＭＳ Ｐゴシック" charset="0"/>
              <a:cs typeface="Arial"/>
            </a:endParaRPr>
          </a:p>
        </p:txBody>
      </p:sp>
      <p:sp>
        <p:nvSpPr>
          <p:cNvPr id="21" name="TextBox 20"/>
          <p:cNvSpPr txBox="1"/>
          <p:nvPr/>
        </p:nvSpPr>
        <p:spPr>
          <a:xfrm>
            <a:off x="5929346" y="3769084"/>
            <a:ext cx="1903085" cy="461665"/>
          </a:xfrm>
          <a:prstGeom prst="rect">
            <a:avLst/>
          </a:prstGeom>
          <a:noFill/>
        </p:spPr>
        <p:txBody>
          <a:bodyPr wrap="none" rtlCol="0">
            <a:spAutoFit/>
          </a:bodyPr>
          <a:lstStyle/>
          <a:p>
            <a:pPr defTabSz="457200" eaLnBrk="1" fontAlgn="auto" hangingPunct="1">
              <a:spcBef>
                <a:spcPts val="0"/>
              </a:spcBef>
              <a:spcAft>
                <a:spcPts val="0"/>
              </a:spcAft>
            </a:pPr>
            <a:r>
              <a:rPr lang="en-US" sz="2400" b="1" dirty="0" smtClean="0">
                <a:solidFill>
                  <a:prstClr val="black"/>
                </a:solidFill>
                <a:latin typeface="Arial"/>
                <a:ea typeface="ＭＳ Ｐゴシック" charset="0"/>
                <a:cs typeface="Arial"/>
              </a:rPr>
              <a:t>Technology</a:t>
            </a:r>
            <a:endParaRPr lang="en-US" sz="2400" b="1" dirty="0">
              <a:solidFill>
                <a:prstClr val="black"/>
              </a:solidFill>
              <a:latin typeface="Arial"/>
              <a:ea typeface="ＭＳ Ｐゴシック" charset="0"/>
              <a:cs typeface="Arial"/>
            </a:endParaRPr>
          </a:p>
        </p:txBody>
      </p:sp>
      <p:sp>
        <p:nvSpPr>
          <p:cNvPr id="22" name="TextBox 21"/>
          <p:cNvSpPr txBox="1"/>
          <p:nvPr/>
        </p:nvSpPr>
        <p:spPr>
          <a:xfrm>
            <a:off x="5290875" y="4443824"/>
            <a:ext cx="184666" cy="369332"/>
          </a:xfrm>
          <a:prstGeom prst="rect">
            <a:avLst/>
          </a:prstGeom>
          <a:noFill/>
        </p:spPr>
        <p:txBody>
          <a:bodyPr wrap="none" rtlCol="0">
            <a:spAutoFit/>
          </a:bodyPr>
          <a:lstStyle/>
          <a:p>
            <a:pPr defTabSz="457200" eaLnBrk="1" fontAlgn="auto" hangingPunct="1">
              <a:spcBef>
                <a:spcPts val="0"/>
              </a:spcBef>
              <a:spcAft>
                <a:spcPts val="0"/>
              </a:spcAft>
            </a:pPr>
            <a:endParaRPr lang="en-US" sz="1800" dirty="0">
              <a:solidFill>
                <a:prstClr val="black"/>
              </a:solidFill>
              <a:latin typeface="Calibri"/>
              <a:ea typeface="ＭＳ Ｐゴシック" charset="0"/>
              <a:cs typeface="Arial" charset="0"/>
            </a:endParaRPr>
          </a:p>
        </p:txBody>
      </p:sp>
      <p:pic>
        <p:nvPicPr>
          <p:cNvPr id="23" name="Picture 22" descr="Invest_studentcubesat copy.tif"/>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4827905" y="4196094"/>
            <a:ext cx="1633880" cy="1089798"/>
          </a:xfrm>
          <a:prstGeom prst="rect">
            <a:avLst/>
          </a:prstGeom>
        </p:spPr>
      </p:pic>
      <p:pic>
        <p:nvPicPr>
          <p:cNvPr id="24" name="Picture 23" descr="IIP_Twilite_on_plane copy.tif"/>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6517625" y="5133809"/>
            <a:ext cx="1126023" cy="1588296"/>
          </a:xfrm>
          <a:prstGeom prst="rect">
            <a:avLst/>
          </a:prstGeom>
        </p:spPr>
      </p:pic>
      <p:pic>
        <p:nvPicPr>
          <p:cNvPr id="25" name="Picture 24" descr="ACT_reising_module_with_dime copy.tif"/>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6486040" y="4197034"/>
            <a:ext cx="1210528" cy="900136"/>
          </a:xfrm>
          <a:prstGeom prst="rect">
            <a:avLst/>
          </a:prstGeom>
        </p:spPr>
      </p:pic>
      <p:pic>
        <p:nvPicPr>
          <p:cNvPr id="26" name="Picture 25" descr="IIP_Weimer_ESFL.tif"/>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4840140" y="5330927"/>
            <a:ext cx="1630466" cy="1393438"/>
          </a:xfrm>
          <a:prstGeom prst="rect">
            <a:avLst/>
          </a:prstGeom>
        </p:spPr>
      </p:pic>
      <p:pic>
        <p:nvPicPr>
          <p:cNvPr id="27" name="Picture 3"/>
          <p:cNvPicPr>
            <a:picLocks noChangeAspect="1" noChangeArrowheads="1"/>
          </p:cNvPicPr>
          <p:nvPr/>
        </p:nvPicPr>
        <p:blipFill>
          <a:blip r:embed="rId10" cstate="email">
            <a:extLst>
              <a:ext uri="{28A0092B-C50C-407E-A947-70E740481C1C}">
                <a14:useLocalDpi xmlns:a14="http://schemas.microsoft.com/office/drawing/2010/main" val="0"/>
              </a:ext>
            </a:extLst>
          </a:blip>
          <a:srcRect/>
          <a:stretch>
            <a:fillRect/>
          </a:stretch>
        </p:blipFill>
        <p:spPr bwMode="auto">
          <a:xfrm>
            <a:off x="1519434" y="5624065"/>
            <a:ext cx="1853558" cy="10983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4"/>
          <p:cNvPicPr>
            <a:picLocks noChangeAspect="1" noChangeArrowheads="1"/>
          </p:cNvPicPr>
          <p:nvPr/>
        </p:nvPicPr>
        <p:blipFill>
          <a:blip r:embed="rId11" cstate="email">
            <a:extLst>
              <a:ext uri="{28A0092B-C50C-407E-A947-70E740481C1C}">
                <a14:useLocalDpi xmlns:a14="http://schemas.microsoft.com/office/drawing/2010/main" val="0"/>
              </a:ext>
            </a:extLst>
          </a:blip>
          <a:srcRect/>
          <a:stretch>
            <a:fillRect/>
          </a:stretch>
        </p:blipFill>
        <p:spPr bwMode="auto">
          <a:xfrm>
            <a:off x="3426458" y="5616245"/>
            <a:ext cx="1121352" cy="11189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9" name="Picture 4" descr="eyja_so2lf_15k_20100415_o30584.JPG"/>
          <p:cNvPicPr>
            <a:picLocks noChangeAspect="1"/>
          </p:cNvPicPr>
          <p:nvPr/>
        </p:nvPicPr>
        <p:blipFill>
          <a:blip r:embed="rId12" cstate="print"/>
          <a:srcRect/>
          <a:stretch>
            <a:fillRect/>
          </a:stretch>
        </p:blipFill>
        <p:spPr bwMode="auto">
          <a:xfrm>
            <a:off x="3270310" y="4436808"/>
            <a:ext cx="1277499" cy="1066222"/>
          </a:xfrm>
          <a:prstGeom prst="rect">
            <a:avLst/>
          </a:prstGeom>
          <a:noFill/>
          <a:ln w="9525">
            <a:solidFill>
              <a:schemeClr val="tx1"/>
            </a:solidFill>
            <a:miter lim="800000"/>
            <a:headEnd/>
            <a:tailEnd/>
          </a:ln>
          <a:effectLst/>
        </p:spPr>
      </p:pic>
      <p:pic>
        <p:nvPicPr>
          <p:cNvPr id="30" name="Picture 6"/>
          <p:cNvPicPr>
            <a:picLocks noChangeAspect="1" noChangeArrowheads="1"/>
          </p:cNvPicPr>
          <p:nvPr/>
        </p:nvPicPr>
        <p:blipFill>
          <a:blip r:embed="rId13" cstate="email">
            <a:extLst>
              <a:ext uri="{28A0092B-C50C-407E-A947-70E740481C1C}">
                <a14:useLocalDpi xmlns:a14="http://schemas.microsoft.com/office/drawing/2010/main" val="0"/>
              </a:ext>
            </a:extLst>
          </a:blip>
          <a:srcRect/>
          <a:stretch>
            <a:fillRect/>
          </a:stretch>
        </p:blipFill>
        <p:spPr bwMode="auto">
          <a:xfrm>
            <a:off x="157237" y="4366383"/>
            <a:ext cx="1275255" cy="1227356"/>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1" name="Picture 8"/>
          <p:cNvPicPr>
            <a:picLocks noChangeAspect="1" noChangeArrowheads="1"/>
          </p:cNvPicPr>
          <p:nvPr/>
        </p:nvPicPr>
        <p:blipFill>
          <a:blip r:embed="rId14" cstate="email">
            <a:extLst>
              <a:ext uri="{28A0092B-C50C-407E-A947-70E740481C1C}">
                <a14:useLocalDpi xmlns:a14="http://schemas.microsoft.com/office/drawing/2010/main" val="0"/>
              </a:ext>
            </a:extLst>
          </a:blip>
          <a:srcRect/>
          <a:stretch>
            <a:fillRect/>
          </a:stretch>
        </p:blipFill>
        <p:spPr bwMode="auto">
          <a:xfrm>
            <a:off x="157238" y="5639094"/>
            <a:ext cx="1300812" cy="1095458"/>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2" name="Picture 9"/>
          <p:cNvPicPr>
            <a:picLocks noChangeAspect="1" noChangeArrowheads="1"/>
          </p:cNvPicPr>
          <p:nvPr/>
        </p:nvPicPr>
        <p:blipFill>
          <a:blip r:embed="rId15" cstate="email">
            <a:extLst>
              <a:ext uri="{28A0092B-C50C-407E-A947-70E740481C1C}">
                <a14:useLocalDpi xmlns:a14="http://schemas.microsoft.com/office/drawing/2010/main" val="0"/>
              </a:ext>
            </a:extLst>
          </a:blip>
          <a:srcRect/>
          <a:stretch>
            <a:fillRect/>
          </a:stretch>
        </p:blipFill>
        <p:spPr bwMode="auto">
          <a:xfrm>
            <a:off x="1462010" y="4291891"/>
            <a:ext cx="1819420" cy="1265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3" name="Picture 32" descr="2005_QSCAT_DriestQrtr_Anml.png"/>
          <p:cNvPicPr>
            <a:picLocks noChangeAspect="1"/>
          </p:cNvPicPr>
          <p:nvPr/>
        </p:nvPicPr>
        <p:blipFill rotWithShape="1">
          <a:blip r:embed="rId16" cstate="print">
            <a:extLst>
              <a:ext uri="{28A0092B-C50C-407E-A947-70E740481C1C}">
                <a14:useLocalDpi xmlns:a14="http://schemas.microsoft.com/office/drawing/2010/main" val="0"/>
              </a:ext>
            </a:extLst>
          </a:blip>
          <a:srcRect r="2539"/>
          <a:stretch/>
        </p:blipFill>
        <p:spPr bwMode="auto">
          <a:xfrm>
            <a:off x="-21646" y="1324926"/>
            <a:ext cx="1581938" cy="12992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Picture 4"/>
          <p:cNvPicPr>
            <a:picLocks noChangeAspect="1"/>
          </p:cNvPicPr>
          <p:nvPr/>
        </p:nvPicPr>
        <p:blipFill>
          <a:blip r:embed="rId17" cstate="print">
            <a:extLst>
              <a:ext uri="{28A0092B-C50C-407E-A947-70E740481C1C}">
                <a14:useLocalDpi xmlns:a14="http://schemas.microsoft.com/office/drawing/2010/main" val="0"/>
              </a:ext>
            </a:extLst>
          </a:blip>
          <a:srcRect l="57425" t="49414"/>
          <a:stretch>
            <a:fillRect/>
          </a:stretch>
        </p:blipFill>
        <p:spPr bwMode="auto">
          <a:xfrm>
            <a:off x="1529368" y="1534498"/>
            <a:ext cx="1644297" cy="816688"/>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35" name="Picture 34" descr="greenland.jpg"/>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3137809" y="2473556"/>
            <a:ext cx="1342374" cy="1221560"/>
          </a:xfrm>
          <a:prstGeom prst="rect">
            <a:avLst/>
          </a:prstGeom>
        </p:spPr>
      </p:pic>
      <p:pic>
        <p:nvPicPr>
          <p:cNvPr id="36" name="Picture 10" descr="plotTsunamiMax2.jpeg"/>
          <p:cNvPicPr>
            <a:picLocks noChangeAspect="1"/>
          </p:cNvPicPr>
          <p:nvPr/>
        </p:nvPicPr>
        <p:blipFill>
          <a:blip r:embed="rId19" cstate="print"/>
          <a:srcRect l="10834" t="6631" r="5000" b="5519"/>
          <a:stretch>
            <a:fillRect/>
          </a:stretch>
        </p:blipFill>
        <p:spPr bwMode="auto">
          <a:xfrm>
            <a:off x="3232170" y="1587263"/>
            <a:ext cx="1371323" cy="725824"/>
          </a:xfrm>
          <a:prstGeom prst="rect">
            <a:avLst/>
          </a:prstGeom>
          <a:noFill/>
          <a:ln w="9525">
            <a:solidFill>
              <a:srgbClr val="7F7F7F"/>
            </a:solidFill>
            <a:miter lim="800000"/>
            <a:headEnd/>
            <a:tailEnd/>
          </a:ln>
        </p:spPr>
      </p:pic>
      <p:pic>
        <p:nvPicPr>
          <p:cNvPr id="37" name="Picture 36"/>
          <p:cNvPicPr>
            <a:picLocks noChangeAspect="1"/>
          </p:cNvPicPr>
          <p:nvPr/>
        </p:nvPicPr>
        <p:blipFill>
          <a:blip r:embed="rId20" cstate="print"/>
          <a:stretch>
            <a:fillRect/>
          </a:stretch>
        </p:blipFill>
        <p:spPr>
          <a:xfrm>
            <a:off x="1674403" y="2586673"/>
            <a:ext cx="1386239" cy="1040412"/>
          </a:xfrm>
          <a:prstGeom prst="rect">
            <a:avLst/>
          </a:prstGeom>
        </p:spPr>
      </p:pic>
      <p:pic>
        <p:nvPicPr>
          <p:cNvPr id="38" name="Picture 10"/>
          <p:cNvPicPr>
            <a:picLocks noChangeAspect="1"/>
          </p:cNvPicPr>
          <p:nvPr/>
        </p:nvPicPr>
        <p:blipFill rotWithShape="1">
          <a:blip r:embed="rId21" cstate="print">
            <a:extLst>
              <a:ext uri="{28A0092B-C50C-407E-A947-70E740481C1C}">
                <a14:useLocalDpi xmlns:a14="http://schemas.microsoft.com/office/drawing/2010/main" val="0"/>
              </a:ext>
            </a:extLst>
          </a:blip>
          <a:srcRect r="10080"/>
          <a:stretch/>
        </p:blipFill>
        <p:spPr bwMode="auto">
          <a:xfrm>
            <a:off x="201179" y="2639579"/>
            <a:ext cx="1401405" cy="989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6"/>
          <p:cNvGrpSpPr/>
          <p:nvPr/>
        </p:nvGrpSpPr>
        <p:grpSpPr>
          <a:xfrm>
            <a:off x="5115283" y="1398436"/>
            <a:ext cx="3517515" cy="1304146"/>
            <a:chOff x="4850704" y="1428672"/>
            <a:chExt cx="3882955" cy="1439636"/>
          </a:xfrm>
        </p:grpSpPr>
        <p:pic>
          <p:nvPicPr>
            <p:cNvPr id="39" name="Picture 38" descr="SIP April 15b.jpg"/>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4850704" y="1432113"/>
              <a:ext cx="1914927" cy="1436195"/>
            </a:xfrm>
            <a:prstGeom prst="rect">
              <a:avLst/>
            </a:prstGeom>
          </p:spPr>
        </p:pic>
        <p:pic>
          <p:nvPicPr>
            <p:cNvPr id="40" name="Picture 39" descr="SIP April 15.jpg"/>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6834192" y="1428672"/>
              <a:ext cx="1899467" cy="1424600"/>
            </a:xfrm>
            <a:prstGeom prst="rect">
              <a:avLst/>
            </a:prstGeom>
          </p:spPr>
        </p:pic>
      </p:grpSp>
      <p:cxnSp>
        <p:nvCxnSpPr>
          <p:cNvPr id="6" name="Straight Connector 5"/>
          <p:cNvCxnSpPr/>
          <p:nvPr/>
        </p:nvCxnSpPr>
        <p:spPr>
          <a:xfrm>
            <a:off x="173865" y="3771995"/>
            <a:ext cx="8753748" cy="0"/>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bwMode="auto">
          <a:xfrm>
            <a:off x="-21771" y="121187"/>
            <a:ext cx="9144000" cy="685800"/>
          </a:xfrm>
          <a:prstGeom prst="rect">
            <a:avLst/>
          </a:prstGeom>
          <a:noFill/>
          <a:ln w="9525">
            <a:noFill/>
            <a:miter lim="800000"/>
            <a:headEnd/>
            <a:tailEnd/>
          </a:ln>
        </p:spPr>
        <p:txBody>
          <a:bodyPr vert="horz" wrap="square" lIns="91331" tIns="45666" rIns="91331" bIns="45666"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hangingPunct="1"/>
            <a:r>
              <a:rPr lang="en-US" sz="3200" dirty="0">
                <a:solidFill>
                  <a:prstClr val="black"/>
                </a:solidFill>
                <a:latin typeface="Calibri"/>
              </a:rPr>
              <a:t>Earth Science Research</a:t>
            </a:r>
          </a:p>
        </p:txBody>
      </p:sp>
      <p:sp>
        <p:nvSpPr>
          <p:cNvPr id="8" name="TextBox 7"/>
          <p:cNvSpPr txBox="1"/>
          <p:nvPr/>
        </p:nvSpPr>
        <p:spPr>
          <a:xfrm>
            <a:off x="152414" y="1803542"/>
            <a:ext cx="3461134" cy="4380158"/>
          </a:xfrm>
          <a:prstGeom prst="rect">
            <a:avLst/>
          </a:prstGeom>
          <a:solidFill>
            <a:schemeClr val="accent3">
              <a:lumMod val="60000"/>
              <a:lumOff val="40000"/>
            </a:schemeClr>
          </a:solidFill>
          <a:ln>
            <a:solidFill>
              <a:schemeClr val="tx1"/>
            </a:solidFill>
          </a:ln>
        </p:spPr>
        <p:txBody>
          <a:bodyPr wrap="square" lIns="91331" tIns="45666" rIns="91331" bIns="45666" rtlCol="0">
            <a:spAutoFit/>
          </a:bodyPr>
          <a:lstStyle/>
          <a:p>
            <a:pPr algn="ctr" eaLnBrk="1" hangingPunct="1">
              <a:spcBef>
                <a:spcPts val="0"/>
              </a:spcBef>
            </a:pPr>
            <a:r>
              <a:rPr lang="en-US" b="1" u="sng" dirty="0" smtClean="0">
                <a:solidFill>
                  <a:prstClr val="black"/>
                </a:solidFill>
                <a:latin typeface="Calibri"/>
                <a:ea typeface="ＭＳ Ｐゴシック" pitchFamily="34" charset="-128"/>
                <a:cs typeface="Arial"/>
              </a:rPr>
              <a:t>Focus Areas</a:t>
            </a:r>
          </a:p>
          <a:p>
            <a:pPr algn="ctr" eaLnBrk="1" hangingPunct="1">
              <a:spcBef>
                <a:spcPts val="0"/>
              </a:spcBef>
            </a:pPr>
            <a:endParaRPr lang="en-US" b="1" u="sng" dirty="0" smtClean="0">
              <a:solidFill>
                <a:prstClr val="black"/>
              </a:solidFill>
              <a:latin typeface="Calibri"/>
              <a:ea typeface="ＭＳ Ｐゴシック" pitchFamily="34" charset="-128"/>
              <a:cs typeface="Arial"/>
            </a:endParaRPr>
          </a:p>
          <a:p>
            <a:pPr algn="ctr" eaLnBrk="1" hangingPunct="1">
              <a:spcBef>
                <a:spcPts val="0"/>
              </a:spcBef>
            </a:pPr>
            <a:r>
              <a:rPr lang="en-US" dirty="0" smtClean="0">
                <a:solidFill>
                  <a:prstClr val="black"/>
                </a:solidFill>
                <a:latin typeface="Calibri"/>
                <a:ea typeface="ＭＳ Ｐゴシック" pitchFamily="34" charset="-128"/>
              </a:rPr>
              <a:t>Carbon </a:t>
            </a:r>
            <a:r>
              <a:rPr lang="en-US" dirty="0">
                <a:solidFill>
                  <a:prstClr val="black"/>
                </a:solidFill>
                <a:latin typeface="Calibri"/>
                <a:ea typeface="ＭＳ Ｐゴシック" pitchFamily="34" charset="-128"/>
              </a:rPr>
              <a:t>cycle and Ecosystems</a:t>
            </a:r>
          </a:p>
          <a:p>
            <a:pPr algn="ctr" eaLnBrk="1" hangingPunct="1"/>
            <a:r>
              <a:rPr lang="en-US" dirty="0">
                <a:solidFill>
                  <a:prstClr val="black"/>
                </a:solidFill>
                <a:latin typeface="Calibri"/>
                <a:ea typeface="ＭＳ Ｐゴシック" pitchFamily="34" charset="-128"/>
              </a:rPr>
              <a:t> </a:t>
            </a:r>
          </a:p>
          <a:p>
            <a:pPr algn="ctr" eaLnBrk="1" hangingPunct="1"/>
            <a:r>
              <a:rPr lang="en-US" dirty="0">
                <a:solidFill>
                  <a:prstClr val="black"/>
                </a:solidFill>
                <a:latin typeface="Calibri"/>
                <a:ea typeface="ＭＳ Ｐゴシック" pitchFamily="34" charset="-128"/>
              </a:rPr>
              <a:t>Climate Variability and Change</a:t>
            </a:r>
          </a:p>
          <a:p>
            <a:pPr algn="ctr" eaLnBrk="1" hangingPunct="1"/>
            <a:r>
              <a:rPr lang="en-US" dirty="0">
                <a:solidFill>
                  <a:prstClr val="black"/>
                </a:solidFill>
                <a:latin typeface="Calibri"/>
                <a:ea typeface="ＭＳ Ｐゴシック" pitchFamily="34" charset="-128"/>
              </a:rPr>
              <a:t> </a:t>
            </a:r>
          </a:p>
          <a:p>
            <a:pPr algn="ctr" eaLnBrk="1" hangingPunct="1"/>
            <a:r>
              <a:rPr lang="en-US" dirty="0">
                <a:solidFill>
                  <a:prstClr val="black"/>
                </a:solidFill>
                <a:latin typeface="Calibri"/>
                <a:ea typeface="ＭＳ Ｐゴシック" pitchFamily="34" charset="-128"/>
              </a:rPr>
              <a:t>Atmospheric Composition</a:t>
            </a:r>
          </a:p>
          <a:p>
            <a:pPr algn="ctr" eaLnBrk="1" hangingPunct="1"/>
            <a:r>
              <a:rPr lang="en-US" dirty="0">
                <a:solidFill>
                  <a:prstClr val="black"/>
                </a:solidFill>
                <a:latin typeface="Calibri"/>
                <a:ea typeface="ＭＳ Ｐゴシック" pitchFamily="34" charset="-128"/>
              </a:rPr>
              <a:t> </a:t>
            </a:r>
          </a:p>
          <a:p>
            <a:pPr algn="ctr" eaLnBrk="1" hangingPunct="1"/>
            <a:r>
              <a:rPr lang="en-US" dirty="0">
                <a:solidFill>
                  <a:prstClr val="black"/>
                </a:solidFill>
                <a:latin typeface="Calibri"/>
                <a:ea typeface="ＭＳ Ｐゴシック" pitchFamily="34" charset="-128"/>
              </a:rPr>
              <a:t>Global Water and Energy Cycle</a:t>
            </a:r>
          </a:p>
          <a:p>
            <a:pPr algn="ctr" eaLnBrk="1" hangingPunct="1"/>
            <a:r>
              <a:rPr lang="en-US" dirty="0">
                <a:solidFill>
                  <a:prstClr val="black"/>
                </a:solidFill>
                <a:latin typeface="Calibri"/>
                <a:ea typeface="ＭＳ Ｐゴシック" pitchFamily="34" charset="-128"/>
              </a:rPr>
              <a:t> </a:t>
            </a:r>
          </a:p>
          <a:p>
            <a:pPr algn="ctr" eaLnBrk="1" hangingPunct="1"/>
            <a:r>
              <a:rPr lang="en-US" dirty="0">
                <a:solidFill>
                  <a:prstClr val="black"/>
                </a:solidFill>
                <a:latin typeface="Calibri"/>
                <a:ea typeface="ＭＳ Ｐゴシック" pitchFamily="34" charset="-128"/>
              </a:rPr>
              <a:t>Earth Surface and Interior</a:t>
            </a:r>
          </a:p>
          <a:p>
            <a:pPr algn="ctr" eaLnBrk="1" hangingPunct="1"/>
            <a:r>
              <a:rPr lang="en-US" dirty="0">
                <a:solidFill>
                  <a:prstClr val="black"/>
                </a:solidFill>
                <a:latin typeface="Calibri"/>
                <a:ea typeface="ＭＳ Ｐゴシック" pitchFamily="34" charset="-128"/>
              </a:rPr>
              <a:t> </a:t>
            </a:r>
          </a:p>
          <a:p>
            <a:pPr algn="ctr" eaLnBrk="1" hangingPunct="1"/>
            <a:r>
              <a:rPr lang="en-US" dirty="0">
                <a:solidFill>
                  <a:prstClr val="black"/>
                </a:solidFill>
                <a:latin typeface="Calibri"/>
                <a:ea typeface="ＭＳ Ｐゴシック" pitchFamily="34" charset="-128"/>
              </a:rPr>
              <a:t>Weather</a:t>
            </a:r>
          </a:p>
          <a:p>
            <a:pPr marL="456655" lvl="1" eaLnBrk="1" hangingPunct="1">
              <a:spcBef>
                <a:spcPts val="0"/>
              </a:spcBef>
            </a:pPr>
            <a:endParaRPr lang="en-US" sz="1400" b="1" dirty="0">
              <a:solidFill>
                <a:prstClr val="black"/>
              </a:solidFill>
              <a:latin typeface="Arial"/>
              <a:ea typeface="ＭＳ Ｐゴシック" pitchFamily="34" charset="-128"/>
              <a:cs typeface="Arial"/>
            </a:endParaRPr>
          </a:p>
        </p:txBody>
      </p:sp>
      <p:sp>
        <p:nvSpPr>
          <p:cNvPr id="2" name="Slide Number Placeholder 1"/>
          <p:cNvSpPr>
            <a:spLocks noGrp="1"/>
          </p:cNvSpPr>
          <p:nvPr>
            <p:ph type="sldNum" sz="quarter" idx="12"/>
          </p:nvPr>
        </p:nvSpPr>
        <p:spPr/>
        <p:txBody>
          <a:bodyPr/>
          <a:lstStyle/>
          <a:p>
            <a:pPr>
              <a:defRPr/>
            </a:pPr>
            <a:fld id="{1911328A-B4DA-4AB5-AB26-7D8D041B4961}" type="slidenum">
              <a:rPr lang="en-US" smtClean="0">
                <a:solidFill>
                  <a:prstClr val="black"/>
                </a:solidFill>
              </a:rPr>
              <a:pPr>
                <a:defRPr/>
              </a:pPr>
              <a:t>6</a:t>
            </a:fld>
            <a:endParaRPr lang="en-US">
              <a:solidFill>
                <a:prstClr val="black"/>
              </a:solidFill>
            </a:endParaRPr>
          </a:p>
        </p:txBody>
      </p:sp>
      <p:pic>
        <p:nvPicPr>
          <p:cNvPr id="4" name="Picture 3"/>
          <p:cNvPicPr>
            <a:picLocks noChangeAspect="1"/>
          </p:cNvPicPr>
          <p:nvPr/>
        </p:nvPicPr>
        <p:blipFill>
          <a:blip r:embed="rId3"/>
          <a:stretch>
            <a:fillRect/>
          </a:stretch>
        </p:blipFill>
        <p:spPr>
          <a:xfrm>
            <a:off x="3703296" y="1780530"/>
            <a:ext cx="5406435" cy="4372255"/>
          </a:xfrm>
          <a:prstGeom prst="rect">
            <a:avLst/>
          </a:prstGeom>
        </p:spPr>
      </p:pic>
    </p:spTree>
    <p:extLst>
      <p:ext uri="{BB962C8B-B14F-4D97-AF65-F5344CB8AC3E}">
        <p14:creationId xmlns:p14="http://schemas.microsoft.com/office/powerpoint/2010/main" val="1428342144"/>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397378007"/>
              </p:ext>
            </p:extLst>
          </p:nvPr>
        </p:nvGraphicFramePr>
        <p:xfrm>
          <a:off x="290285" y="108854"/>
          <a:ext cx="8581570" cy="6642100"/>
        </p:xfrm>
        <a:graphic>
          <a:graphicData uri="http://schemas.openxmlformats.org/drawingml/2006/table">
            <a:tbl>
              <a:tblPr firstRow="1" bandRow="1">
                <a:tableStyleId>{5C22544A-7EE6-4342-B048-85BDC9FD1C3A}</a:tableStyleId>
              </a:tblPr>
              <a:tblGrid>
                <a:gridCol w="1179286"/>
                <a:gridCol w="1542143"/>
                <a:gridCol w="1578429"/>
                <a:gridCol w="1288143"/>
                <a:gridCol w="2993569"/>
              </a:tblGrid>
              <a:tr h="386715">
                <a:tc>
                  <a:txBody>
                    <a:bodyPr/>
                    <a:lstStyle/>
                    <a:p>
                      <a:pPr algn="ctr" fontAlgn="b"/>
                      <a:r>
                        <a:rPr lang="en-US" sz="1000" b="1" i="0" u="none" strike="noStrike" dirty="0">
                          <a:solidFill>
                            <a:srgbClr val="000000"/>
                          </a:solidFill>
                          <a:effectLst/>
                          <a:latin typeface="Calibri"/>
                        </a:rPr>
                        <a:t>Mission</a:t>
                      </a:r>
                    </a:p>
                  </a:txBody>
                  <a:tcPr marL="12700" marR="12700" marT="12700" marB="0" anchor="ctr"/>
                </a:tc>
                <a:tc>
                  <a:txBody>
                    <a:bodyPr/>
                    <a:lstStyle/>
                    <a:p>
                      <a:pPr algn="ctr" fontAlgn="b"/>
                      <a:r>
                        <a:rPr lang="en-US" sz="1000" b="1" i="0" u="none" strike="noStrike">
                          <a:solidFill>
                            <a:srgbClr val="000000"/>
                          </a:solidFill>
                          <a:effectLst/>
                          <a:latin typeface="Calibri"/>
                        </a:rPr>
                        <a:t>Location(s)</a:t>
                      </a:r>
                    </a:p>
                  </a:txBody>
                  <a:tcPr marL="12700" marR="12700" marT="12700" marB="0" anchor="ctr"/>
                </a:tc>
                <a:tc>
                  <a:txBody>
                    <a:bodyPr/>
                    <a:lstStyle/>
                    <a:p>
                      <a:pPr algn="ctr" fontAlgn="b"/>
                      <a:r>
                        <a:rPr lang="en-US" sz="1000" b="1" i="0" u="none" strike="noStrike">
                          <a:solidFill>
                            <a:srgbClr val="000000"/>
                          </a:solidFill>
                          <a:effectLst/>
                          <a:latin typeface="Calibri"/>
                        </a:rPr>
                        <a:t>Date(s)</a:t>
                      </a:r>
                    </a:p>
                  </a:txBody>
                  <a:tcPr marL="12700" marR="12700" marT="12700" marB="0" anchor="ctr"/>
                </a:tc>
                <a:tc>
                  <a:txBody>
                    <a:bodyPr/>
                    <a:lstStyle/>
                    <a:p>
                      <a:pPr algn="ctr" fontAlgn="b"/>
                      <a:r>
                        <a:rPr lang="en-US" sz="1000" b="1" i="0" u="none" strike="noStrike" dirty="0">
                          <a:solidFill>
                            <a:srgbClr val="000000"/>
                          </a:solidFill>
                          <a:effectLst/>
                          <a:latin typeface="Calibri"/>
                        </a:rPr>
                        <a:t>Platform(s)</a:t>
                      </a:r>
                    </a:p>
                  </a:txBody>
                  <a:tcPr marL="12700" marR="12700" marT="12700" marB="0" anchor="ctr"/>
                </a:tc>
                <a:tc>
                  <a:txBody>
                    <a:bodyPr/>
                    <a:lstStyle/>
                    <a:p>
                      <a:pPr algn="ctr" fontAlgn="b"/>
                      <a:r>
                        <a:rPr lang="en-US" sz="1000" b="1" i="0" u="none" strike="noStrike" dirty="0">
                          <a:solidFill>
                            <a:srgbClr val="000000"/>
                          </a:solidFill>
                          <a:effectLst/>
                          <a:latin typeface="Calibri"/>
                        </a:rPr>
                        <a:t>Summary of Mission </a:t>
                      </a:r>
                    </a:p>
                  </a:txBody>
                  <a:tcPr marL="12700" marR="12700" marT="12700" marB="0" anchor="ctr"/>
                </a:tc>
              </a:tr>
              <a:tr h="386715">
                <a:tc>
                  <a:txBody>
                    <a:bodyPr/>
                    <a:lstStyle/>
                    <a:p>
                      <a:pPr algn="l" fontAlgn="ctr"/>
                      <a:r>
                        <a:rPr lang="en-US" sz="800" b="0" i="0" u="none" strike="noStrike">
                          <a:solidFill>
                            <a:srgbClr val="000000"/>
                          </a:solidFill>
                          <a:effectLst/>
                          <a:latin typeface="Calibri"/>
                        </a:rPr>
                        <a:t>Aviris NG India</a:t>
                      </a:r>
                    </a:p>
                  </a:txBody>
                  <a:tcPr marL="12700" marR="12700" marT="12700" marB="0" anchor="ctr"/>
                </a:tc>
                <a:tc>
                  <a:txBody>
                    <a:bodyPr/>
                    <a:lstStyle/>
                    <a:p>
                      <a:pPr algn="l" fontAlgn="ctr"/>
                      <a:r>
                        <a:rPr lang="en-US" sz="800" b="0" i="0" u="none" strike="noStrike">
                          <a:solidFill>
                            <a:srgbClr val="000000"/>
                          </a:solidFill>
                          <a:effectLst/>
                          <a:latin typeface="Calibri"/>
                        </a:rPr>
                        <a:t>Hyderabad India</a:t>
                      </a:r>
                    </a:p>
                  </a:txBody>
                  <a:tcPr marL="12700" marR="12700" marT="12700" marB="0" anchor="ctr"/>
                </a:tc>
                <a:tc>
                  <a:txBody>
                    <a:bodyPr/>
                    <a:lstStyle/>
                    <a:p>
                      <a:pPr algn="l" fontAlgn="ctr"/>
                      <a:r>
                        <a:rPr lang="fr-FR" sz="800" b="0" i="0" u="none" strike="noStrike" dirty="0" err="1" smtClean="0">
                          <a:solidFill>
                            <a:srgbClr val="000000"/>
                          </a:solidFill>
                          <a:effectLst/>
                          <a:latin typeface="Calibri"/>
                        </a:rPr>
                        <a:t>Dec</a:t>
                      </a:r>
                      <a:r>
                        <a:rPr lang="fr-FR" sz="800" b="0" i="0" u="none" strike="noStrike" dirty="0" smtClean="0">
                          <a:solidFill>
                            <a:srgbClr val="000000"/>
                          </a:solidFill>
                          <a:effectLst/>
                          <a:latin typeface="Calibri"/>
                        </a:rPr>
                        <a:t> 15 –</a:t>
                      </a:r>
                      <a:r>
                        <a:rPr lang="fr-FR" sz="800" b="0" i="0" u="none" strike="noStrike" baseline="0" dirty="0" smtClean="0">
                          <a:solidFill>
                            <a:srgbClr val="000000"/>
                          </a:solidFill>
                          <a:effectLst/>
                          <a:latin typeface="Calibri"/>
                        </a:rPr>
                        <a:t> </a:t>
                      </a:r>
                      <a:r>
                        <a:rPr lang="fr-FR" sz="800" b="0" i="0" u="none" strike="noStrike" baseline="0" dirty="0" err="1" smtClean="0">
                          <a:solidFill>
                            <a:srgbClr val="000000"/>
                          </a:solidFill>
                          <a:effectLst/>
                          <a:latin typeface="Calibri"/>
                        </a:rPr>
                        <a:t>Spring</a:t>
                      </a:r>
                      <a:r>
                        <a:rPr lang="fr-FR" sz="800" b="0" i="0" u="none" strike="noStrike" smtClean="0">
                          <a:solidFill>
                            <a:srgbClr val="000000"/>
                          </a:solidFill>
                          <a:effectLst/>
                          <a:latin typeface="Calibri"/>
                        </a:rPr>
                        <a:t> 16</a:t>
                      </a:r>
                      <a:endParaRPr lang="fr-FR" sz="800" b="0" i="0" u="none" strike="noStrike" dirty="0">
                        <a:solidFill>
                          <a:srgbClr val="000000"/>
                        </a:solidFill>
                        <a:effectLst/>
                        <a:latin typeface="Calibri"/>
                      </a:endParaRPr>
                    </a:p>
                  </a:txBody>
                  <a:tcPr marL="12700" marR="12700" marT="12700" marB="0" anchor="ctr"/>
                </a:tc>
                <a:tc>
                  <a:txBody>
                    <a:bodyPr/>
                    <a:lstStyle/>
                    <a:p>
                      <a:pPr algn="l" fontAlgn="ctr"/>
                      <a:r>
                        <a:rPr lang="en-US" sz="800" b="0" i="0" u="none" strike="noStrike" dirty="0">
                          <a:solidFill>
                            <a:schemeClr val="tx1"/>
                          </a:solidFill>
                          <a:effectLst/>
                          <a:latin typeface="Calibri"/>
                        </a:rPr>
                        <a:t>B200 (ISRO aircraft)</a:t>
                      </a:r>
                    </a:p>
                  </a:txBody>
                  <a:tcPr marL="12700" marR="12700" marT="12700" marB="0" anchor="ctr"/>
                </a:tc>
                <a:tc>
                  <a:txBody>
                    <a:bodyPr/>
                    <a:lstStyle/>
                    <a:p>
                      <a:pPr algn="l" fontAlgn="ctr"/>
                      <a:r>
                        <a:rPr lang="en-US" sz="800" b="0" i="0" u="none" strike="noStrike">
                          <a:solidFill>
                            <a:srgbClr val="000000"/>
                          </a:solidFill>
                          <a:effectLst/>
                          <a:latin typeface="Calibri"/>
                        </a:rPr>
                        <a:t>Imaging spectroscopy science and  application investigation over Indian territory</a:t>
                      </a:r>
                    </a:p>
                  </a:txBody>
                  <a:tcPr marL="12700" marR="12700" marT="12700" marB="0" anchor="ctr"/>
                </a:tc>
              </a:tr>
              <a:tr h="386715">
                <a:tc>
                  <a:txBody>
                    <a:bodyPr/>
                    <a:lstStyle/>
                    <a:p>
                      <a:pPr algn="l" fontAlgn="ctr"/>
                      <a:r>
                        <a:rPr lang="en-US" sz="800" b="0" i="0" u="none" strike="noStrike">
                          <a:solidFill>
                            <a:srgbClr val="000000"/>
                          </a:solidFill>
                          <a:effectLst/>
                          <a:latin typeface="Calibri"/>
                        </a:rPr>
                        <a:t>AfriSAR/G-TEC</a:t>
                      </a:r>
                    </a:p>
                  </a:txBody>
                  <a:tcPr marL="12700" marR="12700" marT="12700" marB="0" anchor="ctr"/>
                </a:tc>
                <a:tc>
                  <a:txBody>
                    <a:bodyPr/>
                    <a:lstStyle/>
                    <a:p>
                      <a:pPr algn="l" fontAlgn="ctr"/>
                      <a:r>
                        <a:rPr lang="en-US" sz="800" b="0" i="0" u="none" strike="noStrike">
                          <a:solidFill>
                            <a:srgbClr val="000000"/>
                          </a:solidFill>
                          <a:effectLst/>
                          <a:latin typeface="Calibri"/>
                        </a:rPr>
                        <a:t>Gabon Africa</a:t>
                      </a:r>
                    </a:p>
                  </a:txBody>
                  <a:tcPr marL="12700" marR="12700" marT="12700" marB="0" anchor="ctr"/>
                </a:tc>
                <a:tc>
                  <a:txBody>
                    <a:bodyPr/>
                    <a:lstStyle/>
                    <a:p>
                      <a:pPr algn="l" fontAlgn="ctr"/>
                      <a:r>
                        <a:rPr lang="en-US" sz="800" b="0" i="0" u="none" strike="noStrike">
                          <a:solidFill>
                            <a:srgbClr val="000000"/>
                          </a:solidFill>
                          <a:effectLst/>
                          <a:latin typeface="Calibri"/>
                        </a:rPr>
                        <a:t>Feb – Mar 16</a:t>
                      </a:r>
                    </a:p>
                  </a:txBody>
                  <a:tcPr marL="12700" marR="12700" marT="12700" marB="0" anchor="ctr"/>
                </a:tc>
                <a:tc>
                  <a:txBody>
                    <a:bodyPr/>
                    <a:lstStyle/>
                    <a:p>
                      <a:pPr algn="l" fontAlgn="ctr"/>
                      <a:r>
                        <a:rPr lang="en-US" sz="800" b="0" i="0" u="none" strike="noStrike">
                          <a:solidFill>
                            <a:srgbClr val="000000"/>
                          </a:solidFill>
                          <a:effectLst/>
                          <a:latin typeface="Calibri"/>
                        </a:rPr>
                        <a:t>B200, C20A</a:t>
                      </a:r>
                    </a:p>
                  </a:txBody>
                  <a:tcPr marL="12700" marR="12700" marT="12700" marB="0" anchor="ctr"/>
                </a:tc>
                <a:tc>
                  <a:txBody>
                    <a:bodyPr/>
                    <a:lstStyle/>
                    <a:p>
                      <a:pPr algn="l" fontAlgn="ctr"/>
                      <a:r>
                        <a:rPr lang="en-US" sz="800" b="0" i="0" u="none" strike="noStrike">
                          <a:solidFill>
                            <a:srgbClr val="000000"/>
                          </a:solidFill>
                          <a:effectLst/>
                          <a:latin typeface="Calibri"/>
                        </a:rPr>
                        <a:t>NASA/ESA collaboration on algorithm development and future mission cal/val activities for above-ground biomass and ecosystem structure and dynamics usint radar and lidar. </a:t>
                      </a:r>
                    </a:p>
                  </a:txBody>
                  <a:tcPr marL="12700" marR="12700" marT="12700" marB="0" anchor="ctr"/>
                </a:tc>
              </a:tr>
              <a:tr h="386715">
                <a:tc>
                  <a:txBody>
                    <a:bodyPr/>
                    <a:lstStyle/>
                    <a:p>
                      <a:pPr algn="l" fontAlgn="ctr"/>
                      <a:r>
                        <a:rPr lang="en-US" sz="800" b="0" i="0" u="none" strike="noStrike">
                          <a:solidFill>
                            <a:srgbClr val="000000"/>
                          </a:solidFill>
                          <a:effectLst/>
                          <a:latin typeface="Calibri"/>
                        </a:rPr>
                        <a:t>Korus-AQ</a:t>
                      </a:r>
                    </a:p>
                  </a:txBody>
                  <a:tcPr marL="12700" marR="12700" marT="12700" marB="0" anchor="ctr"/>
                </a:tc>
                <a:tc>
                  <a:txBody>
                    <a:bodyPr/>
                    <a:lstStyle/>
                    <a:p>
                      <a:pPr algn="l" fontAlgn="ctr"/>
                      <a:r>
                        <a:rPr lang="en-US" sz="800" b="0" i="0" u="none" strike="noStrike">
                          <a:solidFill>
                            <a:srgbClr val="000000"/>
                          </a:solidFill>
                          <a:effectLst/>
                          <a:latin typeface="Calibri"/>
                        </a:rPr>
                        <a:t>Korea</a:t>
                      </a:r>
                    </a:p>
                  </a:txBody>
                  <a:tcPr marL="12700" marR="12700" marT="12700" marB="0" anchor="ctr"/>
                </a:tc>
                <a:tc>
                  <a:txBody>
                    <a:bodyPr/>
                    <a:lstStyle/>
                    <a:p>
                      <a:pPr algn="l" fontAlgn="ctr"/>
                      <a:r>
                        <a:rPr lang="en-US" sz="800" b="0" i="0" u="none" strike="noStrike">
                          <a:solidFill>
                            <a:srgbClr val="000000"/>
                          </a:solidFill>
                          <a:effectLst/>
                          <a:latin typeface="Calibri"/>
                        </a:rPr>
                        <a:t>Spring 16</a:t>
                      </a:r>
                    </a:p>
                  </a:txBody>
                  <a:tcPr marL="12700" marR="12700" marT="12700" marB="0" anchor="ctr"/>
                </a:tc>
                <a:tc>
                  <a:txBody>
                    <a:bodyPr/>
                    <a:lstStyle/>
                    <a:p>
                      <a:pPr algn="l" fontAlgn="ctr"/>
                      <a:r>
                        <a:rPr lang="en-US" sz="800" b="0" i="0" u="none" strike="noStrike">
                          <a:solidFill>
                            <a:srgbClr val="000000"/>
                          </a:solidFill>
                          <a:effectLst/>
                          <a:latin typeface="Calibri"/>
                        </a:rPr>
                        <a:t>DC8, B200</a:t>
                      </a:r>
                    </a:p>
                  </a:txBody>
                  <a:tcPr marL="12700" marR="12700" marT="12700" marB="0" anchor="ctr"/>
                </a:tc>
                <a:tc>
                  <a:txBody>
                    <a:bodyPr/>
                    <a:lstStyle/>
                    <a:p>
                      <a:pPr algn="l" fontAlgn="ctr"/>
                      <a:r>
                        <a:rPr lang="en-US" sz="800" b="0" i="0" u="none" strike="noStrike">
                          <a:solidFill>
                            <a:srgbClr val="000000"/>
                          </a:solidFill>
                          <a:effectLst/>
                          <a:latin typeface="Calibri"/>
                        </a:rPr>
                        <a:t>Study sources of pollution in atmosphere over Korea and Western Pacific region using a mix of in situ and remote sensing capability while enhancing understanding of future geostationary atmospheric composition observations</a:t>
                      </a:r>
                    </a:p>
                  </a:txBody>
                  <a:tcPr marL="12700" marR="12700" marT="12700" marB="0" anchor="ctr"/>
                </a:tc>
              </a:tr>
              <a:tr h="386715">
                <a:tc>
                  <a:txBody>
                    <a:bodyPr/>
                    <a:lstStyle/>
                    <a:p>
                      <a:pPr algn="l" fontAlgn="ctr"/>
                      <a:r>
                        <a:rPr lang="en-US" sz="800" b="0" i="0" u="none" strike="noStrike">
                          <a:solidFill>
                            <a:srgbClr val="000000"/>
                          </a:solidFill>
                          <a:effectLst/>
                          <a:latin typeface="Calibri"/>
                        </a:rPr>
                        <a:t>Atmospheric Carbon and Transport – America</a:t>
                      </a:r>
                    </a:p>
                  </a:txBody>
                  <a:tcPr marL="12700" marR="12700" marT="12700" marB="0" anchor="ctr"/>
                </a:tc>
                <a:tc>
                  <a:txBody>
                    <a:bodyPr/>
                    <a:lstStyle/>
                    <a:p>
                      <a:pPr algn="l" fontAlgn="ctr"/>
                      <a:r>
                        <a:rPr lang="en-US" sz="800" b="0" i="0" u="none" strike="noStrike">
                          <a:solidFill>
                            <a:srgbClr val="000000"/>
                          </a:solidFill>
                          <a:effectLst/>
                          <a:latin typeface="Calibri"/>
                        </a:rPr>
                        <a:t>Eastern and Midwestern US</a:t>
                      </a:r>
                    </a:p>
                  </a:txBody>
                  <a:tcPr marL="12700" marR="12700" marT="12700" marB="0" anchor="ctr"/>
                </a:tc>
                <a:tc>
                  <a:txBody>
                    <a:bodyPr/>
                    <a:lstStyle/>
                    <a:p>
                      <a:pPr algn="l" fontAlgn="ctr"/>
                      <a:r>
                        <a:rPr lang="en-US" sz="800" b="0" i="0" u="none" strike="noStrike">
                          <a:solidFill>
                            <a:srgbClr val="000000"/>
                          </a:solidFill>
                          <a:effectLst/>
                          <a:latin typeface="Calibri"/>
                        </a:rPr>
                        <a:t>Summer 16, Spring 17, Fall 17, Summer 18</a:t>
                      </a:r>
                    </a:p>
                  </a:txBody>
                  <a:tcPr marL="12700" marR="12700" marT="12700" marB="0" anchor="ctr"/>
                </a:tc>
                <a:tc>
                  <a:txBody>
                    <a:bodyPr/>
                    <a:lstStyle/>
                    <a:p>
                      <a:pPr algn="l" fontAlgn="ctr"/>
                      <a:r>
                        <a:rPr lang="en-US" sz="800" b="0" i="0" u="none" strike="noStrike">
                          <a:solidFill>
                            <a:srgbClr val="000000"/>
                          </a:solidFill>
                          <a:effectLst/>
                          <a:latin typeface="Calibri"/>
                        </a:rPr>
                        <a:t>B200, C-130</a:t>
                      </a:r>
                    </a:p>
                  </a:txBody>
                  <a:tcPr marL="12700" marR="12700" marT="12700" marB="0" anchor="ctr"/>
                </a:tc>
                <a:tc>
                  <a:txBody>
                    <a:bodyPr/>
                    <a:lstStyle/>
                    <a:p>
                      <a:pPr algn="l" fontAlgn="ctr"/>
                      <a:r>
                        <a:rPr lang="en-US" sz="800" b="0" i="0" u="none" strike="noStrike">
                          <a:solidFill>
                            <a:srgbClr val="000000"/>
                          </a:solidFill>
                          <a:effectLst/>
                          <a:latin typeface="Calibri"/>
                        </a:rPr>
                        <a:t>Quantify the sources of regional carbon dioxide, methane and other gases, and document how weather systems transport these gases in the atmosphere;  improve identification and predictions of carbon dioxide and methane sources and sinks over the eastern US </a:t>
                      </a:r>
                    </a:p>
                  </a:txBody>
                  <a:tcPr marL="12700" marR="12700" marT="12700" marB="0" anchor="ctr"/>
                </a:tc>
              </a:tr>
              <a:tr h="386715">
                <a:tc>
                  <a:txBody>
                    <a:bodyPr/>
                    <a:lstStyle/>
                    <a:p>
                      <a:pPr algn="l" fontAlgn="ctr"/>
                      <a:r>
                        <a:rPr lang="en-US" sz="800" b="0" i="0" u="none" strike="noStrike">
                          <a:solidFill>
                            <a:srgbClr val="000000"/>
                          </a:solidFill>
                          <a:effectLst/>
                          <a:latin typeface="Calibri"/>
                        </a:rPr>
                        <a:t>North Atlantic Aerosols and Marine Ecosystems Study (NAAMES)</a:t>
                      </a:r>
                    </a:p>
                  </a:txBody>
                  <a:tcPr marL="12700" marR="12700" marT="12700" marB="0" anchor="ctr"/>
                </a:tc>
                <a:tc>
                  <a:txBody>
                    <a:bodyPr/>
                    <a:lstStyle/>
                    <a:p>
                      <a:pPr algn="l" fontAlgn="ctr"/>
                      <a:r>
                        <a:rPr lang="en-US" sz="800" b="0" i="0" u="none" strike="noStrike">
                          <a:solidFill>
                            <a:srgbClr val="000000"/>
                          </a:solidFill>
                          <a:effectLst/>
                          <a:latin typeface="Calibri"/>
                        </a:rPr>
                        <a:t>Atlantic Ocean, flown from Canada</a:t>
                      </a:r>
                    </a:p>
                  </a:txBody>
                  <a:tcPr marL="12700" marR="12700" marT="12700" marB="0" anchor="ctr"/>
                </a:tc>
                <a:tc>
                  <a:txBody>
                    <a:bodyPr/>
                    <a:lstStyle/>
                    <a:p>
                      <a:pPr algn="l" fontAlgn="ctr"/>
                      <a:r>
                        <a:rPr lang="en-US" sz="800" b="0" i="0" u="none" strike="noStrike">
                          <a:solidFill>
                            <a:srgbClr val="000000"/>
                          </a:solidFill>
                          <a:effectLst/>
                          <a:latin typeface="Calibri"/>
                        </a:rPr>
                        <a:t>Sep 17, Mar/Apr 18, </a:t>
                      </a:r>
                    </a:p>
                  </a:txBody>
                  <a:tcPr marL="12700" marR="12700" marT="12700" marB="0" anchor="ctr"/>
                </a:tc>
                <a:tc>
                  <a:txBody>
                    <a:bodyPr/>
                    <a:lstStyle/>
                    <a:p>
                      <a:pPr algn="l" fontAlgn="ctr"/>
                      <a:r>
                        <a:rPr lang="en-US" sz="800" b="0" i="0" u="none" strike="noStrike">
                          <a:solidFill>
                            <a:srgbClr val="000000"/>
                          </a:solidFill>
                          <a:effectLst/>
                          <a:latin typeface="Calibri"/>
                        </a:rPr>
                        <a:t>C-130, Ship ((UNOLS) research vessel)</a:t>
                      </a:r>
                    </a:p>
                  </a:txBody>
                  <a:tcPr marL="12700" marR="12700" marT="12700" marB="0" anchor="ctr"/>
                </a:tc>
                <a:tc>
                  <a:txBody>
                    <a:bodyPr/>
                    <a:lstStyle/>
                    <a:p>
                      <a:pPr algn="l" fontAlgn="ctr"/>
                      <a:r>
                        <a:rPr lang="en-US" sz="800" b="0" i="0" u="none" strike="noStrike">
                          <a:solidFill>
                            <a:srgbClr val="000000"/>
                          </a:solidFill>
                          <a:effectLst/>
                          <a:latin typeface="Calibri"/>
                        </a:rPr>
                        <a:t>Environmental and ecological controls on plankton communities in the North Atlantic Ocean</a:t>
                      </a:r>
                    </a:p>
                  </a:txBody>
                  <a:tcPr marL="12700" marR="12700" marT="12700" marB="0" anchor="ctr"/>
                </a:tc>
              </a:tr>
              <a:tr h="386715">
                <a:tc>
                  <a:txBody>
                    <a:bodyPr/>
                    <a:lstStyle/>
                    <a:p>
                      <a:pPr algn="l" fontAlgn="ctr"/>
                      <a:r>
                        <a:rPr lang="en-US" sz="800" b="0" i="0" u="none" strike="noStrike">
                          <a:solidFill>
                            <a:srgbClr val="000000"/>
                          </a:solidFill>
                          <a:effectLst/>
                          <a:latin typeface="Calibri"/>
                        </a:rPr>
                        <a:t>Coral Reef Airborne Laboratory (CORAL)</a:t>
                      </a:r>
                    </a:p>
                  </a:txBody>
                  <a:tcPr marL="12700" marR="12700" marT="12700" marB="0" anchor="ctr"/>
                </a:tc>
                <a:tc>
                  <a:txBody>
                    <a:bodyPr/>
                    <a:lstStyle/>
                    <a:p>
                      <a:pPr algn="l" fontAlgn="ctr"/>
                      <a:r>
                        <a:rPr lang="en-US" sz="800" b="0" i="0" u="none" strike="noStrike">
                          <a:solidFill>
                            <a:srgbClr val="000000"/>
                          </a:solidFill>
                          <a:effectLst/>
                          <a:latin typeface="Calibri"/>
                        </a:rPr>
                        <a:t>FL, HI, Mariana Is., Palau, Australia</a:t>
                      </a:r>
                    </a:p>
                  </a:txBody>
                  <a:tcPr marL="12700" marR="12700" marT="12700" marB="0" anchor="ctr"/>
                </a:tc>
                <a:tc>
                  <a:txBody>
                    <a:bodyPr/>
                    <a:lstStyle/>
                    <a:p>
                      <a:pPr algn="l" fontAlgn="ctr"/>
                      <a:r>
                        <a:rPr lang="en-US" sz="800" b="0" i="0" u="none" strike="noStrike">
                          <a:solidFill>
                            <a:srgbClr val="000000"/>
                          </a:solidFill>
                          <a:effectLst/>
                          <a:latin typeface="Calibri"/>
                        </a:rPr>
                        <a:t>Apr 16 – Jan 17</a:t>
                      </a:r>
                    </a:p>
                  </a:txBody>
                  <a:tcPr marL="12700" marR="12700" marT="12700" marB="0" anchor="ctr"/>
                </a:tc>
                <a:tc>
                  <a:txBody>
                    <a:bodyPr/>
                    <a:lstStyle/>
                    <a:p>
                      <a:pPr algn="l" fontAlgn="ctr"/>
                      <a:r>
                        <a:rPr lang="en-US" sz="800" b="0" i="0" u="none" strike="noStrike">
                          <a:solidFill>
                            <a:srgbClr val="000000"/>
                          </a:solidFill>
                          <a:effectLst/>
                          <a:latin typeface="Calibri"/>
                        </a:rPr>
                        <a:t>Contracted GIV</a:t>
                      </a:r>
                    </a:p>
                  </a:txBody>
                  <a:tcPr marL="12700" marR="12700" marT="12700" marB="0" anchor="ctr"/>
                </a:tc>
                <a:tc>
                  <a:txBody>
                    <a:bodyPr/>
                    <a:lstStyle/>
                    <a:p>
                      <a:pPr algn="l" fontAlgn="ctr"/>
                      <a:r>
                        <a:rPr lang="en-US" sz="800" b="0" i="0" u="none" strike="noStrike">
                          <a:solidFill>
                            <a:srgbClr val="000000"/>
                          </a:solidFill>
                          <a:effectLst/>
                          <a:latin typeface="Calibri"/>
                        </a:rPr>
                        <a:t>Provide critical data and new models needed to analyze the status of coral reefs and to predict their future</a:t>
                      </a:r>
                    </a:p>
                  </a:txBody>
                  <a:tcPr marL="12700" marR="12700" marT="12700" marB="0" anchor="ctr"/>
                </a:tc>
              </a:tr>
              <a:tr h="386715">
                <a:tc>
                  <a:txBody>
                    <a:bodyPr/>
                    <a:lstStyle/>
                    <a:p>
                      <a:pPr algn="l" fontAlgn="ctr"/>
                      <a:r>
                        <a:rPr lang="en-US" sz="800" b="0" i="0" u="none" strike="noStrike">
                          <a:solidFill>
                            <a:srgbClr val="000000"/>
                          </a:solidFill>
                          <a:effectLst/>
                          <a:latin typeface="Calibri"/>
                        </a:rPr>
                        <a:t>ObseRvations of Aerosols Above Clouds and Their IntEractionS (ORACLES)</a:t>
                      </a:r>
                    </a:p>
                  </a:txBody>
                  <a:tcPr marL="12700" marR="12700" marT="12700" marB="0" anchor="ctr"/>
                </a:tc>
                <a:tc>
                  <a:txBody>
                    <a:bodyPr/>
                    <a:lstStyle/>
                    <a:p>
                      <a:pPr algn="l" fontAlgn="ctr"/>
                      <a:r>
                        <a:rPr lang="en-US" sz="800" b="0" i="0" u="none" strike="noStrike">
                          <a:solidFill>
                            <a:srgbClr val="000000"/>
                          </a:solidFill>
                          <a:effectLst/>
                          <a:latin typeface="Calibri"/>
                        </a:rPr>
                        <a:t>Namibia, Africa</a:t>
                      </a:r>
                    </a:p>
                  </a:txBody>
                  <a:tcPr marL="12700" marR="12700" marT="12700" marB="0" anchor="ctr"/>
                </a:tc>
                <a:tc>
                  <a:txBody>
                    <a:bodyPr/>
                    <a:lstStyle/>
                    <a:p>
                      <a:pPr algn="l" fontAlgn="ctr"/>
                      <a:r>
                        <a:rPr lang="en-US" sz="800" b="0" i="0" u="none" strike="noStrike">
                          <a:solidFill>
                            <a:srgbClr val="000000"/>
                          </a:solidFill>
                          <a:effectLst/>
                          <a:latin typeface="Calibri"/>
                        </a:rPr>
                        <a:t>Aug/Sep 16, Jul/Aug 17, Sep/Oct 18</a:t>
                      </a:r>
                    </a:p>
                  </a:txBody>
                  <a:tcPr marL="12700" marR="12700" marT="12700" marB="0" anchor="ctr"/>
                </a:tc>
                <a:tc>
                  <a:txBody>
                    <a:bodyPr/>
                    <a:lstStyle/>
                    <a:p>
                      <a:pPr algn="l" fontAlgn="ctr"/>
                      <a:r>
                        <a:rPr lang="en-US" sz="800" b="0" i="0" u="none" strike="noStrike">
                          <a:solidFill>
                            <a:srgbClr val="000000"/>
                          </a:solidFill>
                          <a:effectLst/>
                          <a:latin typeface="Calibri"/>
                        </a:rPr>
                        <a:t>P-3, ER-2</a:t>
                      </a:r>
                    </a:p>
                  </a:txBody>
                  <a:tcPr marL="12700" marR="12700" marT="12700" marB="0" anchor="ctr"/>
                </a:tc>
                <a:tc>
                  <a:txBody>
                    <a:bodyPr/>
                    <a:lstStyle/>
                    <a:p>
                      <a:pPr algn="l" fontAlgn="ctr"/>
                      <a:r>
                        <a:rPr lang="en-US" sz="800" b="0" i="0" u="none" strike="noStrike">
                          <a:solidFill>
                            <a:srgbClr val="000000"/>
                          </a:solidFill>
                          <a:effectLst/>
                          <a:latin typeface="Calibri"/>
                        </a:rPr>
                        <a:t>Investigate how smoke particles from massive biomass burning in Africa influences cloud cover over the Atlantic. </a:t>
                      </a:r>
                    </a:p>
                  </a:txBody>
                  <a:tcPr marL="12700" marR="12700" marT="12700" marB="0" anchor="ctr"/>
                </a:tc>
              </a:tr>
              <a:tr h="386715">
                <a:tc>
                  <a:txBody>
                    <a:bodyPr/>
                    <a:lstStyle/>
                    <a:p>
                      <a:pPr algn="l" fontAlgn="ctr"/>
                      <a:r>
                        <a:rPr lang="en-US" sz="800" b="0" i="0" u="none" strike="noStrike">
                          <a:solidFill>
                            <a:srgbClr val="000000"/>
                          </a:solidFill>
                          <a:effectLst/>
                          <a:latin typeface="Calibri"/>
                        </a:rPr>
                        <a:t>Oceans Melting Greenland (OMG)</a:t>
                      </a:r>
                    </a:p>
                  </a:txBody>
                  <a:tcPr marL="12700" marR="12700" marT="12700" marB="0" anchor="ctr"/>
                </a:tc>
                <a:tc>
                  <a:txBody>
                    <a:bodyPr/>
                    <a:lstStyle/>
                    <a:p>
                      <a:pPr algn="l" fontAlgn="ctr"/>
                      <a:r>
                        <a:rPr lang="en-US" sz="800" b="0" i="0" u="none" strike="noStrike">
                          <a:solidFill>
                            <a:srgbClr val="000000"/>
                          </a:solidFill>
                          <a:effectLst/>
                          <a:latin typeface="Calibri"/>
                        </a:rPr>
                        <a:t>Greenland</a:t>
                      </a:r>
                    </a:p>
                  </a:txBody>
                  <a:tcPr marL="12700" marR="12700" marT="12700" marB="0" anchor="ctr"/>
                </a:tc>
                <a:tc>
                  <a:txBody>
                    <a:bodyPr/>
                    <a:lstStyle/>
                    <a:p>
                      <a:pPr algn="l" fontAlgn="ctr"/>
                      <a:r>
                        <a:rPr lang="en-US" sz="800" b="0" i="0" u="none" strike="noStrike">
                          <a:solidFill>
                            <a:srgbClr val="000000"/>
                          </a:solidFill>
                          <a:effectLst/>
                          <a:latin typeface="Calibri"/>
                        </a:rPr>
                        <a:t>Sep/Oct 16 - + multiple till Sept/Oct 2019</a:t>
                      </a:r>
                    </a:p>
                  </a:txBody>
                  <a:tcPr marL="12700" marR="12700" marT="12700" marB="0" anchor="ctr"/>
                </a:tc>
                <a:tc>
                  <a:txBody>
                    <a:bodyPr/>
                    <a:lstStyle/>
                    <a:p>
                      <a:pPr algn="l" fontAlgn="ctr"/>
                      <a:r>
                        <a:rPr lang="en-US" sz="800" b="0" i="0" u="none" strike="noStrike">
                          <a:solidFill>
                            <a:srgbClr val="000000"/>
                          </a:solidFill>
                          <a:effectLst/>
                          <a:latin typeface="Calibri"/>
                        </a:rPr>
                        <a:t>Contracted Twin Otter, GIII, Ship (MV Cape Race)</a:t>
                      </a:r>
                    </a:p>
                  </a:txBody>
                  <a:tcPr marL="12700" marR="12700" marT="12700" marB="0" anchor="ctr"/>
                </a:tc>
                <a:tc>
                  <a:txBody>
                    <a:bodyPr/>
                    <a:lstStyle/>
                    <a:p>
                      <a:pPr algn="l" fontAlgn="ctr"/>
                      <a:r>
                        <a:rPr lang="en-US" sz="800" b="0" i="0" u="none" strike="noStrike">
                          <a:solidFill>
                            <a:srgbClr val="000000"/>
                          </a:solidFill>
                          <a:effectLst/>
                          <a:latin typeface="Calibri"/>
                        </a:rPr>
                        <a:t>investigate the role of warmer saltier Atlantic subsurface waters in Greenland glacier melting. The study will help pave the way for improved estimates of future sea level rise. </a:t>
                      </a:r>
                    </a:p>
                  </a:txBody>
                  <a:tcPr marL="12700" marR="12700" marT="12700" marB="0" anchor="ctr"/>
                </a:tc>
              </a:tr>
              <a:tr h="386715">
                <a:tc>
                  <a:txBody>
                    <a:bodyPr/>
                    <a:lstStyle/>
                    <a:p>
                      <a:pPr algn="l" fontAlgn="ctr"/>
                      <a:r>
                        <a:rPr lang="en-US" sz="800" b="0" i="0" u="none" strike="noStrike">
                          <a:solidFill>
                            <a:srgbClr val="000000"/>
                          </a:solidFill>
                          <a:effectLst/>
                          <a:latin typeface="Calibri"/>
                        </a:rPr>
                        <a:t>Atmospheric Tomography Experiment (ATom)</a:t>
                      </a:r>
                    </a:p>
                  </a:txBody>
                  <a:tcPr marL="12700" marR="12700" marT="12700" marB="0" anchor="ctr"/>
                </a:tc>
                <a:tc>
                  <a:txBody>
                    <a:bodyPr/>
                    <a:lstStyle/>
                    <a:p>
                      <a:pPr algn="l" fontAlgn="ctr"/>
                      <a:r>
                        <a:rPr lang="en-US" sz="800" b="0" i="0" u="none" strike="noStrike">
                          <a:solidFill>
                            <a:srgbClr val="000000"/>
                          </a:solidFill>
                          <a:effectLst/>
                          <a:latin typeface="Calibri"/>
                        </a:rPr>
                        <a:t>Around the Globe</a:t>
                      </a:r>
                    </a:p>
                  </a:txBody>
                  <a:tcPr marL="12700" marR="12700" marT="12700" marB="0" anchor="ctr"/>
                </a:tc>
                <a:tc>
                  <a:txBody>
                    <a:bodyPr/>
                    <a:lstStyle/>
                    <a:p>
                      <a:pPr algn="l" fontAlgn="ctr"/>
                      <a:r>
                        <a:rPr lang="en-US" sz="800" b="0" i="0" u="none" strike="noStrike">
                          <a:solidFill>
                            <a:srgbClr val="000000"/>
                          </a:solidFill>
                          <a:effectLst/>
                          <a:latin typeface="Calibri"/>
                        </a:rPr>
                        <a:t>Aug 16, Jan/Feb 17, Sep/Oct 17, Apr/May 18</a:t>
                      </a:r>
                    </a:p>
                  </a:txBody>
                  <a:tcPr marL="12700" marR="12700" marT="12700" marB="0" anchor="ctr"/>
                </a:tc>
                <a:tc>
                  <a:txBody>
                    <a:bodyPr/>
                    <a:lstStyle/>
                    <a:p>
                      <a:pPr algn="l" fontAlgn="ctr"/>
                      <a:r>
                        <a:rPr lang="en-US" sz="800" b="0" i="0" u="none" strike="noStrike">
                          <a:solidFill>
                            <a:srgbClr val="000000"/>
                          </a:solidFill>
                          <a:effectLst/>
                          <a:latin typeface="Calibri"/>
                        </a:rPr>
                        <a:t>DC-8</a:t>
                      </a:r>
                    </a:p>
                  </a:txBody>
                  <a:tcPr marL="12700" marR="12700" marT="12700" marB="0" anchor="ctr"/>
                </a:tc>
                <a:tc>
                  <a:txBody>
                    <a:bodyPr/>
                    <a:lstStyle/>
                    <a:p>
                      <a:pPr algn="l" fontAlgn="ctr"/>
                      <a:r>
                        <a:rPr lang="en-US" sz="800" b="0" i="0" u="none" strike="noStrike">
                          <a:solidFill>
                            <a:srgbClr val="000000"/>
                          </a:solidFill>
                          <a:effectLst/>
                          <a:latin typeface="Calibri"/>
                        </a:rPr>
                        <a:t>Study the impact of human-produced air pollution on multiple greenhouse gases, addressing  transformation  of various air pollutants, especially methane and ozone.</a:t>
                      </a:r>
                    </a:p>
                  </a:txBody>
                  <a:tcPr marL="12700" marR="12700" marT="12700" marB="0" anchor="ctr"/>
                </a:tc>
              </a:tr>
              <a:tr h="386715">
                <a:tc>
                  <a:txBody>
                    <a:bodyPr/>
                    <a:lstStyle/>
                    <a:p>
                      <a:pPr algn="l" fontAlgn="ctr"/>
                      <a:r>
                        <a:rPr lang="en-US" sz="800" b="0" i="0" u="none" strike="noStrike">
                          <a:solidFill>
                            <a:srgbClr val="000000"/>
                          </a:solidFill>
                          <a:effectLst/>
                          <a:latin typeface="Calibri"/>
                        </a:rPr>
                        <a:t>O2/N2 Ratio and CO2 Airborne Southern Ocean (ORCAS)</a:t>
                      </a:r>
                    </a:p>
                  </a:txBody>
                  <a:tcPr marL="12700" marR="12700" marT="12700" marB="0" anchor="ctr"/>
                </a:tc>
                <a:tc>
                  <a:txBody>
                    <a:bodyPr/>
                    <a:lstStyle/>
                    <a:p>
                      <a:pPr algn="l" fontAlgn="ctr"/>
                      <a:r>
                        <a:rPr lang="en-US" sz="800" b="0" i="0" u="none" strike="noStrike">
                          <a:solidFill>
                            <a:srgbClr val="000000"/>
                          </a:solidFill>
                          <a:effectLst/>
                          <a:latin typeface="Calibri"/>
                        </a:rPr>
                        <a:t>Southern Ocean</a:t>
                      </a:r>
                    </a:p>
                  </a:txBody>
                  <a:tcPr marL="12700" marR="12700" marT="12700" marB="0" anchor="ctr"/>
                </a:tc>
                <a:tc>
                  <a:txBody>
                    <a:bodyPr/>
                    <a:lstStyle/>
                    <a:p>
                      <a:pPr algn="l" fontAlgn="ctr"/>
                      <a:r>
                        <a:rPr lang="en-US" sz="800" b="0" i="0" u="none" strike="noStrike">
                          <a:solidFill>
                            <a:srgbClr val="000000"/>
                          </a:solidFill>
                          <a:effectLst/>
                          <a:latin typeface="Calibri"/>
                        </a:rPr>
                        <a:t>Jan/Feb 16</a:t>
                      </a:r>
                    </a:p>
                  </a:txBody>
                  <a:tcPr marL="12700" marR="12700" marT="12700" marB="0" anchor="ctr"/>
                </a:tc>
                <a:tc>
                  <a:txBody>
                    <a:bodyPr/>
                    <a:lstStyle/>
                    <a:p>
                      <a:pPr algn="l" fontAlgn="ctr"/>
                      <a:r>
                        <a:rPr lang="en-US" sz="800" b="0" i="0" u="none" strike="noStrike">
                          <a:solidFill>
                            <a:srgbClr val="000000"/>
                          </a:solidFill>
                          <a:effectLst/>
                          <a:latin typeface="Calibri"/>
                        </a:rPr>
                        <a:t>GV (NSF)</a:t>
                      </a:r>
                    </a:p>
                  </a:txBody>
                  <a:tcPr marL="12700" marR="12700" marT="12700" marB="0" anchor="ctr"/>
                </a:tc>
                <a:tc>
                  <a:txBody>
                    <a:bodyPr/>
                    <a:lstStyle/>
                    <a:p>
                      <a:pPr algn="l" fontAlgn="ctr"/>
                      <a:r>
                        <a:rPr lang="en-US" sz="800" b="0" i="0" u="none" strike="noStrike">
                          <a:solidFill>
                            <a:srgbClr val="000000"/>
                          </a:solidFill>
                          <a:effectLst/>
                          <a:latin typeface="Calibri"/>
                        </a:rPr>
                        <a:t>NASA brings remote sensing (PRISM) capability to NSF-led mission to Investigate the large-scale tropospheric distributions, gradients, and fluxes of O2 and CO2 over Southern Ocean.</a:t>
                      </a:r>
                    </a:p>
                  </a:txBody>
                  <a:tcPr marL="12700" marR="12700" marT="12700" marB="0" anchor="ctr"/>
                </a:tc>
              </a:tr>
              <a:tr h="386715">
                <a:tc>
                  <a:txBody>
                    <a:bodyPr/>
                    <a:lstStyle/>
                    <a:p>
                      <a:pPr algn="l" fontAlgn="ctr"/>
                      <a:r>
                        <a:rPr lang="en-US" sz="800" b="0" i="0" u="none" strike="noStrike">
                          <a:solidFill>
                            <a:srgbClr val="000000"/>
                          </a:solidFill>
                          <a:effectLst/>
                          <a:latin typeface="Calibri"/>
                        </a:rPr>
                        <a:t>HyspIRI </a:t>
                      </a:r>
                    </a:p>
                  </a:txBody>
                  <a:tcPr marL="12700" marR="12700" marT="12700" marB="0" anchor="ctr"/>
                </a:tc>
                <a:tc>
                  <a:txBody>
                    <a:bodyPr/>
                    <a:lstStyle/>
                    <a:p>
                      <a:pPr algn="l" fontAlgn="ctr"/>
                      <a:r>
                        <a:rPr lang="en-US" sz="800" b="0" i="0" u="none" strike="noStrike">
                          <a:solidFill>
                            <a:srgbClr val="000000"/>
                          </a:solidFill>
                          <a:effectLst/>
                          <a:latin typeface="Calibri"/>
                        </a:rPr>
                        <a:t>Hawaii</a:t>
                      </a:r>
                    </a:p>
                  </a:txBody>
                  <a:tcPr marL="12700" marR="12700" marT="12700" marB="0" anchor="ctr"/>
                </a:tc>
                <a:tc>
                  <a:txBody>
                    <a:bodyPr/>
                    <a:lstStyle/>
                    <a:p>
                      <a:pPr algn="l" fontAlgn="ctr"/>
                      <a:r>
                        <a:rPr lang="en-US" sz="800" b="0" i="0" u="none" strike="noStrike">
                          <a:solidFill>
                            <a:srgbClr val="000000"/>
                          </a:solidFill>
                          <a:effectLst/>
                          <a:latin typeface="Calibri"/>
                        </a:rPr>
                        <a:t>Summer 16</a:t>
                      </a:r>
                    </a:p>
                  </a:txBody>
                  <a:tcPr marL="12700" marR="12700" marT="12700" marB="0" anchor="ctr"/>
                </a:tc>
                <a:tc>
                  <a:txBody>
                    <a:bodyPr/>
                    <a:lstStyle/>
                    <a:p>
                      <a:pPr algn="l" fontAlgn="ctr"/>
                      <a:r>
                        <a:rPr lang="en-US" sz="800" b="0" i="0" u="none" strike="noStrike">
                          <a:solidFill>
                            <a:srgbClr val="000000"/>
                          </a:solidFill>
                          <a:effectLst/>
                          <a:latin typeface="Calibri"/>
                        </a:rPr>
                        <a:t>ER-2</a:t>
                      </a:r>
                    </a:p>
                  </a:txBody>
                  <a:tcPr marL="12700" marR="12700" marT="12700" marB="0" anchor="ctr"/>
                </a:tc>
                <a:tc>
                  <a:txBody>
                    <a:bodyPr/>
                    <a:lstStyle/>
                    <a:p>
                      <a:pPr algn="l" fontAlgn="t"/>
                      <a:r>
                        <a:rPr lang="en-US" sz="800" b="0" i="0" u="none" strike="noStrike">
                          <a:solidFill>
                            <a:srgbClr val="000000"/>
                          </a:solidFill>
                          <a:effectLst/>
                          <a:latin typeface="Calibri"/>
                        </a:rPr>
                        <a:t>Study the optical characteristics of coral reef and volcanic systems in and around Hawaii using MASTER and AVIRIS to assess value of HysPIRI-like observations</a:t>
                      </a:r>
                    </a:p>
                  </a:txBody>
                  <a:tcPr marL="12700" marR="12700" marT="12700" marB="0"/>
                </a:tc>
              </a:tr>
              <a:tr h="386715">
                <a:tc>
                  <a:txBody>
                    <a:bodyPr/>
                    <a:lstStyle/>
                    <a:p>
                      <a:pPr algn="l" fontAlgn="ctr"/>
                      <a:r>
                        <a:rPr lang="en-US" sz="800" b="0" i="0" u="none" strike="noStrike">
                          <a:solidFill>
                            <a:srgbClr val="000000"/>
                          </a:solidFill>
                          <a:effectLst/>
                          <a:latin typeface="Calibri"/>
                        </a:rPr>
                        <a:t>Operation IceBridge</a:t>
                      </a:r>
                    </a:p>
                  </a:txBody>
                  <a:tcPr marL="12700" marR="12700" marT="12700" marB="0" anchor="ctr"/>
                </a:tc>
                <a:tc>
                  <a:txBody>
                    <a:bodyPr/>
                    <a:lstStyle/>
                    <a:p>
                      <a:pPr algn="l" fontAlgn="ctr"/>
                      <a:r>
                        <a:rPr lang="en-US" sz="800" b="0" i="0" u="none" strike="noStrike">
                          <a:solidFill>
                            <a:srgbClr val="000000"/>
                          </a:solidFill>
                          <a:effectLst/>
                          <a:latin typeface="Calibri"/>
                        </a:rPr>
                        <a:t>Alaska, Greenland, Antarctica</a:t>
                      </a:r>
                    </a:p>
                  </a:txBody>
                  <a:tcPr marL="12700" marR="12700" marT="12700" marB="0" anchor="ctr"/>
                </a:tc>
                <a:tc>
                  <a:txBody>
                    <a:bodyPr/>
                    <a:lstStyle/>
                    <a:p>
                      <a:pPr algn="l" fontAlgn="ctr"/>
                      <a:r>
                        <a:rPr lang="sk-SK" sz="800" b="0" i="0" u="none" strike="noStrike">
                          <a:solidFill>
                            <a:srgbClr val="000000"/>
                          </a:solidFill>
                          <a:effectLst/>
                          <a:latin typeface="Calibri"/>
                        </a:rPr>
                        <a:t>Mar – May, Oct/Nov – FY16,17,18,19</a:t>
                      </a:r>
                    </a:p>
                  </a:txBody>
                  <a:tcPr marL="12700" marR="12700" marT="12700" marB="0" anchor="ctr"/>
                </a:tc>
                <a:tc>
                  <a:txBody>
                    <a:bodyPr/>
                    <a:lstStyle/>
                    <a:p>
                      <a:pPr algn="l" fontAlgn="ctr"/>
                      <a:r>
                        <a:rPr lang="en-US" sz="800" b="0" i="0" u="none" strike="noStrike">
                          <a:solidFill>
                            <a:srgbClr val="000000"/>
                          </a:solidFill>
                          <a:effectLst/>
                          <a:latin typeface="Calibri"/>
                        </a:rPr>
                        <a:t>P-3, DC-8</a:t>
                      </a:r>
                    </a:p>
                  </a:txBody>
                  <a:tcPr marL="12700" marR="12700" marT="12700" marB="0" anchor="ctr"/>
                </a:tc>
                <a:tc>
                  <a:txBody>
                    <a:bodyPr/>
                    <a:lstStyle/>
                    <a:p>
                      <a:pPr algn="l" fontAlgn="ctr"/>
                      <a:r>
                        <a:rPr lang="en-US" sz="800" b="0" i="0" u="none" strike="noStrike">
                          <a:solidFill>
                            <a:srgbClr val="000000"/>
                          </a:solidFill>
                          <a:effectLst/>
                          <a:latin typeface="Calibri"/>
                        </a:rPr>
                        <a:t>Study ice sheet thickness, sea ice distributions, and related parameters over Arctic and Antarctic to bridge gap between ICESat-1 and ICESat-2, complement lidar observations with those using related techniques (e.g., radar) and obtain coincident data with ESA CryoSat-2</a:t>
                      </a:r>
                    </a:p>
                  </a:txBody>
                  <a:tcPr marL="12700" marR="12700" marT="12700" marB="0" anchor="ctr"/>
                </a:tc>
              </a:tr>
              <a:tr h="386715">
                <a:tc>
                  <a:txBody>
                    <a:bodyPr/>
                    <a:lstStyle/>
                    <a:p>
                      <a:pPr algn="l" fontAlgn="ctr"/>
                      <a:r>
                        <a:rPr lang="en-US" sz="800" b="0" i="0" u="none" strike="noStrike">
                          <a:solidFill>
                            <a:srgbClr val="000000"/>
                          </a:solidFill>
                          <a:effectLst/>
                          <a:latin typeface="Calibri"/>
                        </a:rPr>
                        <a:t>UAVSAR</a:t>
                      </a:r>
                    </a:p>
                  </a:txBody>
                  <a:tcPr marL="12700" marR="12700" marT="12700" marB="0" anchor="ctr"/>
                </a:tc>
                <a:tc>
                  <a:txBody>
                    <a:bodyPr/>
                    <a:lstStyle/>
                    <a:p>
                      <a:pPr algn="l" fontAlgn="ctr"/>
                      <a:r>
                        <a:rPr lang="en-US" sz="800" b="0" i="0" u="none" strike="noStrike">
                          <a:solidFill>
                            <a:srgbClr val="000000"/>
                          </a:solidFill>
                          <a:effectLst/>
                          <a:latin typeface="Calibri"/>
                        </a:rPr>
                        <a:t>Various US and South America</a:t>
                      </a:r>
                    </a:p>
                  </a:txBody>
                  <a:tcPr marL="12700" marR="12700" marT="12700" marB="0" anchor="ctr"/>
                </a:tc>
                <a:tc>
                  <a:txBody>
                    <a:bodyPr/>
                    <a:lstStyle/>
                    <a:p>
                      <a:pPr algn="l" fontAlgn="ctr"/>
                      <a:r>
                        <a:rPr lang="en-US" sz="800" b="0" i="0" u="none" strike="noStrike">
                          <a:solidFill>
                            <a:srgbClr val="000000"/>
                          </a:solidFill>
                          <a:effectLst/>
                          <a:latin typeface="Calibri"/>
                        </a:rPr>
                        <a:t>Year round</a:t>
                      </a:r>
                    </a:p>
                  </a:txBody>
                  <a:tcPr marL="12700" marR="12700" marT="12700" marB="0" anchor="ctr"/>
                </a:tc>
                <a:tc>
                  <a:txBody>
                    <a:bodyPr/>
                    <a:lstStyle/>
                    <a:p>
                      <a:pPr algn="l" fontAlgn="ctr"/>
                      <a:r>
                        <a:rPr lang="en-US" sz="800" b="0" i="0" u="none" strike="noStrike">
                          <a:solidFill>
                            <a:srgbClr val="000000"/>
                          </a:solidFill>
                          <a:effectLst/>
                          <a:latin typeface="Calibri"/>
                        </a:rPr>
                        <a:t>C-20</a:t>
                      </a:r>
                    </a:p>
                  </a:txBody>
                  <a:tcPr marL="12700" marR="12700" marT="12700" marB="0" anchor="ctr"/>
                </a:tc>
                <a:tc>
                  <a:txBody>
                    <a:bodyPr/>
                    <a:lstStyle/>
                    <a:p>
                      <a:pPr algn="l" fontAlgn="ctr"/>
                      <a:r>
                        <a:rPr lang="en-US" sz="800" b="0" i="0" u="none" strike="noStrike">
                          <a:solidFill>
                            <a:srgbClr val="000000"/>
                          </a:solidFill>
                          <a:effectLst/>
                          <a:latin typeface="Calibri"/>
                        </a:rPr>
                        <a:t>Radar data collected for multiple NASA focus areas (Earth Surface and Interior, Carbon Cycle and Ecosystems, Global Water and Energy Cycle, Climate Variability and Change) and for Applications Uses (e.g., levee monitoring)</a:t>
                      </a:r>
                    </a:p>
                  </a:txBody>
                  <a:tcPr marL="12700" marR="12700" marT="12700" marB="0" anchor="ctr"/>
                </a:tc>
              </a:tr>
              <a:tr h="386715">
                <a:tc>
                  <a:txBody>
                    <a:bodyPr/>
                    <a:lstStyle/>
                    <a:p>
                      <a:pPr algn="l" fontAlgn="ctr"/>
                      <a:r>
                        <a:rPr lang="en-US" sz="800" b="0" i="0" u="none" strike="noStrike">
                          <a:solidFill>
                            <a:srgbClr val="000000"/>
                          </a:solidFill>
                          <a:effectLst/>
                          <a:latin typeface="Calibri"/>
                        </a:rPr>
                        <a:t>SPURS II</a:t>
                      </a:r>
                    </a:p>
                  </a:txBody>
                  <a:tcPr marL="12700" marR="12700" marT="12700" marB="0" anchor="ctr"/>
                </a:tc>
                <a:tc>
                  <a:txBody>
                    <a:bodyPr/>
                    <a:lstStyle/>
                    <a:p>
                      <a:pPr algn="l" fontAlgn="ctr"/>
                      <a:r>
                        <a:rPr lang="en-US" sz="800" b="0" i="0" u="none" strike="noStrike">
                          <a:solidFill>
                            <a:srgbClr val="000000"/>
                          </a:solidFill>
                          <a:effectLst/>
                          <a:latin typeface="Calibri"/>
                        </a:rPr>
                        <a:t>Eastern Sub-Tropical Pacific Ocean</a:t>
                      </a:r>
                    </a:p>
                  </a:txBody>
                  <a:tcPr marL="12700" marR="12700" marT="12700" marB="0" anchor="ctr"/>
                </a:tc>
                <a:tc>
                  <a:txBody>
                    <a:bodyPr/>
                    <a:lstStyle/>
                    <a:p>
                      <a:pPr algn="l" fontAlgn="ctr"/>
                      <a:r>
                        <a:rPr lang="en-US" sz="800" b="0" i="0" u="none" strike="noStrike">
                          <a:solidFill>
                            <a:srgbClr val="000000"/>
                          </a:solidFill>
                          <a:effectLst/>
                          <a:latin typeface="Calibri"/>
                        </a:rPr>
                        <a:t>Starting spring 2016, multiple sailings covering 18 month period</a:t>
                      </a:r>
                    </a:p>
                  </a:txBody>
                  <a:tcPr marL="12700" marR="12700" marT="12700" marB="0" anchor="ctr"/>
                </a:tc>
                <a:tc>
                  <a:txBody>
                    <a:bodyPr/>
                    <a:lstStyle/>
                    <a:p>
                      <a:pPr algn="l" fontAlgn="ctr"/>
                      <a:r>
                        <a:rPr lang="en-US" sz="800" b="0" i="0" u="none" strike="noStrike">
                          <a:solidFill>
                            <a:srgbClr val="000000"/>
                          </a:solidFill>
                          <a:effectLst/>
                          <a:latin typeface="Calibri"/>
                        </a:rPr>
                        <a:t>Schooner Lady Amber plus in-water observations (e.g., gliders, drifters, buoys)</a:t>
                      </a:r>
                    </a:p>
                  </a:txBody>
                  <a:tcPr marL="12700" marR="12700" marT="12700" marB="0" anchor="ctr"/>
                </a:tc>
                <a:tc>
                  <a:txBody>
                    <a:bodyPr/>
                    <a:lstStyle/>
                    <a:p>
                      <a:pPr algn="l" fontAlgn="ctr"/>
                      <a:r>
                        <a:rPr lang="en-US" sz="800" b="0" i="0" u="none" strike="noStrike">
                          <a:solidFill>
                            <a:srgbClr val="000000"/>
                          </a:solidFill>
                          <a:effectLst/>
                          <a:latin typeface="Calibri"/>
                        </a:rPr>
                        <a:t>Study processes that control sea surface salinity in higher salinity region than that sampled in SPURS I (sub-tropical North Atlantic) </a:t>
                      </a:r>
                    </a:p>
                  </a:txBody>
                  <a:tcPr marL="12700" marR="12700" marT="12700" marB="0" anchor="ctr"/>
                </a:tc>
              </a:tr>
              <a:tr h="386715">
                <a:tc>
                  <a:txBody>
                    <a:bodyPr/>
                    <a:lstStyle/>
                    <a:p>
                      <a:pPr algn="l" fontAlgn="ctr"/>
                      <a:r>
                        <a:rPr lang="en-US" sz="800" b="0" i="0" u="none" strike="noStrike">
                          <a:solidFill>
                            <a:srgbClr val="000000"/>
                          </a:solidFill>
                          <a:effectLst/>
                          <a:latin typeface="Calibri"/>
                        </a:rPr>
                        <a:t>ABoVE</a:t>
                      </a:r>
                    </a:p>
                  </a:txBody>
                  <a:tcPr marL="12700" marR="12700" marT="12700" marB="0" anchor="ctr"/>
                </a:tc>
                <a:tc>
                  <a:txBody>
                    <a:bodyPr/>
                    <a:lstStyle/>
                    <a:p>
                      <a:pPr algn="l" fontAlgn="ctr"/>
                      <a:r>
                        <a:rPr lang="en-US" sz="800" b="0" i="0" u="none" strike="noStrike">
                          <a:solidFill>
                            <a:srgbClr val="000000"/>
                          </a:solidFill>
                          <a:effectLst/>
                          <a:latin typeface="Calibri"/>
                        </a:rPr>
                        <a:t>Alaska, NW Canada</a:t>
                      </a:r>
                    </a:p>
                  </a:txBody>
                  <a:tcPr marL="12700" marR="12700" marT="12700" marB="0" anchor="ctr"/>
                </a:tc>
                <a:tc>
                  <a:txBody>
                    <a:bodyPr/>
                    <a:lstStyle/>
                    <a:p>
                      <a:pPr algn="l" fontAlgn="ctr"/>
                      <a:r>
                        <a:rPr lang="en-US" sz="800" b="0" i="0" u="none" strike="noStrike">
                          <a:solidFill>
                            <a:srgbClr val="000000"/>
                          </a:solidFill>
                          <a:effectLst/>
                          <a:latin typeface="Calibri"/>
                        </a:rPr>
                        <a:t>Beginning 2016, continuing </a:t>
                      </a:r>
                    </a:p>
                  </a:txBody>
                  <a:tcPr marL="12700" marR="12700" marT="12700" marB="0" anchor="ctr"/>
                </a:tc>
                <a:tc>
                  <a:txBody>
                    <a:bodyPr/>
                    <a:lstStyle/>
                    <a:p>
                      <a:pPr algn="l" fontAlgn="ctr"/>
                      <a:r>
                        <a:rPr lang="en-US" sz="800" b="0" i="0" u="none" strike="noStrike">
                          <a:solidFill>
                            <a:srgbClr val="000000"/>
                          </a:solidFill>
                          <a:effectLst/>
                          <a:latin typeface="Calibri"/>
                        </a:rPr>
                        <a:t>Surface measurements; airborne to follow</a:t>
                      </a:r>
                    </a:p>
                  </a:txBody>
                  <a:tcPr marL="12700" marR="12700" marT="12700" marB="0" anchor="ctr"/>
                </a:tc>
                <a:tc>
                  <a:txBody>
                    <a:bodyPr/>
                    <a:lstStyle/>
                    <a:p>
                      <a:pPr algn="l" fontAlgn="ctr"/>
                      <a:r>
                        <a:rPr lang="en-US" sz="800" b="0" i="0" u="none" strike="noStrike" dirty="0">
                          <a:solidFill>
                            <a:srgbClr val="000000"/>
                          </a:solidFill>
                          <a:effectLst/>
                          <a:latin typeface="Calibri"/>
                        </a:rPr>
                        <a:t>Study vulnerability and resilience of Arctic ecosystems  to environmental change in the Arctic and boreal region of western North America</a:t>
                      </a:r>
                    </a:p>
                  </a:txBody>
                  <a:tcPr marL="12700" marR="12700" marT="12700" marB="0" anchor="ctr"/>
                </a:tc>
              </a:tr>
            </a:tbl>
          </a:graphicData>
        </a:graphic>
      </p:graphicFrame>
    </p:spTree>
    <p:extLst>
      <p:ext uri="{BB962C8B-B14F-4D97-AF65-F5344CB8AC3E}">
        <p14:creationId xmlns:p14="http://schemas.microsoft.com/office/powerpoint/2010/main" val="4158369288"/>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bwMode="auto">
          <a:xfrm>
            <a:off x="-21771" y="0"/>
            <a:ext cx="9144000" cy="685800"/>
          </a:xfrm>
          <a:prstGeom prst="rect">
            <a:avLst/>
          </a:prstGeom>
          <a:solidFill>
            <a:schemeClr val="bg2"/>
          </a:solidFill>
          <a:ln w="9525">
            <a:noFill/>
            <a:miter lim="800000"/>
            <a:headEnd/>
            <a:tailEnd/>
          </a:ln>
        </p:spPr>
        <p:txBody>
          <a:bodyPr vert="horz" wrap="square" lIns="91331" tIns="45666" rIns="91331" bIns="45666"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hangingPunct="1"/>
            <a:r>
              <a:rPr lang="en-US" sz="3200" dirty="0">
                <a:solidFill>
                  <a:prstClr val="black"/>
                </a:solidFill>
                <a:latin typeface="Calibri"/>
              </a:rPr>
              <a:t>Applied Sciences</a:t>
            </a:r>
          </a:p>
        </p:txBody>
      </p:sp>
      <p:sp>
        <p:nvSpPr>
          <p:cNvPr id="11" name="Content Placeholder 5"/>
          <p:cNvSpPr txBox="1">
            <a:spLocks/>
          </p:cNvSpPr>
          <p:nvPr/>
        </p:nvSpPr>
        <p:spPr>
          <a:xfrm>
            <a:off x="4763017" y="1437352"/>
            <a:ext cx="4178103" cy="3657600"/>
          </a:xfrm>
          <a:prstGeom prst="rect">
            <a:avLst/>
          </a:prstGeom>
        </p:spPr>
        <p:txBody>
          <a:bodyPr lIns="91331" tIns="45666" rIns="91331" bIns="45666"/>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nSpc>
                <a:spcPct val="90000"/>
              </a:lnSpc>
            </a:pPr>
            <a:r>
              <a:rPr lang="en-US" sz="2000" dirty="0">
                <a:solidFill>
                  <a:prstClr val="black"/>
                </a:solidFill>
                <a:latin typeface="Calibri"/>
                <a:cs typeface="Optima"/>
              </a:rPr>
              <a:t>Funds competitively </a:t>
            </a:r>
            <a:r>
              <a:rPr lang="en-US" sz="2000" dirty="0" smtClean="0">
                <a:solidFill>
                  <a:prstClr val="black"/>
                </a:solidFill>
                <a:latin typeface="Calibri"/>
                <a:cs typeface="Optima"/>
              </a:rPr>
              <a:t>selected, expanded </a:t>
            </a:r>
            <a:r>
              <a:rPr lang="en-US" sz="2000" dirty="0">
                <a:solidFill>
                  <a:prstClr val="black"/>
                </a:solidFill>
                <a:latin typeface="Calibri"/>
                <a:cs typeface="Optima"/>
              </a:rPr>
              <a:t>SERVIR Applied Sciences </a:t>
            </a:r>
            <a:r>
              <a:rPr lang="en-US" sz="2000" dirty="0" smtClean="0">
                <a:solidFill>
                  <a:prstClr val="black"/>
                </a:solidFill>
                <a:latin typeface="Calibri"/>
                <a:cs typeface="Optima"/>
              </a:rPr>
              <a:t>Teams</a:t>
            </a:r>
            <a:endParaRPr lang="en-US" sz="2000" dirty="0">
              <a:solidFill>
                <a:prstClr val="black"/>
              </a:solidFill>
              <a:latin typeface="Calibri"/>
              <a:cs typeface="Optima"/>
            </a:endParaRPr>
          </a:p>
          <a:p>
            <a:pPr>
              <a:lnSpc>
                <a:spcPct val="90000"/>
              </a:lnSpc>
            </a:pPr>
            <a:r>
              <a:rPr lang="en-US" sz="2000" dirty="0" smtClean="0">
                <a:solidFill>
                  <a:prstClr val="black"/>
                </a:solidFill>
                <a:latin typeface="Calibri"/>
                <a:cs typeface="Optima"/>
              </a:rPr>
              <a:t>Initiates Snow </a:t>
            </a:r>
            <a:r>
              <a:rPr lang="en-US" sz="2000" dirty="0">
                <a:solidFill>
                  <a:prstClr val="black"/>
                </a:solidFill>
                <a:latin typeface="Calibri"/>
                <a:cs typeface="Optima"/>
              </a:rPr>
              <a:t>&amp; Water Availability Focused Activity for Western States </a:t>
            </a:r>
          </a:p>
          <a:p>
            <a:pPr>
              <a:lnSpc>
                <a:spcPct val="90000"/>
              </a:lnSpc>
            </a:pPr>
            <a:r>
              <a:rPr lang="en-US" sz="2000" dirty="0" smtClean="0">
                <a:solidFill>
                  <a:prstClr val="black"/>
                </a:solidFill>
                <a:latin typeface="Calibri"/>
                <a:cs typeface="Optima"/>
              </a:rPr>
              <a:t>Initiates </a:t>
            </a:r>
            <a:r>
              <a:rPr lang="en-US" sz="2000" dirty="0">
                <a:solidFill>
                  <a:prstClr val="black"/>
                </a:solidFill>
                <a:latin typeface="Calibri"/>
                <a:cs typeface="Optima"/>
              </a:rPr>
              <a:t>Food Security Focused </a:t>
            </a:r>
            <a:r>
              <a:rPr lang="en-US" sz="2000" dirty="0" smtClean="0">
                <a:solidFill>
                  <a:prstClr val="black"/>
                </a:solidFill>
                <a:latin typeface="Calibri"/>
                <a:cs typeface="Optima"/>
              </a:rPr>
              <a:t>Activity</a:t>
            </a:r>
            <a:endParaRPr lang="en-US" sz="2000" dirty="0">
              <a:solidFill>
                <a:prstClr val="black"/>
              </a:solidFill>
              <a:latin typeface="Calibri"/>
              <a:cs typeface="Optima"/>
            </a:endParaRPr>
          </a:p>
          <a:p>
            <a:pPr>
              <a:lnSpc>
                <a:spcPct val="90000"/>
              </a:lnSpc>
            </a:pPr>
            <a:r>
              <a:rPr lang="en-US" sz="2000" dirty="0">
                <a:solidFill>
                  <a:prstClr val="black"/>
                </a:solidFill>
                <a:latin typeface="Calibri"/>
                <a:cs typeface="Optima"/>
              </a:rPr>
              <a:t>Improves disaster response approach (including Center coordinators and response teams</a:t>
            </a:r>
            <a:r>
              <a:rPr lang="en-US" sz="2000" dirty="0" smtClean="0">
                <a:solidFill>
                  <a:prstClr val="black"/>
                </a:solidFill>
                <a:latin typeface="Calibri"/>
                <a:cs typeface="Optima"/>
              </a:rPr>
              <a:t>)</a:t>
            </a:r>
            <a:endParaRPr lang="en-US" sz="2000" dirty="0">
              <a:solidFill>
                <a:prstClr val="black"/>
              </a:solidFill>
              <a:latin typeface="Calibri"/>
              <a:cs typeface="Optima"/>
            </a:endParaRPr>
          </a:p>
          <a:p>
            <a:pPr>
              <a:lnSpc>
                <a:spcPct val="90000"/>
              </a:lnSpc>
            </a:pPr>
            <a:endParaRPr lang="en-US" sz="2400" dirty="0">
              <a:solidFill>
                <a:prstClr val="black"/>
              </a:solidFill>
              <a:latin typeface="Calibri"/>
              <a:cs typeface="Optima"/>
            </a:endParaRPr>
          </a:p>
        </p:txBody>
      </p:sp>
      <p:sp>
        <p:nvSpPr>
          <p:cNvPr id="7" name="TextBox 6"/>
          <p:cNvSpPr txBox="1"/>
          <p:nvPr/>
        </p:nvSpPr>
        <p:spPr>
          <a:xfrm>
            <a:off x="252844" y="1354677"/>
            <a:ext cx="4291868" cy="4801206"/>
          </a:xfrm>
          <a:prstGeom prst="rect">
            <a:avLst/>
          </a:prstGeom>
          <a:solidFill>
            <a:schemeClr val="accent3">
              <a:lumMod val="60000"/>
              <a:lumOff val="40000"/>
            </a:schemeClr>
          </a:solidFill>
          <a:ln>
            <a:solidFill>
              <a:schemeClr val="tx1"/>
            </a:solidFill>
          </a:ln>
        </p:spPr>
        <p:txBody>
          <a:bodyPr wrap="square" lIns="91331" tIns="45666" rIns="91331" bIns="45666" rtlCol="0">
            <a:spAutoFit/>
          </a:bodyPr>
          <a:lstStyle/>
          <a:p>
            <a:pPr marL="225157" indent="-225157" eaLnBrk="1" hangingPunct="1"/>
            <a:endParaRPr lang="en-US" sz="1800" dirty="0">
              <a:solidFill>
                <a:prstClr val="black"/>
              </a:solidFill>
              <a:latin typeface="Calibri"/>
              <a:ea typeface="ＭＳ Ｐゴシック" pitchFamily="34" charset="-128"/>
            </a:endParaRPr>
          </a:p>
          <a:p>
            <a:pPr marL="225157" indent="-225157" eaLnBrk="1" hangingPunct="1"/>
            <a:r>
              <a:rPr lang="en-US" sz="1800" dirty="0">
                <a:solidFill>
                  <a:prstClr val="black"/>
                </a:solidFill>
                <a:latin typeface="Calibri"/>
                <a:ea typeface="ＭＳ Ｐゴシック" pitchFamily="34" charset="-128"/>
              </a:rPr>
              <a:t>Health &amp; Air Quality Applications</a:t>
            </a:r>
          </a:p>
          <a:p>
            <a:pPr marL="225157" indent="-225157" eaLnBrk="1" hangingPunct="1"/>
            <a:r>
              <a:rPr lang="en-US" sz="1800" dirty="0">
                <a:solidFill>
                  <a:prstClr val="black"/>
                </a:solidFill>
                <a:latin typeface="Calibri"/>
                <a:ea typeface="ＭＳ Ｐゴシック" pitchFamily="34" charset="-128"/>
              </a:rPr>
              <a:t>Ecological Forecasting Applications</a:t>
            </a:r>
          </a:p>
          <a:p>
            <a:pPr marL="225157" indent="-225157" eaLnBrk="1" hangingPunct="1"/>
            <a:r>
              <a:rPr lang="en-US" sz="1800" dirty="0">
                <a:solidFill>
                  <a:prstClr val="black"/>
                </a:solidFill>
                <a:latin typeface="Calibri"/>
                <a:ea typeface="ＭＳ Ｐゴシック" pitchFamily="34" charset="-128"/>
              </a:rPr>
              <a:t>Water Resources Applications</a:t>
            </a:r>
          </a:p>
          <a:p>
            <a:pPr marL="225157" indent="-225157" eaLnBrk="1" hangingPunct="1"/>
            <a:r>
              <a:rPr lang="en-US" sz="1800" dirty="0">
                <a:solidFill>
                  <a:prstClr val="black"/>
                </a:solidFill>
                <a:latin typeface="Calibri"/>
                <a:ea typeface="ＭＳ Ｐゴシック" pitchFamily="34" charset="-128"/>
              </a:rPr>
              <a:t>Wildfires Applications (through FY17)</a:t>
            </a:r>
          </a:p>
          <a:p>
            <a:pPr marL="225157" indent="-225157" eaLnBrk="1" hangingPunct="1"/>
            <a:r>
              <a:rPr lang="en-US" sz="1800" dirty="0">
                <a:solidFill>
                  <a:prstClr val="black"/>
                </a:solidFill>
                <a:latin typeface="Calibri"/>
                <a:ea typeface="ＭＳ Ｐゴシック" pitchFamily="34" charset="-128"/>
              </a:rPr>
              <a:t>Disaster Applications</a:t>
            </a:r>
          </a:p>
          <a:p>
            <a:pPr marL="225157" indent="-225157" eaLnBrk="1" hangingPunct="1"/>
            <a:r>
              <a:rPr lang="en-US" sz="1800" dirty="0">
                <a:solidFill>
                  <a:prstClr val="black"/>
                </a:solidFill>
                <a:latin typeface="Calibri"/>
                <a:ea typeface="ＭＳ Ｐゴシック" pitchFamily="34" charset="-128"/>
              </a:rPr>
              <a:t>Disaster Response Teams</a:t>
            </a:r>
          </a:p>
          <a:p>
            <a:pPr marL="225157" indent="-225157" eaLnBrk="1" hangingPunct="1"/>
            <a:r>
              <a:rPr lang="en-US" sz="1800" dirty="0">
                <a:solidFill>
                  <a:prstClr val="black"/>
                </a:solidFill>
                <a:latin typeface="Calibri"/>
                <a:ea typeface="ＭＳ Ｐゴシック" pitchFamily="34" charset="-128"/>
              </a:rPr>
              <a:t>Capacity Building program</a:t>
            </a:r>
          </a:p>
          <a:p>
            <a:pPr marL="225157" indent="-225157" eaLnBrk="1" hangingPunct="1"/>
            <a:r>
              <a:rPr lang="en-US" sz="1800" dirty="0">
                <a:solidFill>
                  <a:prstClr val="black"/>
                </a:solidFill>
                <a:latin typeface="Calibri"/>
                <a:ea typeface="ＭＳ Ｐゴシック" pitchFamily="34" charset="-128"/>
              </a:rPr>
              <a:t>SERVIR (joint with USAID)</a:t>
            </a:r>
          </a:p>
          <a:p>
            <a:pPr marL="225157" indent="-225157" eaLnBrk="1" hangingPunct="1"/>
            <a:r>
              <a:rPr lang="en-US" sz="1800" dirty="0">
                <a:solidFill>
                  <a:prstClr val="black"/>
                </a:solidFill>
                <a:latin typeface="Calibri"/>
                <a:ea typeface="ＭＳ Ｐゴシック" pitchFamily="34" charset="-128"/>
              </a:rPr>
              <a:t>ARSET (Applied Remote Sensing Training)</a:t>
            </a:r>
          </a:p>
          <a:p>
            <a:pPr marL="225157" indent="-225157" eaLnBrk="1" hangingPunct="1"/>
            <a:r>
              <a:rPr lang="en-US" sz="1800" dirty="0">
                <a:solidFill>
                  <a:prstClr val="black"/>
                </a:solidFill>
                <a:latin typeface="Calibri"/>
                <a:ea typeface="ＭＳ Ｐゴシック" pitchFamily="34" charset="-128"/>
              </a:rPr>
              <a:t>DEVELOP</a:t>
            </a:r>
          </a:p>
          <a:p>
            <a:pPr marL="225157" indent="-225157" eaLnBrk="1" hangingPunct="1"/>
            <a:r>
              <a:rPr lang="en-US" sz="1800" dirty="0">
                <a:solidFill>
                  <a:prstClr val="black"/>
                </a:solidFill>
                <a:latin typeface="Calibri"/>
                <a:ea typeface="ＭＳ Ｐゴシック" pitchFamily="34" charset="-128"/>
              </a:rPr>
              <a:t>Early Adopters/Applications Support to Mission Planning</a:t>
            </a:r>
          </a:p>
          <a:p>
            <a:pPr marL="225157" indent="-225157" eaLnBrk="1" hangingPunct="1"/>
            <a:r>
              <a:rPr lang="en-US" sz="1800" dirty="0">
                <a:solidFill>
                  <a:prstClr val="black"/>
                </a:solidFill>
                <a:latin typeface="Calibri"/>
                <a:ea typeface="ＭＳ Ｐゴシック" pitchFamily="34" charset="-128"/>
              </a:rPr>
              <a:t>Socioeconomic Impact Analyses</a:t>
            </a:r>
          </a:p>
          <a:p>
            <a:pPr marL="225157" indent="-225157" eaLnBrk="1" hangingPunct="1"/>
            <a:r>
              <a:rPr lang="en-US" sz="1800" dirty="0">
                <a:solidFill>
                  <a:prstClr val="black"/>
                </a:solidFill>
                <a:latin typeface="Calibri"/>
                <a:ea typeface="ＭＳ Ｐゴシック" pitchFamily="34" charset="-128"/>
              </a:rPr>
              <a:t>Earth Science &amp; Food Security Activity </a:t>
            </a:r>
          </a:p>
          <a:p>
            <a:pPr marL="225157" indent="-225157" eaLnBrk="1" hangingPunct="1"/>
            <a:r>
              <a:rPr lang="en-US" sz="1800" dirty="0">
                <a:solidFill>
                  <a:prstClr val="black"/>
                </a:solidFill>
                <a:latin typeface="Calibri"/>
                <a:ea typeface="ＭＳ Ｐゴシック" pitchFamily="34" charset="-128"/>
              </a:rPr>
              <a:t>Western States Water Availability Activity</a:t>
            </a:r>
          </a:p>
          <a:p>
            <a:pPr marL="225157" indent="-225157" eaLnBrk="1" hangingPunct="1"/>
            <a:endParaRPr lang="en-US" sz="1800" dirty="0">
              <a:solidFill>
                <a:prstClr val="black"/>
              </a:solidFill>
              <a:latin typeface="Calibri"/>
              <a:ea typeface="ＭＳ Ｐゴシック" pitchFamily="34" charset="-128"/>
              <a:cs typeface="Optima"/>
            </a:endParaRPr>
          </a:p>
        </p:txBody>
      </p:sp>
      <p:sp>
        <p:nvSpPr>
          <p:cNvPr id="2" name="Slide Number Placeholder 1"/>
          <p:cNvSpPr>
            <a:spLocks noGrp="1"/>
          </p:cNvSpPr>
          <p:nvPr>
            <p:ph type="sldNum" sz="quarter" idx="12"/>
          </p:nvPr>
        </p:nvSpPr>
        <p:spPr/>
        <p:txBody>
          <a:bodyPr/>
          <a:lstStyle/>
          <a:p>
            <a:pPr>
              <a:defRPr/>
            </a:pPr>
            <a:fld id="{1911328A-B4DA-4AB5-AB26-7D8D041B4961}" type="slidenum">
              <a:rPr lang="en-US" smtClean="0">
                <a:solidFill>
                  <a:prstClr val="black">
                    <a:tint val="75000"/>
                  </a:prstClr>
                </a:solidFill>
              </a:rPr>
              <a:pPr>
                <a:defRPr/>
              </a:pPr>
              <a:t>8</a:t>
            </a:fld>
            <a:endParaRPr lang="en-US" dirty="0">
              <a:solidFill>
                <a:prstClr val="black">
                  <a:tint val="75000"/>
                </a:prstClr>
              </a:solidFill>
            </a:endParaRPr>
          </a:p>
        </p:txBody>
      </p:sp>
    </p:spTree>
    <p:extLst>
      <p:ext uri="{BB962C8B-B14F-4D97-AF65-F5344CB8AC3E}">
        <p14:creationId xmlns:p14="http://schemas.microsoft.com/office/powerpoint/2010/main" val="26390572"/>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2"/>
          <p:cNvSpPr>
            <a:spLocks noChangeArrowheads="1"/>
          </p:cNvSpPr>
          <p:nvPr/>
        </p:nvSpPr>
        <p:spPr bwMode="auto">
          <a:xfrm>
            <a:off x="374650" y="3721100"/>
            <a:ext cx="8510588" cy="869950"/>
          </a:xfrm>
          <a:prstGeom prst="rect">
            <a:avLst/>
          </a:prstGeom>
          <a:gradFill flip="none" rotWithShape="1">
            <a:gsLst>
              <a:gs pos="0">
                <a:srgbClr val="B1D170"/>
              </a:gs>
              <a:gs pos="100000">
                <a:srgbClr val="FFFFFF">
                  <a:alpha val="24000"/>
                </a:srgbClr>
              </a:gs>
            </a:gsLst>
            <a:lin ang="5400000" scaled="0"/>
            <a:tileRect/>
          </a:gradFill>
          <a:ln>
            <a:solidFill>
              <a:srgbClr val="008000"/>
            </a:solidFill>
            <a:headEnd/>
            <a:tailEnd/>
          </a:ln>
        </p:spPr>
        <p:style>
          <a:lnRef idx="1">
            <a:schemeClr val="accent3"/>
          </a:lnRef>
          <a:fillRef idx="2">
            <a:schemeClr val="accent3"/>
          </a:fillRef>
          <a:effectRef idx="1">
            <a:schemeClr val="accent3"/>
          </a:effectRef>
          <a:fontRef idx="minor">
            <a:schemeClr val="dk1"/>
          </a:fontRef>
        </p:style>
        <p:txBody>
          <a:bodyPr wrap="none" anchor="ctr"/>
          <a:lstStyle/>
          <a:p>
            <a:pPr>
              <a:defRPr/>
            </a:pPr>
            <a:endParaRPr lang="en-US" sz="1400" dirty="0">
              <a:solidFill>
                <a:srgbClr val="000000"/>
              </a:solidFill>
              <a:latin typeface="Arial"/>
              <a:cs typeface="Arial"/>
            </a:endParaRPr>
          </a:p>
        </p:txBody>
      </p:sp>
      <p:sp>
        <p:nvSpPr>
          <p:cNvPr id="5" name="Rectangle 13"/>
          <p:cNvSpPr>
            <a:spLocks noChangeArrowheads="1"/>
          </p:cNvSpPr>
          <p:nvPr/>
        </p:nvSpPr>
        <p:spPr bwMode="auto">
          <a:xfrm>
            <a:off x="374650" y="1828800"/>
            <a:ext cx="8510588" cy="866775"/>
          </a:xfrm>
          <a:prstGeom prst="rect">
            <a:avLst/>
          </a:prstGeom>
          <a:gradFill flip="none" rotWithShape="1">
            <a:gsLst>
              <a:gs pos="0">
                <a:srgbClr val="9ABBDD"/>
              </a:gs>
              <a:gs pos="100000">
                <a:srgbClr val="CFEDFF">
                  <a:alpha val="49000"/>
                </a:srgbClr>
              </a:gs>
            </a:gsLst>
            <a:lin ang="5400000" scaled="0"/>
            <a:tileRect/>
          </a:gradFill>
          <a:ln>
            <a:solidFill>
              <a:srgbClr val="127587"/>
            </a:solidFill>
            <a:headEnd/>
            <a:tailEnd/>
          </a:ln>
          <a:effectLst>
            <a:outerShdw blurRad="50800" dist="38100" dir="8100000" algn="bl" rotWithShape="0">
              <a:srgbClr val="000000">
                <a:alpha val="43000"/>
              </a:srgbClr>
            </a:outerShdw>
          </a:effectLst>
        </p:spPr>
        <p:style>
          <a:lnRef idx="1">
            <a:schemeClr val="accent1"/>
          </a:lnRef>
          <a:fillRef idx="2">
            <a:schemeClr val="accent1"/>
          </a:fillRef>
          <a:effectRef idx="1">
            <a:schemeClr val="accent1"/>
          </a:effectRef>
          <a:fontRef idx="minor">
            <a:schemeClr val="dk1"/>
          </a:fontRef>
        </p:style>
        <p:txBody>
          <a:bodyPr wrap="none" anchor="ctr"/>
          <a:lstStyle/>
          <a:p>
            <a:pPr>
              <a:defRPr/>
            </a:pPr>
            <a:endParaRPr lang="en-US" sz="1400" dirty="0">
              <a:solidFill>
                <a:srgbClr val="000000"/>
              </a:solidFill>
              <a:latin typeface="Arial"/>
              <a:cs typeface="Arial"/>
            </a:endParaRPr>
          </a:p>
        </p:txBody>
      </p:sp>
      <p:sp>
        <p:nvSpPr>
          <p:cNvPr id="6" name="Text Box 16"/>
          <p:cNvSpPr txBox="1">
            <a:spLocks noChangeArrowheads="1"/>
          </p:cNvSpPr>
          <p:nvPr/>
        </p:nvSpPr>
        <p:spPr bwMode="auto">
          <a:xfrm>
            <a:off x="1579563" y="1879600"/>
            <a:ext cx="7135812"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300">
                <a:solidFill>
                  <a:schemeClr val="tx1"/>
                </a:solidFill>
                <a:latin typeface="Arial" charset="0"/>
                <a:ea typeface="ヒラギノ角ゴ Pro W3" charset="0"/>
                <a:cs typeface="ヒラギノ角ゴ Pro W3" charset="0"/>
              </a:defRPr>
            </a:lvl1pPr>
            <a:lvl2pPr marL="742950" indent="-285750" eaLnBrk="0" hangingPunct="0">
              <a:defRPr sz="3300">
                <a:solidFill>
                  <a:schemeClr val="tx1"/>
                </a:solidFill>
                <a:latin typeface="Arial" charset="0"/>
                <a:ea typeface="ヒラギノ角ゴ Pro W3" charset="0"/>
                <a:cs typeface="ヒラギノ角ゴ Pro W3" charset="0"/>
              </a:defRPr>
            </a:lvl2pPr>
            <a:lvl3pPr marL="1143000" indent="-228600" eaLnBrk="0" hangingPunct="0">
              <a:defRPr sz="3300">
                <a:solidFill>
                  <a:schemeClr val="tx1"/>
                </a:solidFill>
                <a:latin typeface="Arial" charset="0"/>
                <a:ea typeface="ヒラギノ角ゴ Pro W3" charset="0"/>
                <a:cs typeface="ヒラギノ角ゴ Pro W3" charset="0"/>
              </a:defRPr>
            </a:lvl3pPr>
            <a:lvl4pPr marL="1600200" indent="-228600" eaLnBrk="0" hangingPunct="0">
              <a:defRPr sz="3300">
                <a:solidFill>
                  <a:schemeClr val="tx1"/>
                </a:solidFill>
                <a:latin typeface="Arial" charset="0"/>
                <a:ea typeface="ヒラギノ角ゴ Pro W3" charset="0"/>
                <a:cs typeface="ヒラギノ角ゴ Pro W3" charset="0"/>
              </a:defRPr>
            </a:lvl4pPr>
            <a:lvl5pPr marL="2057400" indent="-228600" eaLnBrk="0" hangingPunct="0">
              <a:defRPr sz="3300">
                <a:solidFill>
                  <a:schemeClr val="tx1"/>
                </a:solidFill>
                <a:latin typeface="Arial" charset="0"/>
                <a:ea typeface="ヒラギノ角ゴ Pro W3" charset="0"/>
                <a:cs typeface="ヒラギノ角ゴ Pro W3" charset="0"/>
              </a:defRPr>
            </a:lvl5pPr>
            <a:lvl6pPr marL="2514600" indent="-228600" algn="ctr" eaLnBrk="0" fontAlgn="base" hangingPunct="0">
              <a:lnSpc>
                <a:spcPct val="85000"/>
              </a:lnSpc>
              <a:spcBef>
                <a:spcPct val="0"/>
              </a:spcBef>
              <a:spcAft>
                <a:spcPct val="0"/>
              </a:spcAft>
              <a:defRPr sz="3300">
                <a:solidFill>
                  <a:schemeClr val="tx1"/>
                </a:solidFill>
                <a:latin typeface="Arial" charset="0"/>
                <a:ea typeface="ヒラギノ角ゴ Pro W3" charset="0"/>
                <a:cs typeface="ヒラギノ角ゴ Pro W3" charset="0"/>
              </a:defRPr>
            </a:lvl6pPr>
            <a:lvl7pPr marL="2971800" indent="-228600" algn="ctr" eaLnBrk="0" fontAlgn="base" hangingPunct="0">
              <a:lnSpc>
                <a:spcPct val="85000"/>
              </a:lnSpc>
              <a:spcBef>
                <a:spcPct val="0"/>
              </a:spcBef>
              <a:spcAft>
                <a:spcPct val="0"/>
              </a:spcAft>
              <a:defRPr sz="3300">
                <a:solidFill>
                  <a:schemeClr val="tx1"/>
                </a:solidFill>
                <a:latin typeface="Arial" charset="0"/>
                <a:ea typeface="ヒラギノ角ゴ Pro W3" charset="0"/>
                <a:cs typeface="ヒラギノ角ゴ Pro W3" charset="0"/>
              </a:defRPr>
            </a:lvl7pPr>
            <a:lvl8pPr marL="3429000" indent="-228600" algn="ctr" eaLnBrk="0" fontAlgn="base" hangingPunct="0">
              <a:lnSpc>
                <a:spcPct val="85000"/>
              </a:lnSpc>
              <a:spcBef>
                <a:spcPct val="0"/>
              </a:spcBef>
              <a:spcAft>
                <a:spcPct val="0"/>
              </a:spcAft>
              <a:defRPr sz="3300">
                <a:solidFill>
                  <a:schemeClr val="tx1"/>
                </a:solidFill>
                <a:latin typeface="Arial" charset="0"/>
                <a:ea typeface="ヒラギノ角ゴ Pro W3" charset="0"/>
                <a:cs typeface="ヒラギノ角ゴ Pro W3" charset="0"/>
              </a:defRPr>
            </a:lvl8pPr>
            <a:lvl9pPr marL="3886200" indent="-228600" algn="ctr" eaLnBrk="0" fontAlgn="base" hangingPunct="0">
              <a:lnSpc>
                <a:spcPct val="85000"/>
              </a:lnSpc>
              <a:spcBef>
                <a:spcPct val="0"/>
              </a:spcBef>
              <a:spcAft>
                <a:spcPct val="0"/>
              </a:spcAft>
              <a:defRPr sz="3300">
                <a:solidFill>
                  <a:schemeClr val="tx1"/>
                </a:solidFill>
                <a:latin typeface="Arial" charset="0"/>
                <a:ea typeface="ヒラギノ角ゴ Pro W3" charset="0"/>
                <a:cs typeface="ヒラギノ角ゴ Pro W3" charset="0"/>
              </a:defRPr>
            </a:lvl9pPr>
          </a:lstStyle>
          <a:p>
            <a:pPr>
              <a:spcBef>
                <a:spcPct val="50000"/>
              </a:spcBef>
            </a:pPr>
            <a:r>
              <a:rPr lang="en-US" sz="1400" b="1">
                <a:solidFill>
                  <a:srgbClr val="000000"/>
                </a:solidFill>
                <a:cs typeface="Arial" charset="0"/>
              </a:rPr>
              <a:t>Instrument Incubator Program (IIP)</a:t>
            </a:r>
            <a:r>
              <a:rPr lang="en-US" sz="1400">
                <a:solidFill>
                  <a:srgbClr val="000000"/>
                </a:solidFill>
                <a:cs typeface="Arial" charset="0"/>
              </a:rPr>
              <a:t> </a:t>
            </a:r>
            <a:br>
              <a:rPr lang="en-US" sz="1400">
                <a:solidFill>
                  <a:srgbClr val="000000"/>
                </a:solidFill>
                <a:cs typeface="Arial" charset="0"/>
              </a:rPr>
            </a:br>
            <a:r>
              <a:rPr lang="en-US" sz="1400">
                <a:solidFill>
                  <a:srgbClr val="000000"/>
                </a:solidFill>
                <a:cs typeface="Arial" charset="0"/>
              </a:rPr>
              <a:t>robust new instruments and measurement techniques</a:t>
            </a:r>
            <a:br>
              <a:rPr lang="en-US" sz="1400">
                <a:solidFill>
                  <a:srgbClr val="000000"/>
                </a:solidFill>
                <a:cs typeface="Arial" charset="0"/>
              </a:rPr>
            </a:br>
            <a:r>
              <a:rPr lang="en-US" sz="1400" i="1">
                <a:solidFill>
                  <a:srgbClr val="000000"/>
                </a:solidFill>
                <a:cs typeface="Arial" charset="0"/>
              </a:rPr>
              <a:t>17 new projects added in FY14 (total funding approximately $71M over 3 years)</a:t>
            </a:r>
          </a:p>
        </p:txBody>
      </p:sp>
      <p:sp>
        <p:nvSpPr>
          <p:cNvPr id="7" name="Text Box 17"/>
          <p:cNvSpPr txBox="1">
            <a:spLocks noChangeArrowheads="1"/>
          </p:cNvSpPr>
          <p:nvPr/>
        </p:nvSpPr>
        <p:spPr bwMode="auto">
          <a:xfrm>
            <a:off x="1577975" y="3694113"/>
            <a:ext cx="7504113"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300">
                <a:solidFill>
                  <a:schemeClr val="tx1"/>
                </a:solidFill>
                <a:latin typeface="Arial" charset="0"/>
                <a:ea typeface="ヒラギノ角ゴ Pro W3" charset="0"/>
                <a:cs typeface="ヒラギノ角ゴ Pro W3" charset="0"/>
              </a:defRPr>
            </a:lvl1pPr>
            <a:lvl2pPr marL="742950" indent="-285750" eaLnBrk="0" hangingPunct="0">
              <a:defRPr sz="3300">
                <a:solidFill>
                  <a:schemeClr val="tx1"/>
                </a:solidFill>
                <a:latin typeface="Arial" charset="0"/>
                <a:ea typeface="ヒラギノ角ゴ Pro W3" charset="0"/>
                <a:cs typeface="ヒラギノ角ゴ Pro W3" charset="0"/>
              </a:defRPr>
            </a:lvl2pPr>
            <a:lvl3pPr marL="1143000" indent="-228600" eaLnBrk="0" hangingPunct="0">
              <a:defRPr sz="3300">
                <a:solidFill>
                  <a:schemeClr val="tx1"/>
                </a:solidFill>
                <a:latin typeface="Arial" charset="0"/>
                <a:ea typeface="ヒラギノ角ゴ Pro W3" charset="0"/>
                <a:cs typeface="ヒラギノ角ゴ Pro W3" charset="0"/>
              </a:defRPr>
            </a:lvl3pPr>
            <a:lvl4pPr marL="1600200" indent="-228600" eaLnBrk="0" hangingPunct="0">
              <a:defRPr sz="3300">
                <a:solidFill>
                  <a:schemeClr val="tx1"/>
                </a:solidFill>
                <a:latin typeface="Arial" charset="0"/>
                <a:ea typeface="ヒラギノ角ゴ Pro W3" charset="0"/>
                <a:cs typeface="ヒラギノ角ゴ Pro W3" charset="0"/>
              </a:defRPr>
            </a:lvl4pPr>
            <a:lvl5pPr marL="2057400" indent="-228600" eaLnBrk="0" hangingPunct="0">
              <a:defRPr sz="3300">
                <a:solidFill>
                  <a:schemeClr val="tx1"/>
                </a:solidFill>
                <a:latin typeface="Arial" charset="0"/>
                <a:ea typeface="ヒラギノ角ゴ Pro W3" charset="0"/>
                <a:cs typeface="ヒラギノ角ゴ Pro W3" charset="0"/>
              </a:defRPr>
            </a:lvl5pPr>
            <a:lvl6pPr marL="2514600" indent="-228600" algn="ctr" eaLnBrk="0" fontAlgn="base" hangingPunct="0">
              <a:lnSpc>
                <a:spcPct val="85000"/>
              </a:lnSpc>
              <a:spcBef>
                <a:spcPct val="0"/>
              </a:spcBef>
              <a:spcAft>
                <a:spcPct val="0"/>
              </a:spcAft>
              <a:defRPr sz="3300">
                <a:solidFill>
                  <a:schemeClr val="tx1"/>
                </a:solidFill>
                <a:latin typeface="Arial" charset="0"/>
                <a:ea typeface="ヒラギノ角ゴ Pro W3" charset="0"/>
                <a:cs typeface="ヒラギノ角ゴ Pro W3" charset="0"/>
              </a:defRPr>
            </a:lvl6pPr>
            <a:lvl7pPr marL="2971800" indent="-228600" algn="ctr" eaLnBrk="0" fontAlgn="base" hangingPunct="0">
              <a:lnSpc>
                <a:spcPct val="85000"/>
              </a:lnSpc>
              <a:spcBef>
                <a:spcPct val="0"/>
              </a:spcBef>
              <a:spcAft>
                <a:spcPct val="0"/>
              </a:spcAft>
              <a:defRPr sz="3300">
                <a:solidFill>
                  <a:schemeClr val="tx1"/>
                </a:solidFill>
                <a:latin typeface="Arial" charset="0"/>
                <a:ea typeface="ヒラギノ角ゴ Pro W3" charset="0"/>
                <a:cs typeface="ヒラギノ角ゴ Pro W3" charset="0"/>
              </a:defRPr>
            </a:lvl7pPr>
            <a:lvl8pPr marL="3429000" indent="-228600" algn="ctr" eaLnBrk="0" fontAlgn="base" hangingPunct="0">
              <a:lnSpc>
                <a:spcPct val="85000"/>
              </a:lnSpc>
              <a:spcBef>
                <a:spcPct val="0"/>
              </a:spcBef>
              <a:spcAft>
                <a:spcPct val="0"/>
              </a:spcAft>
              <a:defRPr sz="3300">
                <a:solidFill>
                  <a:schemeClr val="tx1"/>
                </a:solidFill>
                <a:latin typeface="Arial" charset="0"/>
                <a:ea typeface="ヒラギノ角ゴ Pro W3" charset="0"/>
                <a:cs typeface="ヒラギノ角ゴ Pro W3" charset="0"/>
              </a:defRPr>
            </a:lvl8pPr>
            <a:lvl9pPr marL="3886200" indent="-228600" algn="ctr" eaLnBrk="0" fontAlgn="base" hangingPunct="0">
              <a:lnSpc>
                <a:spcPct val="85000"/>
              </a:lnSpc>
              <a:spcBef>
                <a:spcPct val="0"/>
              </a:spcBef>
              <a:spcAft>
                <a:spcPct val="0"/>
              </a:spcAft>
              <a:defRPr sz="3300">
                <a:solidFill>
                  <a:schemeClr val="tx1"/>
                </a:solidFill>
                <a:latin typeface="Arial" charset="0"/>
                <a:ea typeface="ヒラギノ角ゴ Pro W3" charset="0"/>
                <a:cs typeface="ヒラギノ角ゴ Pro W3" charset="0"/>
              </a:defRPr>
            </a:lvl9pPr>
          </a:lstStyle>
          <a:p>
            <a:pPr>
              <a:spcBef>
                <a:spcPct val="50000"/>
              </a:spcBef>
            </a:pPr>
            <a:r>
              <a:rPr lang="en-US" sz="1400" b="1" dirty="0">
                <a:solidFill>
                  <a:srgbClr val="000000"/>
                </a:solidFill>
                <a:cs typeface="Arial" charset="0"/>
              </a:rPr>
              <a:t>Advanced Information Systems Technology (AIST)</a:t>
            </a:r>
            <a:r>
              <a:rPr lang="en-US" sz="1400" dirty="0">
                <a:solidFill>
                  <a:srgbClr val="000000"/>
                </a:solidFill>
                <a:cs typeface="Arial" charset="0"/>
              </a:rPr>
              <a:t> </a:t>
            </a:r>
            <a:br>
              <a:rPr lang="en-US" sz="1400" dirty="0">
                <a:solidFill>
                  <a:srgbClr val="000000"/>
                </a:solidFill>
                <a:cs typeface="Arial" charset="0"/>
              </a:rPr>
            </a:br>
            <a:r>
              <a:rPr lang="en-US" sz="1400" dirty="0">
                <a:solidFill>
                  <a:srgbClr val="000000"/>
                </a:solidFill>
                <a:cs typeface="Arial" charset="0"/>
              </a:rPr>
              <a:t>innovative on-orbit and ground capabilities for communication, processing, and </a:t>
            </a:r>
            <a:br>
              <a:rPr lang="en-US" sz="1400" dirty="0">
                <a:solidFill>
                  <a:srgbClr val="000000"/>
                </a:solidFill>
                <a:cs typeface="Arial" charset="0"/>
              </a:rPr>
            </a:br>
            <a:r>
              <a:rPr lang="en-US" sz="1400" dirty="0">
                <a:solidFill>
                  <a:srgbClr val="000000"/>
                </a:solidFill>
                <a:cs typeface="Arial" charset="0"/>
              </a:rPr>
              <a:t>management of remotely sensed data and the efficient generation of data products </a:t>
            </a:r>
            <a:br>
              <a:rPr lang="en-US" sz="1400" dirty="0">
                <a:solidFill>
                  <a:srgbClr val="000000"/>
                </a:solidFill>
                <a:cs typeface="Arial" charset="0"/>
              </a:rPr>
            </a:br>
            <a:r>
              <a:rPr lang="en-US" sz="1400" i="1" dirty="0" smtClean="0">
                <a:solidFill>
                  <a:srgbClr val="000000"/>
                </a:solidFill>
                <a:cs typeface="Arial" charset="0"/>
              </a:rPr>
              <a:t>24 </a:t>
            </a:r>
            <a:r>
              <a:rPr lang="en-US" sz="1400" i="1" dirty="0">
                <a:solidFill>
                  <a:srgbClr val="000000"/>
                </a:solidFill>
                <a:cs typeface="Arial" charset="0"/>
              </a:rPr>
              <a:t>new projects added in </a:t>
            </a:r>
            <a:r>
              <a:rPr lang="en-US" sz="1400" i="1" dirty="0" smtClean="0">
                <a:solidFill>
                  <a:srgbClr val="000000"/>
                </a:solidFill>
                <a:cs typeface="Arial" charset="0"/>
              </a:rPr>
              <a:t>FY15 </a:t>
            </a:r>
            <a:r>
              <a:rPr lang="en-US" sz="1400" i="1" dirty="0">
                <a:solidFill>
                  <a:srgbClr val="000000"/>
                </a:solidFill>
                <a:cs typeface="Arial" charset="0"/>
              </a:rPr>
              <a:t>(total funding approximately $</a:t>
            </a:r>
            <a:r>
              <a:rPr lang="en-US" sz="1400" i="1" dirty="0" smtClean="0">
                <a:solidFill>
                  <a:srgbClr val="000000"/>
                </a:solidFill>
                <a:cs typeface="Arial" charset="0"/>
              </a:rPr>
              <a:t>25M </a:t>
            </a:r>
            <a:r>
              <a:rPr lang="en-US" sz="1400" i="1" dirty="0">
                <a:solidFill>
                  <a:srgbClr val="000000"/>
                </a:solidFill>
                <a:cs typeface="Arial" charset="0"/>
              </a:rPr>
              <a:t>over </a:t>
            </a:r>
            <a:r>
              <a:rPr lang="en-US" sz="1400" i="1" dirty="0" smtClean="0">
                <a:solidFill>
                  <a:srgbClr val="000000"/>
                </a:solidFill>
                <a:cs typeface="Arial" charset="0"/>
              </a:rPr>
              <a:t>2 </a:t>
            </a:r>
            <a:r>
              <a:rPr lang="en-US" sz="1400" i="1" dirty="0">
                <a:solidFill>
                  <a:srgbClr val="000000"/>
                </a:solidFill>
                <a:cs typeface="Arial" charset="0"/>
              </a:rPr>
              <a:t>years)</a:t>
            </a:r>
          </a:p>
        </p:txBody>
      </p:sp>
      <p:sp>
        <p:nvSpPr>
          <p:cNvPr id="8" name="Rectangle 7"/>
          <p:cNvSpPr/>
          <p:nvPr/>
        </p:nvSpPr>
        <p:spPr>
          <a:xfrm>
            <a:off x="0" y="914400"/>
            <a:ext cx="9144000" cy="838200"/>
          </a:xfrm>
          <a:prstGeom prst="rect">
            <a:avLst/>
          </a:prstGeom>
          <a:solidFill>
            <a:schemeClr val="accent1">
              <a:alpha val="28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eaLnBrk="1" hangingPunct="1">
              <a:defRPr/>
            </a:pPr>
            <a:endParaRPr lang="en-US" sz="1400" dirty="0">
              <a:solidFill>
                <a:srgbClr val="FF0000"/>
              </a:solidFill>
              <a:latin typeface="Helvetica"/>
              <a:cs typeface="Helvetica"/>
            </a:endParaRPr>
          </a:p>
        </p:txBody>
      </p:sp>
      <p:sp>
        <p:nvSpPr>
          <p:cNvPr id="9" name="TextBox 8"/>
          <p:cNvSpPr txBox="1"/>
          <p:nvPr/>
        </p:nvSpPr>
        <p:spPr>
          <a:xfrm>
            <a:off x="152400" y="1125456"/>
            <a:ext cx="8991600" cy="584776"/>
          </a:xfrm>
          <a:prstGeom prst="rect">
            <a:avLst/>
          </a:prstGeom>
          <a:noFill/>
        </p:spPr>
        <p:txBody>
          <a:bodyPr>
            <a:spAutoFit/>
          </a:bodyPr>
          <a:lstStyle/>
          <a:p>
            <a:pPr eaLnBrk="1" hangingPunct="1">
              <a:spcBef>
                <a:spcPts val="0"/>
              </a:spcBef>
              <a:spcAft>
                <a:spcPts val="1200"/>
              </a:spcAft>
              <a:buClr>
                <a:srgbClr val="000000"/>
              </a:buClr>
              <a:defRPr/>
            </a:pPr>
            <a:r>
              <a:rPr lang="en-US" sz="1600" i="1" kern="0" dirty="0">
                <a:solidFill>
                  <a:srgbClr val="000000"/>
                </a:solidFill>
                <a:latin typeface="Arial"/>
                <a:ea typeface="MS PGothic" pitchFamily="34" charset="-128"/>
                <a:cs typeface="Arial"/>
              </a:rPr>
              <a:t>The Earth Science Technology Office </a:t>
            </a:r>
            <a:r>
              <a:rPr lang="en-US" sz="1600" kern="0" dirty="0">
                <a:solidFill>
                  <a:srgbClr val="000000"/>
                </a:solidFill>
                <a:latin typeface="Arial"/>
                <a:ea typeface="MS PGothic" pitchFamily="34" charset="-128"/>
                <a:cs typeface="Arial"/>
              </a:rPr>
              <a:t>is a </a:t>
            </a:r>
            <a:r>
              <a:rPr lang="en-US" sz="1600" b="1" i="1" kern="0" dirty="0">
                <a:solidFill>
                  <a:srgbClr val="000000"/>
                </a:solidFill>
                <a:latin typeface="Arial"/>
                <a:ea typeface="MS PGothic" pitchFamily="34" charset="-128"/>
                <a:cs typeface="Arial"/>
              </a:rPr>
              <a:t>targeted</a:t>
            </a:r>
            <a:r>
              <a:rPr lang="en-US" sz="1600" b="1" kern="0" dirty="0">
                <a:solidFill>
                  <a:srgbClr val="000000"/>
                </a:solidFill>
                <a:latin typeface="Arial"/>
                <a:ea typeface="MS PGothic" pitchFamily="34" charset="-128"/>
                <a:cs typeface="Arial"/>
              </a:rPr>
              <a:t>, </a:t>
            </a:r>
            <a:r>
              <a:rPr lang="en-US" sz="1600" b="1" i="1" kern="0" dirty="0">
                <a:solidFill>
                  <a:srgbClr val="000000"/>
                </a:solidFill>
                <a:latin typeface="Arial"/>
                <a:ea typeface="MS PGothic" pitchFamily="34" charset="-128"/>
                <a:cs typeface="Arial"/>
              </a:rPr>
              <a:t>science-driven, competed, and actively managed technology program.</a:t>
            </a:r>
            <a:r>
              <a:rPr lang="en-US" sz="1600" kern="0" dirty="0">
                <a:solidFill>
                  <a:srgbClr val="000000"/>
                </a:solidFill>
                <a:latin typeface="Arial"/>
                <a:ea typeface="MS PGothic" pitchFamily="34" charset="-128"/>
                <a:cs typeface="Arial"/>
              </a:rPr>
              <a:t> The investment elements include: </a:t>
            </a:r>
          </a:p>
        </p:txBody>
      </p:sp>
      <p:sp>
        <p:nvSpPr>
          <p:cNvPr id="10" name="TextBox 87"/>
          <p:cNvSpPr txBox="1">
            <a:spLocks noChangeArrowheads="1"/>
          </p:cNvSpPr>
          <p:nvPr/>
        </p:nvSpPr>
        <p:spPr bwMode="auto">
          <a:xfrm rot="16200000">
            <a:off x="-431006" y="2496343"/>
            <a:ext cx="125253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300">
                <a:solidFill>
                  <a:schemeClr val="tx1"/>
                </a:solidFill>
                <a:latin typeface="Arial" charset="0"/>
                <a:ea typeface="ヒラギノ角ゴ Pro W3" charset="0"/>
                <a:cs typeface="ヒラギノ角ゴ Pro W3" charset="0"/>
              </a:defRPr>
            </a:lvl1pPr>
            <a:lvl2pPr marL="742950" indent="-285750" eaLnBrk="0" hangingPunct="0">
              <a:defRPr sz="3300">
                <a:solidFill>
                  <a:schemeClr val="tx1"/>
                </a:solidFill>
                <a:latin typeface="Arial" charset="0"/>
                <a:ea typeface="ヒラギノ角ゴ Pro W3" charset="0"/>
                <a:cs typeface="ヒラギノ角ゴ Pro W3" charset="0"/>
              </a:defRPr>
            </a:lvl2pPr>
            <a:lvl3pPr marL="1143000" indent="-228600" eaLnBrk="0" hangingPunct="0">
              <a:defRPr sz="3300">
                <a:solidFill>
                  <a:schemeClr val="tx1"/>
                </a:solidFill>
                <a:latin typeface="Arial" charset="0"/>
                <a:ea typeface="ヒラギノ角ゴ Pro W3" charset="0"/>
                <a:cs typeface="ヒラギノ角ゴ Pro W3" charset="0"/>
              </a:defRPr>
            </a:lvl3pPr>
            <a:lvl4pPr marL="1600200" indent="-228600" eaLnBrk="0" hangingPunct="0">
              <a:defRPr sz="3300">
                <a:solidFill>
                  <a:schemeClr val="tx1"/>
                </a:solidFill>
                <a:latin typeface="Arial" charset="0"/>
                <a:ea typeface="ヒラギノ角ゴ Pro W3" charset="0"/>
                <a:cs typeface="ヒラギノ角ゴ Pro W3" charset="0"/>
              </a:defRPr>
            </a:lvl4pPr>
            <a:lvl5pPr marL="2057400" indent="-228600" eaLnBrk="0" hangingPunct="0">
              <a:defRPr sz="3300">
                <a:solidFill>
                  <a:schemeClr val="tx1"/>
                </a:solidFill>
                <a:latin typeface="Arial" charset="0"/>
                <a:ea typeface="ヒラギノ角ゴ Pro W3" charset="0"/>
                <a:cs typeface="ヒラギノ角ゴ Pro W3" charset="0"/>
              </a:defRPr>
            </a:lvl5pPr>
            <a:lvl6pPr marL="2514600" indent="-228600" algn="ctr" eaLnBrk="0" fontAlgn="base" hangingPunct="0">
              <a:lnSpc>
                <a:spcPct val="85000"/>
              </a:lnSpc>
              <a:spcBef>
                <a:spcPct val="0"/>
              </a:spcBef>
              <a:spcAft>
                <a:spcPct val="0"/>
              </a:spcAft>
              <a:defRPr sz="3300">
                <a:solidFill>
                  <a:schemeClr val="tx1"/>
                </a:solidFill>
                <a:latin typeface="Arial" charset="0"/>
                <a:ea typeface="ヒラギノ角ゴ Pro W3" charset="0"/>
                <a:cs typeface="ヒラギノ角ゴ Pro W3" charset="0"/>
              </a:defRPr>
            </a:lvl6pPr>
            <a:lvl7pPr marL="2971800" indent="-228600" algn="ctr" eaLnBrk="0" fontAlgn="base" hangingPunct="0">
              <a:lnSpc>
                <a:spcPct val="85000"/>
              </a:lnSpc>
              <a:spcBef>
                <a:spcPct val="0"/>
              </a:spcBef>
              <a:spcAft>
                <a:spcPct val="0"/>
              </a:spcAft>
              <a:defRPr sz="3300">
                <a:solidFill>
                  <a:schemeClr val="tx1"/>
                </a:solidFill>
                <a:latin typeface="Arial" charset="0"/>
                <a:ea typeface="ヒラギノ角ゴ Pro W3" charset="0"/>
                <a:cs typeface="ヒラギノ角ゴ Pro W3" charset="0"/>
              </a:defRPr>
            </a:lvl7pPr>
            <a:lvl8pPr marL="3429000" indent="-228600" algn="ctr" eaLnBrk="0" fontAlgn="base" hangingPunct="0">
              <a:lnSpc>
                <a:spcPct val="85000"/>
              </a:lnSpc>
              <a:spcBef>
                <a:spcPct val="0"/>
              </a:spcBef>
              <a:spcAft>
                <a:spcPct val="0"/>
              </a:spcAft>
              <a:defRPr sz="3300">
                <a:solidFill>
                  <a:schemeClr val="tx1"/>
                </a:solidFill>
                <a:latin typeface="Arial" charset="0"/>
                <a:ea typeface="ヒラギノ角ゴ Pro W3" charset="0"/>
                <a:cs typeface="ヒラギノ角ゴ Pro W3" charset="0"/>
              </a:defRPr>
            </a:lvl8pPr>
            <a:lvl9pPr marL="3886200" indent="-228600" algn="ctr" eaLnBrk="0" fontAlgn="base" hangingPunct="0">
              <a:lnSpc>
                <a:spcPct val="85000"/>
              </a:lnSpc>
              <a:spcBef>
                <a:spcPct val="0"/>
              </a:spcBef>
              <a:spcAft>
                <a:spcPct val="0"/>
              </a:spcAft>
              <a:defRPr sz="3300">
                <a:solidFill>
                  <a:schemeClr val="tx1"/>
                </a:solidFill>
                <a:latin typeface="Arial" charset="0"/>
                <a:ea typeface="ヒラギノ角ゴ Pro W3" charset="0"/>
                <a:cs typeface="ヒラギノ角ゴ Pro W3" charset="0"/>
              </a:defRPr>
            </a:lvl9pPr>
          </a:lstStyle>
          <a:p>
            <a:pPr eaLnBrk="1" hangingPunct="1"/>
            <a:r>
              <a:rPr lang="en-US" sz="1400" b="1" dirty="0">
                <a:solidFill>
                  <a:srgbClr val="1F497D"/>
                </a:solidFill>
                <a:latin typeface="Helvetica" charset="0"/>
                <a:cs typeface="Helvetica" charset="0"/>
              </a:rPr>
              <a:t>Observation</a:t>
            </a:r>
          </a:p>
        </p:txBody>
      </p:sp>
      <p:sp>
        <p:nvSpPr>
          <p:cNvPr id="11" name="TextBox 35"/>
          <p:cNvSpPr txBox="1">
            <a:spLocks noChangeArrowheads="1"/>
          </p:cNvSpPr>
          <p:nvPr/>
        </p:nvSpPr>
        <p:spPr bwMode="auto">
          <a:xfrm rot="16200000">
            <a:off x="-483394" y="3877469"/>
            <a:ext cx="135731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300">
                <a:solidFill>
                  <a:schemeClr val="tx1"/>
                </a:solidFill>
                <a:latin typeface="Arial" charset="0"/>
                <a:ea typeface="ヒラギノ角ゴ Pro W3" charset="0"/>
                <a:cs typeface="ヒラギノ角ゴ Pro W3" charset="0"/>
              </a:defRPr>
            </a:lvl1pPr>
            <a:lvl2pPr marL="742950" indent="-285750" eaLnBrk="0" hangingPunct="0">
              <a:defRPr sz="3300">
                <a:solidFill>
                  <a:schemeClr val="tx1"/>
                </a:solidFill>
                <a:latin typeface="Arial" charset="0"/>
                <a:ea typeface="ヒラギノ角ゴ Pro W3" charset="0"/>
                <a:cs typeface="ヒラギノ角ゴ Pro W3" charset="0"/>
              </a:defRPr>
            </a:lvl2pPr>
            <a:lvl3pPr marL="1143000" indent="-228600" eaLnBrk="0" hangingPunct="0">
              <a:defRPr sz="3300">
                <a:solidFill>
                  <a:schemeClr val="tx1"/>
                </a:solidFill>
                <a:latin typeface="Arial" charset="0"/>
                <a:ea typeface="ヒラギノ角ゴ Pro W3" charset="0"/>
                <a:cs typeface="ヒラギノ角ゴ Pro W3" charset="0"/>
              </a:defRPr>
            </a:lvl3pPr>
            <a:lvl4pPr marL="1600200" indent="-228600" eaLnBrk="0" hangingPunct="0">
              <a:defRPr sz="3300">
                <a:solidFill>
                  <a:schemeClr val="tx1"/>
                </a:solidFill>
                <a:latin typeface="Arial" charset="0"/>
                <a:ea typeface="ヒラギノ角ゴ Pro W3" charset="0"/>
                <a:cs typeface="ヒラギノ角ゴ Pro W3" charset="0"/>
              </a:defRPr>
            </a:lvl4pPr>
            <a:lvl5pPr marL="2057400" indent="-228600" eaLnBrk="0" hangingPunct="0">
              <a:defRPr sz="3300">
                <a:solidFill>
                  <a:schemeClr val="tx1"/>
                </a:solidFill>
                <a:latin typeface="Arial" charset="0"/>
                <a:ea typeface="ヒラギノ角ゴ Pro W3" charset="0"/>
                <a:cs typeface="ヒラギノ角ゴ Pro W3" charset="0"/>
              </a:defRPr>
            </a:lvl5pPr>
            <a:lvl6pPr marL="2514600" indent="-228600" algn="ctr" eaLnBrk="0" fontAlgn="base" hangingPunct="0">
              <a:lnSpc>
                <a:spcPct val="85000"/>
              </a:lnSpc>
              <a:spcBef>
                <a:spcPct val="0"/>
              </a:spcBef>
              <a:spcAft>
                <a:spcPct val="0"/>
              </a:spcAft>
              <a:defRPr sz="3300">
                <a:solidFill>
                  <a:schemeClr val="tx1"/>
                </a:solidFill>
                <a:latin typeface="Arial" charset="0"/>
                <a:ea typeface="ヒラギノ角ゴ Pro W3" charset="0"/>
                <a:cs typeface="ヒラギノ角ゴ Pro W3" charset="0"/>
              </a:defRPr>
            </a:lvl6pPr>
            <a:lvl7pPr marL="2971800" indent="-228600" algn="ctr" eaLnBrk="0" fontAlgn="base" hangingPunct="0">
              <a:lnSpc>
                <a:spcPct val="85000"/>
              </a:lnSpc>
              <a:spcBef>
                <a:spcPct val="0"/>
              </a:spcBef>
              <a:spcAft>
                <a:spcPct val="0"/>
              </a:spcAft>
              <a:defRPr sz="3300">
                <a:solidFill>
                  <a:schemeClr val="tx1"/>
                </a:solidFill>
                <a:latin typeface="Arial" charset="0"/>
                <a:ea typeface="ヒラギノ角ゴ Pro W3" charset="0"/>
                <a:cs typeface="ヒラギノ角ゴ Pro W3" charset="0"/>
              </a:defRPr>
            </a:lvl7pPr>
            <a:lvl8pPr marL="3429000" indent="-228600" algn="ctr" eaLnBrk="0" fontAlgn="base" hangingPunct="0">
              <a:lnSpc>
                <a:spcPct val="85000"/>
              </a:lnSpc>
              <a:spcBef>
                <a:spcPct val="0"/>
              </a:spcBef>
              <a:spcAft>
                <a:spcPct val="0"/>
              </a:spcAft>
              <a:defRPr sz="3300">
                <a:solidFill>
                  <a:schemeClr val="tx1"/>
                </a:solidFill>
                <a:latin typeface="Arial" charset="0"/>
                <a:ea typeface="ヒラギノ角ゴ Pro W3" charset="0"/>
                <a:cs typeface="ヒラギノ角ゴ Pro W3" charset="0"/>
              </a:defRPr>
            </a:lvl8pPr>
            <a:lvl9pPr marL="3886200" indent="-228600" algn="ctr" eaLnBrk="0" fontAlgn="base" hangingPunct="0">
              <a:lnSpc>
                <a:spcPct val="85000"/>
              </a:lnSpc>
              <a:spcBef>
                <a:spcPct val="0"/>
              </a:spcBef>
              <a:spcAft>
                <a:spcPct val="0"/>
              </a:spcAft>
              <a:defRPr sz="3300">
                <a:solidFill>
                  <a:schemeClr val="tx1"/>
                </a:solidFill>
                <a:latin typeface="Arial" charset="0"/>
                <a:ea typeface="ヒラギノ角ゴ Pro W3" charset="0"/>
                <a:cs typeface="ヒラギノ角ゴ Pro W3" charset="0"/>
              </a:defRPr>
            </a:lvl9pPr>
          </a:lstStyle>
          <a:p>
            <a:pPr eaLnBrk="1" hangingPunct="1"/>
            <a:r>
              <a:rPr lang="en-US" sz="1400" b="1" dirty="0">
                <a:solidFill>
                  <a:srgbClr val="1F497D"/>
                </a:solidFill>
                <a:latin typeface="Helvetica" charset="0"/>
                <a:cs typeface="Helvetica" charset="0"/>
              </a:rPr>
              <a:t>Information</a:t>
            </a:r>
          </a:p>
        </p:txBody>
      </p:sp>
      <p:pic>
        <p:nvPicPr>
          <p:cNvPr id="12" name="Picture 2" descr="obs.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04813" y="1854200"/>
            <a:ext cx="1144587" cy="80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3" descr="info.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04813" y="3744913"/>
            <a:ext cx="1158875" cy="820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Rectangle 13"/>
          <p:cNvSpPr>
            <a:spLocks noChangeArrowheads="1"/>
          </p:cNvSpPr>
          <p:nvPr/>
        </p:nvSpPr>
        <p:spPr bwMode="auto">
          <a:xfrm>
            <a:off x="373063" y="2827338"/>
            <a:ext cx="8510587" cy="866775"/>
          </a:xfrm>
          <a:prstGeom prst="rect">
            <a:avLst/>
          </a:prstGeom>
          <a:gradFill flip="none" rotWithShape="1">
            <a:gsLst>
              <a:gs pos="0">
                <a:srgbClr val="9ABBDD"/>
              </a:gs>
              <a:gs pos="100000">
                <a:srgbClr val="CFEDFF">
                  <a:alpha val="49000"/>
                </a:srgbClr>
              </a:gs>
            </a:gsLst>
            <a:lin ang="5400000" scaled="0"/>
            <a:tileRect/>
          </a:gradFill>
          <a:ln>
            <a:solidFill>
              <a:srgbClr val="127587"/>
            </a:solidFill>
            <a:headEnd/>
            <a:tailEnd/>
          </a:ln>
          <a:effectLst>
            <a:outerShdw blurRad="50800" dist="38100" dir="8100000" algn="bl" rotWithShape="0">
              <a:srgbClr val="000000">
                <a:alpha val="43000"/>
              </a:srgbClr>
            </a:outerShdw>
          </a:effectLst>
        </p:spPr>
        <p:style>
          <a:lnRef idx="1">
            <a:schemeClr val="accent1"/>
          </a:lnRef>
          <a:fillRef idx="2">
            <a:schemeClr val="accent1"/>
          </a:fillRef>
          <a:effectRef idx="1">
            <a:schemeClr val="accent1"/>
          </a:effectRef>
          <a:fontRef idx="minor">
            <a:schemeClr val="dk1"/>
          </a:fontRef>
        </p:style>
        <p:txBody>
          <a:bodyPr wrap="none" anchor="ctr"/>
          <a:lstStyle/>
          <a:p>
            <a:pPr>
              <a:defRPr/>
            </a:pPr>
            <a:endParaRPr lang="en-US" sz="1400" dirty="0">
              <a:solidFill>
                <a:srgbClr val="000000"/>
              </a:solidFill>
              <a:latin typeface="Arial"/>
              <a:cs typeface="Arial"/>
            </a:endParaRPr>
          </a:p>
        </p:txBody>
      </p:sp>
      <p:sp>
        <p:nvSpPr>
          <p:cNvPr id="15" name="Text Box 14"/>
          <p:cNvSpPr txBox="1">
            <a:spLocks noChangeArrowheads="1"/>
          </p:cNvSpPr>
          <p:nvPr/>
        </p:nvSpPr>
        <p:spPr bwMode="auto">
          <a:xfrm>
            <a:off x="1579563" y="2816225"/>
            <a:ext cx="748347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300">
                <a:solidFill>
                  <a:schemeClr val="tx1"/>
                </a:solidFill>
                <a:latin typeface="Arial" charset="0"/>
                <a:ea typeface="ヒラギノ角ゴ Pro W3" charset="0"/>
                <a:cs typeface="ヒラギノ角ゴ Pro W3" charset="0"/>
              </a:defRPr>
            </a:lvl1pPr>
            <a:lvl2pPr marL="742950" indent="-285750" eaLnBrk="0" hangingPunct="0">
              <a:defRPr sz="3300">
                <a:solidFill>
                  <a:schemeClr val="tx1"/>
                </a:solidFill>
                <a:latin typeface="Arial" charset="0"/>
                <a:ea typeface="ヒラギノ角ゴ Pro W3" charset="0"/>
                <a:cs typeface="ヒラギノ角ゴ Pro W3" charset="0"/>
              </a:defRPr>
            </a:lvl2pPr>
            <a:lvl3pPr marL="1143000" indent="-228600" eaLnBrk="0" hangingPunct="0">
              <a:defRPr sz="3300">
                <a:solidFill>
                  <a:schemeClr val="tx1"/>
                </a:solidFill>
                <a:latin typeface="Arial" charset="0"/>
                <a:ea typeface="ヒラギノ角ゴ Pro W3" charset="0"/>
                <a:cs typeface="ヒラギノ角ゴ Pro W3" charset="0"/>
              </a:defRPr>
            </a:lvl3pPr>
            <a:lvl4pPr marL="1600200" indent="-228600" eaLnBrk="0" hangingPunct="0">
              <a:defRPr sz="3300">
                <a:solidFill>
                  <a:schemeClr val="tx1"/>
                </a:solidFill>
                <a:latin typeface="Arial" charset="0"/>
                <a:ea typeface="ヒラギノ角ゴ Pro W3" charset="0"/>
                <a:cs typeface="ヒラギノ角ゴ Pro W3" charset="0"/>
              </a:defRPr>
            </a:lvl4pPr>
            <a:lvl5pPr marL="2057400" indent="-228600" eaLnBrk="0" hangingPunct="0">
              <a:defRPr sz="3300">
                <a:solidFill>
                  <a:schemeClr val="tx1"/>
                </a:solidFill>
                <a:latin typeface="Arial" charset="0"/>
                <a:ea typeface="ヒラギノ角ゴ Pro W3" charset="0"/>
                <a:cs typeface="ヒラギノ角ゴ Pro W3" charset="0"/>
              </a:defRPr>
            </a:lvl5pPr>
            <a:lvl6pPr marL="2514600" indent="-228600" algn="ctr" eaLnBrk="0" fontAlgn="base" hangingPunct="0">
              <a:lnSpc>
                <a:spcPct val="85000"/>
              </a:lnSpc>
              <a:spcBef>
                <a:spcPct val="0"/>
              </a:spcBef>
              <a:spcAft>
                <a:spcPct val="0"/>
              </a:spcAft>
              <a:defRPr sz="3300">
                <a:solidFill>
                  <a:schemeClr val="tx1"/>
                </a:solidFill>
                <a:latin typeface="Arial" charset="0"/>
                <a:ea typeface="ヒラギノ角ゴ Pro W3" charset="0"/>
                <a:cs typeface="ヒラギノ角ゴ Pro W3" charset="0"/>
              </a:defRPr>
            </a:lvl6pPr>
            <a:lvl7pPr marL="2971800" indent="-228600" algn="ctr" eaLnBrk="0" fontAlgn="base" hangingPunct="0">
              <a:lnSpc>
                <a:spcPct val="85000"/>
              </a:lnSpc>
              <a:spcBef>
                <a:spcPct val="0"/>
              </a:spcBef>
              <a:spcAft>
                <a:spcPct val="0"/>
              </a:spcAft>
              <a:defRPr sz="3300">
                <a:solidFill>
                  <a:schemeClr val="tx1"/>
                </a:solidFill>
                <a:latin typeface="Arial" charset="0"/>
                <a:ea typeface="ヒラギノ角ゴ Pro W3" charset="0"/>
                <a:cs typeface="ヒラギノ角ゴ Pro W3" charset="0"/>
              </a:defRPr>
            </a:lvl7pPr>
            <a:lvl8pPr marL="3429000" indent="-228600" algn="ctr" eaLnBrk="0" fontAlgn="base" hangingPunct="0">
              <a:lnSpc>
                <a:spcPct val="85000"/>
              </a:lnSpc>
              <a:spcBef>
                <a:spcPct val="0"/>
              </a:spcBef>
              <a:spcAft>
                <a:spcPct val="0"/>
              </a:spcAft>
              <a:defRPr sz="3300">
                <a:solidFill>
                  <a:schemeClr val="tx1"/>
                </a:solidFill>
                <a:latin typeface="Arial" charset="0"/>
                <a:ea typeface="ヒラギノ角ゴ Pro W3" charset="0"/>
                <a:cs typeface="ヒラギノ角ゴ Pro W3" charset="0"/>
              </a:defRPr>
            </a:lvl8pPr>
            <a:lvl9pPr marL="3886200" indent="-228600" algn="ctr" eaLnBrk="0" fontAlgn="base" hangingPunct="0">
              <a:lnSpc>
                <a:spcPct val="85000"/>
              </a:lnSpc>
              <a:spcBef>
                <a:spcPct val="0"/>
              </a:spcBef>
              <a:spcAft>
                <a:spcPct val="0"/>
              </a:spcAft>
              <a:defRPr sz="3300">
                <a:solidFill>
                  <a:schemeClr val="tx1"/>
                </a:solidFill>
                <a:latin typeface="Arial" charset="0"/>
                <a:ea typeface="ヒラギノ角ゴ Pro W3" charset="0"/>
                <a:cs typeface="ヒラギノ角ゴ Pro W3" charset="0"/>
              </a:defRPr>
            </a:lvl9pPr>
          </a:lstStyle>
          <a:p>
            <a:pPr>
              <a:spcBef>
                <a:spcPct val="50000"/>
              </a:spcBef>
            </a:pPr>
            <a:r>
              <a:rPr lang="en-US" sz="1400" b="1" dirty="0">
                <a:solidFill>
                  <a:srgbClr val="000000"/>
                </a:solidFill>
                <a:cs typeface="Arial" charset="0"/>
              </a:rPr>
              <a:t>Advanced Component Technologies (ACT)</a:t>
            </a:r>
            <a:r>
              <a:rPr lang="en-US" sz="1400" dirty="0">
                <a:solidFill>
                  <a:srgbClr val="000000"/>
                </a:solidFill>
                <a:cs typeface="Arial" charset="0"/>
              </a:rPr>
              <a:t>      </a:t>
            </a:r>
            <a:br>
              <a:rPr lang="en-US" sz="1400" dirty="0">
                <a:solidFill>
                  <a:srgbClr val="000000"/>
                </a:solidFill>
                <a:cs typeface="Arial" charset="0"/>
              </a:rPr>
            </a:br>
            <a:r>
              <a:rPr lang="en-US" sz="1400" dirty="0">
                <a:solidFill>
                  <a:srgbClr val="000000"/>
                </a:solidFill>
                <a:cs typeface="Arial" charset="0"/>
              </a:rPr>
              <a:t>development of critical components and subsystems for instruments and platforms</a:t>
            </a:r>
            <a:br>
              <a:rPr lang="en-US" sz="1400" dirty="0">
                <a:solidFill>
                  <a:srgbClr val="000000"/>
                </a:solidFill>
                <a:cs typeface="Arial" charset="0"/>
              </a:rPr>
            </a:br>
            <a:r>
              <a:rPr lang="en-US" sz="1400" i="1" dirty="0" smtClean="0">
                <a:solidFill>
                  <a:srgbClr val="000000"/>
                </a:solidFill>
                <a:cs typeface="Arial" charset="0"/>
              </a:rPr>
              <a:t>11 </a:t>
            </a:r>
            <a:r>
              <a:rPr lang="en-US" sz="1400" i="1" dirty="0">
                <a:solidFill>
                  <a:srgbClr val="000000"/>
                </a:solidFill>
                <a:cs typeface="Arial" charset="0"/>
              </a:rPr>
              <a:t>new projects added in </a:t>
            </a:r>
            <a:r>
              <a:rPr lang="en-US" sz="1400" i="1" dirty="0" smtClean="0">
                <a:solidFill>
                  <a:srgbClr val="000000"/>
                </a:solidFill>
                <a:cs typeface="Arial" charset="0"/>
              </a:rPr>
              <a:t>FY14 </a:t>
            </a:r>
            <a:r>
              <a:rPr lang="en-US" sz="1400" i="1" dirty="0">
                <a:solidFill>
                  <a:srgbClr val="000000"/>
                </a:solidFill>
                <a:cs typeface="Arial" charset="0"/>
              </a:rPr>
              <a:t>(total funding approximately $</a:t>
            </a:r>
            <a:r>
              <a:rPr lang="en-US" sz="1400" i="1" dirty="0" smtClean="0">
                <a:solidFill>
                  <a:srgbClr val="000000"/>
                </a:solidFill>
                <a:cs typeface="Arial" charset="0"/>
              </a:rPr>
              <a:t>13M </a:t>
            </a:r>
            <a:r>
              <a:rPr lang="en-US" sz="1400" i="1" dirty="0">
                <a:solidFill>
                  <a:srgbClr val="000000"/>
                </a:solidFill>
                <a:cs typeface="Arial" charset="0"/>
              </a:rPr>
              <a:t>over 3 years)</a:t>
            </a:r>
            <a:endParaRPr lang="en-US" sz="1400" dirty="0">
              <a:solidFill>
                <a:srgbClr val="000000"/>
              </a:solidFill>
              <a:cs typeface="Arial" charset="0"/>
            </a:endParaRPr>
          </a:p>
        </p:txBody>
      </p:sp>
      <p:pic>
        <p:nvPicPr>
          <p:cNvPr id="16" name="Picture 1" descr="act.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04813" y="2840037"/>
            <a:ext cx="1154112" cy="817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extBox 21"/>
          <p:cNvSpPr txBox="1">
            <a:spLocks noChangeArrowheads="1"/>
          </p:cNvSpPr>
          <p:nvPr/>
        </p:nvSpPr>
        <p:spPr bwMode="auto">
          <a:xfrm rot="16200000">
            <a:off x="-434181" y="4971257"/>
            <a:ext cx="125888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300">
                <a:solidFill>
                  <a:schemeClr val="tx1"/>
                </a:solidFill>
                <a:latin typeface="Arial" charset="0"/>
                <a:ea typeface="ヒラギノ角ゴ Pro W3" charset="0"/>
                <a:cs typeface="ヒラギノ角ゴ Pro W3" charset="0"/>
              </a:defRPr>
            </a:lvl1pPr>
            <a:lvl2pPr marL="742950" indent="-285750" eaLnBrk="0" hangingPunct="0">
              <a:defRPr sz="3300">
                <a:solidFill>
                  <a:schemeClr val="tx1"/>
                </a:solidFill>
                <a:latin typeface="Arial" charset="0"/>
                <a:ea typeface="ヒラギノ角ゴ Pro W3" charset="0"/>
                <a:cs typeface="ヒラギノ角ゴ Pro W3" charset="0"/>
              </a:defRPr>
            </a:lvl2pPr>
            <a:lvl3pPr marL="1143000" indent="-228600" eaLnBrk="0" hangingPunct="0">
              <a:defRPr sz="3300">
                <a:solidFill>
                  <a:schemeClr val="tx1"/>
                </a:solidFill>
                <a:latin typeface="Arial" charset="0"/>
                <a:ea typeface="ヒラギノ角ゴ Pro W3" charset="0"/>
                <a:cs typeface="ヒラギノ角ゴ Pro W3" charset="0"/>
              </a:defRPr>
            </a:lvl3pPr>
            <a:lvl4pPr marL="1600200" indent="-228600" eaLnBrk="0" hangingPunct="0">
              <a:defRPr sz="3300">
                <a:solidFill>
                  <a:schemeClr val="tx1"/>
                </a:solidFill>
                <a:latin typeface="Arial" charset="0"/>
                <a:ea typeface="ヒラギノ角ゴ Pro W3" charset="0"/>
                <a:cs typeface="ヒラギノ角ゴ Pro W3" charset="0"/>
              </a:defRPr>
            </a:lvl4pPr>
            <a:lvl5pPr marL="2057400" indent="-228600" eaLnBrk="0" hangingPunct="0">
              <a:defRPr sz="3300">
                <a:solidFill>
                  <a:schemeClr val="tx1"/>
                </a:solidFill>
                <a:latin typeface="Arial" charset="0"/>
                <a:ea typeface="ヒラギノ角ゴ Pro W3" charset="0"/>
                <a:cs typeface="ヒラギノ角ゴ Pro W3" charset="0"/>
              </a:defRPr>
            </a:lvl5pPr>
            <a:lvl6pPr marL="2514600" indent="-228600" algn="ctr" eaLnBrk="0" fontAlgn="base" hangingPunct="0">
              <a:lnSpc>
                <a:spcPct val="85000"/>
              </a:lnSpc>
              <a:spcBef>
                <a:spcPct val="0"/>
              </a:spcBef>
              <a:spcAft>
                <a:spcPct val="0"/>
              </a:spcAft>
              <a:defRPr sz="3300">
                <a:solidFill>
                  <a:schemeClr val="tx1"/>
                </a:solidFill>
                <a:latin typeface="Arial" charset="0"/>
                <a:ea typeface="ヒラギノ角ゴ Pro W3" charset="0"/>
                <a:cs typeface="ヒラギノ角ゴ Pro W3" charset="0"/>
              </a:defRPr>
            </a:lvl6pPr>
            <a:lvl7pPr marL="2971800" indent="-228600" algn="ctr" eaLnBrk="0" fontAlgn="base" hangingPunct="0">
              <a:lnSpc>
                <a:spcPct val="85000"/>
              </a:lnSpc>
              <a:spcBef>
                <a:spcPct val="0"/>
              </a:spcBef>
              <a:spcAft>
                <a:spcPct val="0"/>
              </a:spcAft>
              <a:defRPr sz="3300">
                <a:solidFill>
                  <a:schemeClr val="tx1"/>
                </a:solidFill>
                <a:latin typeface="Arial" charset="0"/>
                <a:ea typeface="ヒラギノ角ゴ Pro W3" charset="0"/>
                <a:cs typeface="ヒラギノ角ゴ Pro W3" charset="0"/>
              </a:defRPr>
            </a:lvl7pPr>
            <a:lvl8pPr marL="3429000" indent="-228600" algn="ctr" eaLnBrk="0" fontAlgn="base" hangingPunct="0">
              <a:lnSpc>
                <a:spcPct val="85000"/>
              </a:lnSpc>
              <a:spcBef>
                <a:spcPct val="0"/>
              </a:spcBef>
              <a:spcAft>
                <a:spcPct val="0"/>
              </a:spcAft>
              <a:defRPr sz="3300">
                <a:solidFill>
                  <a:schemeClr val="tx1"/>
                </a:solidFill>
                <a:latin typeface="Arial" charset="0"/>
                <a:ea typeface="ヒラギノ角ゴ Pro W3" charset="0"/>
                <a:cs typeface="ヒラギノ角ゴ Pro W3" charset="0"/>
              </a:defRPr>
            </a:lvl8pPr>
            <a:lvl9pPr marL="3886200" indent="-228600" algn="ctr" eaLnBrk="0" fontAlgn="base" hangingPunct="0">
              <a:lnSpc>
                <a:spcPct val="85000"/>
              </a:lnSpc>
              <a:spcBef>
                <a:spcPct val="0"/>
              </a:spcBef>
              <a:spcAft>
                <a:spcPct val="0"/>
              </a:spcAft>
              <a:defRPr sz="3300">
                <a:solidFill>
                  <a:schemeClr val="tx1"/>
                </a:solidFill>
                <a:latin typeface="Arial" charset="0"/>
                <a:ea typeface="ヒラギノ角ゴ Pro W3" charset="0"/>
                <a:cs typeface="ヒラギノ角ゴ Pro W3" charset="0"/>
              </a:defRPr>
            </a:lvl9pPr>
          </a:lstStyle>
          <a:p>
            <a:pPr eaLnBrk="1" hangingPunct="1"/>
            <a:r>
              <a:rPr lang="en-US" sz="1400" b="1" dirty="0">
                <a:solidFill>
                  <a:srgbClr val="1F497D"/>
                </a:solidFill>
                <a:latin typeface="Helvetica" charset="0"/>
                <a:cs typeface="Helvetica" charset="0"/>
              </a:rPr>
              <a:t>Validation</a:t>
            </a:r>
          </a:p>
        </p:txBody>
      </p:sp>
      <p:grpSp>
        <p:nvGrpSpPr>
          <p:cNvPr id="18" name="Group 17"/>
          <p:cNvGrpSpPr>
            <a:grpSpLocks/>
          </p:cNvGrpSpPr>
          <p:nvPr/>
        </p:nvGrpSpPr>
        <p:grpSpPr bwMode="auto">
          <a:xfrm>
            <a:off x="369888" y="4724400"/>
            <a:ext cx="8510587" cy="1174750"/>
            <a:chOff x="369888" y="4953000"/>
            <a:chExt cx="8510587" cy="1174750"/>
          </a:xfrm>
        </p:grpSpPr>
        <p:sp>
          <p:nvSpPr>
            <p:cNvPr id="19" name="Rectangle 12"/>
            <p:cNvSpPr>
              <a:spLocks noChangeArrowheads="1"/>
            </p:cNvSpPr>
            <p:nvPr/>
          </p:nvSpPr>
          <p:spPr bwMode="auto">
            <a:xfrm>
              <a:off x="369888" y="4953000"/>
              <a:ext cx="8510587" cy="1174750"/>
            </a:xfrm>
            <a:prstGeom prst="rect">
              <a:avLst/>
            </a:prstGeom>
            <a:gradFill flip="none" rotWithShape="1">
              <a:gsLst>
                <a:gs pos="0">
                  <a:schemeClr val="accent2">
                    <a:lumMod val="40000"/>
                    <a:lumOff val="60000"/>
                  </a:schemeClr>
                </a:gs>
                <a:gs pos="100000">
                  <a:srgbClr val="FFFFFF">
                    <a:alpha val="24000"/>
                  </a:srgbClr>
                </a:gs>
              </a:gsLst>
              <a:lin ang="5400000" scaled="0"/>
              <a:tileRect/>
            </a:gradFill>
            <a:ln>
              <a:solidFill>
                <a:schemeClr val="accent2"/>
              </a:solidFill>
              <a:headEnd/>
              <a:tailEnd/>
            </a:ln>
          </p:spPr>
          <p:style>
            <a:lnRef idx="1">
              <a:schemeClr val="accent3"/>
            </a:lnRef>
            <a:fillRef idx="2">
              <a:schemeClr val="accent3"/>
            </a:fillRef>
            <a:effectRef idx="1">
              <a:schemeClr val="accent3"/>
            </a:effectRef>
            <a:fontRef idx="minor">
              <a:schemeClr val="dk1"/>
            </a:fontRef>
          </p:style>
          <p:txBody>
            <a:bodyPr wrap="none" anchor="ctr"/>
            <a:lstStyle/>
            <a:p>
              <a:pPr>
                <a:defRPr/>
              </a:pPr>
              <a:endParaRPr lang="en-US" sz="1400" dirty="0">
                <a:solidFill>
                  <a:srgbClr val="000000"/>
                </a:solidFill>
                <a:latin typeface="Arial"/>
                <a:cs typeface="Arial"/>
              </a:endParaRPr>
            </a:p>
          </p:txBody>
        </p:sp>
        <p:pic>
          <p:nvPicPr>
            <p:cNvPr id="20" name="Picture 4" descr="techval.jpg"/>
            <p:cNvPicPr>
              <a:picLocks noChangeAspect="1"/>
            </p:cNvPicPr>
            <p:nvPr/>
          </p:nvPicPr>
          <p:blipFill>
            <a:blip r:embed="rId6">
              <a:extLst>
                <a:ext uri="{28A0092B-C50C-407E-A947-70E740481C1C}">
                  <a14:useLocalDpi xmlns:a14="http://schemas.microsoft.com/office/drawing/2010/main" val="0"/>
                </a:ext>
              </a:extLst>
            </a:blip>
            <a:srcRect r="7776"/>
            <a:stretch>
              <a:fillRect/>
            </a:stretch>
          </p:blipFill>
          <p:spPr bwMode="auto">
            <a:xfrm>
              <a:off x="380999" y="4967287"/>
              <a:ext cx="1470153" cy="1128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Text Box 17"/>
            <p:cNvSpPr txBox="1">
              <a:spLocks noChangeArrowheads="1"/>
            </p:cNvSpPr>
            <p:nvPr/>
          </p:nvSpPr>
          <p:spPr bwMode="auto">
            <a:xfrm>
              <a:off x="1828799" y="5029200"/>
              <a:ext cx="7010401"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300">
                  <a:solidFill>
                    <a:schemeClr val="tx1"/>
                  </a:solidFill>
                  <a:latin typeface="Arial" charset="0"/>
                  <a:ea typeface="ヒラギノ角ゴ Pro W3" charset="0"/>
                  <a:cs typeface="ヒラギノ角ゴ Pro W3" charset="0"/>
                </a:defRPr>
              </a:lvl1pPr>
              <a:lvl2pPr marL="742950" indent="-285750" eaLnBrk="0" hangingPunct="0">
                <a:defRPr sz="3300">
                  <a:solidFill>
                    <a:schemeClr val="tx1"/>
                  </a:solidFill>
                  <a:latin typeface="Arial" charset="0"/>
                  <a:ea typeface="ヒラギノ角ゴ Pro W3" charset="0"/>
                  <a:cs typeface="ヒラギノ角ゴ Pro W3" charset="0"/>
                </a:defRPr>
              </a:lvl2pPr>
              <a:lvl3pPr marL="1143000" indent="-228600" eaLnBrk="0" hangingPunct="0">
                <a:defRPr sz="3300">
                  <a:solidFill>
                    <a:schemeClr val="tx1"/>
                  </a:solidFill>
                  <a:latin typeface="Arial" charset="0"/>
                  <a:ea typeface="ヒラギノ角ゴ Pro W3" charset="0"/>
                  <a:cs typeface="ヒラギノ角ゴ Pro W3" charset="0"/>
                </a:defRPr>
              </a:lvl3pPr>
              <a:lvl4pPr marL="1600200" indent="-228600" eaLnBrk="0" hangingPunct="0">
                <a:defRPr sz="3300">
                  <a:solidFill>
                    <a:schemeClr val="tx1"/>
                  </a:solidFill>
                  <a:latin typeface="Arial" charset="0"/>
                  <a:ea typeface="ヒラギノ角ゴ Pro W3" charset="0"/>
                  <a:cs typeface="ヒラギノ角ゴ Pro W3" charset="0"/>
                </a:defRPr>
              </a:lvl4pPr>
              <a:lvl5pPr marL="2057400" indent="-228600" eaLnBrk="0" hangingPunct="0">
                <a:defRPr sz="3300">
                  <a:solidFill>
                    <a:schemeClr val="tx1"/>
                  </a:solidFill>
                  <a:latin typeface="Arial" charset="0"/>
                  <a:ea typeface="ヒラギノ角ゴ Pro W3" charset="0"/>
                  <a:cs typeface="ヒラギノ角ゴ Pro W3" charset="0"/>
                </a:defRPr>
              </a:lvl5pPr>
              <a:lvl6pPr marL="2514600" indent="-228600" algn="ctr" eaLnBrk="0" fontAlgn="base" hangingPunct="0">
                <a:lnSpc>
                  <a:spcPct val="85000"/>
                </a:lnSpc>
                <a:spcBef>
                  <a:spcPct val="0"/>
                </a:spcBef>
                <a:spcAft>
                  <a:spcPct val="0"/>
                </a:spcAft>
                <a:defRPr sz="3300">
                  <a:solidFill>
                    <a:schemeClr val="tx1"/>
                  </a:solidFill>
                  <a:latin typeface="Arial" charset="0"/>
                  <a:ea typeface="ヒラギノ角ゴ Pro W3" charset="0"/>
                  <a:cs typeface="ヒラギノ角ゴ Pro W3" charset="0"/>
                </a:defRPr>
              </a:lvl6pPr>
              <a:lvl7pPr marL="2971800" indent="-228600" algn="ctr" eaLnBrk="0" fontAlgn="base" hangingPunct="0">
                <a:lnSpc>
                  <a:spcPct val="85000"/>
                </a:lnSpc>
                <a:spcBef>
                  <a:spcPct val="0"/>
                </a:spcBef>
                <a:spcAft>
                  <a:spcPct val="0"/>
                </a:spcAft>
                <a:defRPr sz="3300">
                  <a:solidFill>
                    <a:schemeClr val="tx1"/>
                  </a:solidFill>
                  <a:latin typeface="Arial" charset="0"/>
                  <a:ea typeface="ヒラギノ角ゴ Pro W3" charset="0"/>
                  <a:cs typeface="ヒラギノ角ゴ Pro W3" charset="0"/>
                </a:defRPr>
              </a:lvl7pPr>
              <a:lvl8pPr marL="3429000" indent="-228600" algn="ctr" eaLnBrk="0" fontAlgn="base" hangingPunct="0">
                <a:lnSpc>
                  <a:spcPct val="85000"/>
                </a:lnSpc>
                <a:spcBef>
                  <a:spcPct val="0"/>
                </a:spcBef>
                <a:spcAft>
                  <a:spcPct val="0"/>
                </a:spcAft>
                <a:defRPr sz="3300">
                  <a:solidFill>
                    <a:schemeClr val="tx1"/>
                  </a:solidFill>
                  <a:latin typeface="Arial" charset="0"/>
                  <a:ea typeface="ヒラギノ角ゴ Pro W3" charset="0"/>
                  <a:cs typeface="ヒラギノ角ゴ Pro W3" charset="0"/>
                </a:defRPr>
              </a:lvl8pPr>
              <a:lvl9pPr marL="3886200" indent="-228600" algn="ctr" eaLnBrk="0" fontAlgn="base" hangingPunct="0">
                <a:lnSpc>
                  <a:spcPct val="85000"/>
                </a:lnSpc>
                <a:spcBef>
                  <a:spcPct val="0"/>
                </a:spcBef>
                <a:spcAft>
                  <a:spcPct val="0"/>
                </a:spcAft>
                <a:defRPr sz="3300">
                  <a:solidFill>
                    <a:schemeClr val="tx1"/>
                  </a:solidFill>
                  <a:latin typeface="Arial" charset="0"/>
                  <a:ea typeface="ヒラギノ角ゴ Pro W3" charset="0"/>
                  <a:cs typeface="ヒラギノ角ゴ Pro W3" charset="0"/>
                </a:defRPr>
              </a:lvl9pPr>
            </a:lstStyle>
            <a:p>
              <a:pPr>
                <a:spcBef>
                  <a:spcPct val="50000"/>
                </a:spcBef>
              </a:pPr>
              <a:r>
                <a:rPr lang="en-US" sz="1400" b="1" dirty="0">
                  <a:solidFill>
                    <a:srgbClr val="000000"/>
                  </a:solidFill>
                </a:rPr>
                <a:t>In-Space Validation of Earth Science Technologies (</a:t>
              </a:r>
              <a:r>
                <a:rPr lang="en-US" sz="1400" b="1" dirty="0" err="1">
                  <a:solidFill>
                    <a:srgbClr val="000000"/>
                  </a:solidFill>
                </a:rPr>
                <a:t>InVEST</a:t>
              </a:r>
              <a:r>
                <a:rPr lang="en-US" sz="1400" b="1" dirty="0">
                  <a:solidFill>
                    <a:srgbClr val="000000"/>
                  </a:solidFill>
                </a:rPr>
                <a:t>)</a:t>
              </a:r>
              <a:br>
                <a:rPr lang="en-US" sz="1400" b="1" dirty="0">
                  <a:solidFill>
                    <a:srgbClr val="000000"/>
                  </a:solidFill>
                </a:rPr>
              </a:br>
              <a:r>
                <a:rPr lang="en-US" sz="1400" dirty="0">
                  <a:solidFill>
                    <a:srgbClr val="000000"/>
                  </a:solidFill>
                  <a:cs typeface="Arial" charset="0"/>
                </a:rPr>
                <a:t>on-orbit technology validation and risk reduction for small instruments and instrument systems that could not otherwise be fully tested on the ground or airborne systems   </a:t>
              </a:r>
              <a:r>
                <a:rPr lang="en-US" sz="1400" dirty="0" smtClean="0">
                  <a:solidFill>
                    <a:srgbClr val="000000"/>
                  </a:solidFill>
                  <a:cs typeface="Arial" charset="0"/>
                </a:rPr>
                <a:t>    </a:t>
              </a:r>
              <a:r>
                <a:rPr lang="en-US" sz="1400" i="1" dirty="0" smtClean="0">
                  <a:solidFill>
                    <a:srgbClr val="000000"/>
                  </a:solidFill>
                  <a:cs typeface="Arial" charset="0"/>
                </a:rPr>
                <a:t>4 new projects </a:t>
              </a:r>
              <a:r>
                <a:rPr lang="en-US" sz="1400" i="1" dirty="0">
                  <a:solidFill>
                    <a:srgbClr val="000000"/>
                  </a:solidFill>
                  <a:cs typeface="Arial" charset="0"/>
                </a:rPr>
                <a:t>added in </a:t>
              </a:r>
              <a:r>
                <a:rPr lang="en-US" sz="1400" i="1" dirty="0" smtClean="0">
                  <a:solidFill>
                    <a:srgbClr val="000000"/>
                  </a:solidFill>
                  <a:cs typeface="Arial" charset="0"/>
                </a:rPr>
                <a:t>FY15 </a:t>
              </a:r>
              <a:r>
                <a:rPr lang="en-US" sz="1400" i="1" dirty="0">
                  <a:solidFill>
                    <a:srgbClr val="000000"/>
                  </a:solidFill>
                  <a:cs typeface="Arial" charset="0"/>
                </a:rPr>
                <a:t>(total funding </a:t>
              </a:r>
              <a:r>
                <a:rPr lang="en-US" sz="1400" i="1" dirty="0" smtClean="0">
                  <a:solidFill>
                    <a:srgbClr val="000000"/>
                  </a:solidFill>
                  <a:cs typeface="Arial" charset="0"/>
                </a:rPr>
                <a:t>~$20M </a:t>
              </a:r>
              <a:r>
                <a:rPr lang="en-US" sz="1400" i="1" dirty="0">
                  <a:solidFill>
                    <a:srgbClr val="000000"/>
                  </a:solidFill>
                  <a:cs typeface="Arial" charset="0"/>
                </a:rPr>
                <a:t>over 3 years)</a:t>
              </a:r>
            </a:p>
          </p:txBody>
        </p:sp>
      </p:grpSp>
      <p:sp>
        <p:nvSpPr>
          <p:cNvPr id="22" name="TextBox 23"/>
          <p:cNvSpPr txBox="1">
            <a:spLocks noChangeArrowheads="1"/>
          </p:cNvSpPr>
          <p:nvPr/>
        </p:nvSpPr>
        <p:spPr bwMode="auto">
          <a:xfrm>
            <a:off x="658258" y="5943600"/>
            <a:ext cx="8072506"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3300">
                <a:solidFill>
                  <a:schemeClr val="tx1"/>
                </a:solidFill>
                <a:latin typeface="Arial" charset="0"/>
                <a:ea typeface="ヒラギノ角ゴ Pro W3" charset="0"/>
                <a:cs typeface="ヒラギノ角ゴ Pro W3" charset="0"/>
              </a:defRPr>
            </a:lvl1pPr>
            <a:lvl2pPr marL="742950" indent="-285750" eaLnBrk="0" hangingPunct="0">
              <a:defRPr sz="3300">
                <a:solidFill>
                  <a:schemeClr val="tx1"/>
                </a:solidFill>
                <a:latin typeface="Arial" charset="0"/>
                <a:ea typeface="ヒラギノ角ゴ Pro W3" charset="0"/>
                <a:cs typeface="ヒラギノ角ゴ Pro W3" charset="0"/>
              </a:defRPr>
            </a:lvl2pPr>
            <a:lvl3pPr marL="1143000" indent="-228600" eaLnBrk="0" hangingPunct="0">
              <a:defRPr sz="3300">
                <a:solidFill>
                  <a:schemeClr val="tx1"/>
                </a:solidFill>
                <a:latin typeface="Arial" charset="0"/>
                <a:ea typeface="ヒラギノ角ゴ Pro W3" charset="0"/>
                <a:cs typeface="ヒラギノ角ゴ Pro W3" charset="0"/>
              </a:defRPr>
            </a:lvl3pPr>
            <a:lvl4pPr marL="1600200" indent="-228600" eaLnBrk="0" hangingPunct="0">
              <a:defRPr sz="3300">
                <a:solidFill>
                  <a:schemeClr val="tx1"/>
                </a:solidFill>
                <a:latin typeface="Arial" charset="0"/>
                <a:ea typeface="ヒラギノ角ゴ Pro W3" charset="0"/>
                <a:cs typeface="ヒラギノ角ゴ Pro W3" charset="0"/>
              </a:defRPr>
            </a:lvl4pPr>
            <a:lvl5pPr marL="2057400" indent="-228600" eaLnBrk="0" hangingPunct="0">
              <a:defRPr sz="3300">
                <a:solidFill>
                  <a:schemeClr val="tx1"/>
                </a:solidFill>
                <a:latin typeface="Arial" charset="0"/>
                <a:ea typeface="ヒラギノ角ゴ Pro W3" charset="0"/>
                <a:cs typeface="ヒラギノ角ゴ Pro W3" charset="0"/>
              </a:defRPr>
            </a:lvl5pPr>
            <a:lvl6pPr marL="2514600" indent="-228600" algn="ctr" eaLnBrk="0" fontAlgn="base" hangingPunct="0">
              <a:lnSpc>
                <a:spcPct val="85000"/>
              </a:lnSpc>
              <a:spcBef>
                <a:spcPct val="0"/>
              </a:spcBef>
              <a:spcAft>
                <a:spcPct val="0"/>
              </a:spcAft>
              <a:defRPr sz="3300">
                <a:solidFill>
                  <a:schemeClr val="tx1"/>
                </a:solidFill>
                <a:latin typeface="Arial" charset="0"/>
                <a:ea typeface="ヒラギノ角ゴ Pro W3" charset="0"/>
                <a:cs typeface="ヒラギノ角ゴ Pro W3" charset="0"/>
              </a:defRPr>
            </a:lvl6pPr>
            <a:lvl7pPr marL="2971800" indent="-228600" algn="ctr" eaLnBrk="0" fontAlgn="base" hangingPunct="0">
              <a:lnSpc>
                <a:spcPct val="85000"/>
              </a:lnSpc>
              <a:spcBef>
                <a:spcPct val="0"/>
              </a:spcBef>
              <a:spcAft>
                <a:spcPct val="0"/>
              </a:spcAft>
              <a:defRPr sz="3300">
                <a:solidFill>
                  <a:schemeClr val="tx1"/>
                </a:solidFill>
                <a:latin typeface="Arial" charset="0"/>
                <a:ea typeface="ヒラギノ角ゴ Pro W3" charset="0"/>
                <a:cs typeface="ヒラギノ角ゴ Pro W3" charset="0"/>
              </a:defRPr>
            </a:lvl7pPr>
            <a:lvl8pPr marL="3429000" indent="-228600" algn="ctr" eaLnBrk="0" fontAlgn="base" hangingPunct="0">
              <a:lnSpc>
                <a:spcPct val="85000"/>
              </a:lnSpc>
              <a:spcBef>
                <a:spcPct val="0"/>
              </a:spcBef>
              <a:spcAft>
                <a:spcPct val="0"/>
              </a:spcAft>
              <a:defRPr sz="3300">
                <a:solidFill>
                  <a:schemeClr val="tx1"/>
                </a:solidFill>
                <a:latin typeface="Arial" charset="0"/>
                <a:ea typeface="ヒラギノ角ゴ Pro W3" charset="0"/>
                <a:cs typeface="ヒラギノ角ゴ Pro W3" charset="0"/>
              </a:defRPr>
            </a:lvl8pPr>
            <a:lvl9pPr marL="3886200" indent="-228600" algn="ctr" eaLnBrk="0" fontAlgn="base" hangingPunct="0">
              <a:lnSpc>
                <a:spcPct val="85000"/>
              </a:lnSpc>
              <a:spcBef>
                <a:spcPct val="0"/>
              </a:spcBef>
              <a:spcAft>
                <a:spcPct val="0"/>
              </a:spcAft>
              <a:defRPr sz="3300">
                <a:solidFill>
                  <a:schemeClr val="tx1"/>
                </a:solidFill>
                <a:latin typeface="Arial" charset="0"/>
                <a:ea typeface="ヒラギノ角ゴ Pro W3" charset="0"/>
                <a:cs typeface="ヒラギノ角ゴ Pro W3" charset="0"/>
              </a:defRPr>
            </a:lvl9pPr>
          </a:lstStyle>
          <a:p>
            <a:pPr eaLnBrk="1" hangingPunct="1"/>
            <a:r>
              <a:rPr lang="en-US" sz="1400" b="1" i="1" dirty="0">
                <a:solidFill>
                  <a:srgbClr val="154AA2"/>
                </a:solidFill>
                <a:cs typeface="Arial" charset="0"/>
              </a:rPr>
              <a:t>The current portfolio of active investments supports all of the 2007 NRC Decadal Survey mission concepts. 65% directly support Tier 1 and 2 missions, ~ 15% support Tier 3 missions, and the remainder are crosscutting.</a:t>
            </a:r>
          </a:p>
        </p:txBody>
      </p:sp>
      <p:sp>
        <p:nvSpPr>
          <p:cNvPr id="23" name="Title 1"/>
          <p:cNvSpPr txBox="1">
            <a:spLocks/>
          </p:cNvSpPr>
          <p:nvPr/>
        </p:nvSpPr>
        <p:spPr>
          <a:xfrm>
            <a:off x="539750" y="333375"/>
            <a:ext cx="8604250" cy="638175"/>
          </a:xfrm>
          <a:prstGeom prst="rect">
            <a:avLst/>
          </a:prstGeom>
        </p:spPr>
        <p:txBody>
          <a:bodyPr>
            <a:normAutofit fontScale="97500"/>
          </a:bodyPr>
          <a:lstStyle>
            <a:lvl1pPr algn="l" rtl="0" eaLnBrk="0" fontAlgn="base" hangingPunct="0">
              <a:lnSpc>
                <a:spcPct val="85000"/>
              </a:lnSpc>
              <a:spcBef>
                <a:spcPct val="0"/>
              </a:spcBef>
              <a:spcAft>
                <a:spcPct val="0"/>
              </a:spcAft>
              <a:defRPr sz="3000" b="1">
                <a:solidFill>
                  <a:schemeClr val="bg1"/>
                </a:solidFill>
                <a:latin typeface="+mj-lt"/>
                <a:ea typeface="ＭＳ Ｐゴシック" charset="-128"/>
                <a:cs typeface="ＭＳ Ｐゴシック" charset="-128"/>
              </a:defRPr>
            </a:lvl1pPr>
            <a:lvl2pPr algn="l" rtl="0" eaLnBrk="0" fontAlgn="base" hangingPunct="0">
              <a:lnSpc>
                <a:spcPct val="85000"/>
              </a:lnSpc>
              <a:spcBef>
                <a:spcPct val="0"/>
              </a:spcBef>
              <a:spcAft>
                <a:spcPct val="0"/>
              </a:spcAft>
              <a:defRPr sz="3000" b="1">
                <a:solidFill>
                  <a:schemeClr val="bg1"/>
                </a:solidFill>
                <a:latin typeface="Arial" charset="0"/>
                <a:ea typeface="ＭＳ Ｐゴシック" charset="-128"/>
                <a:cs typeface="ＭＳ Ｐゴシック" charset="-128"/>
              </a:defRPr>
            </a:lvl2pPr>
            <a:lvl3pPr algn="l" rtl="0" eaLnBrk="0" fontAlgn="base" hangingPunct="0">
              <a:lnSpc>
                <a:spcPct val="85000"/>
              </a:lnSpc>
              <a:spcBef>
                <a:spcPct val="0"/>
              </a:spcBef>
              <a:spcAft>
                <a:spcPct val="0"/>
              </a:spcAft>
              <a:defRPr sz="3000" b="1">
                <a:solidFill>
                  <a:schemeClr val="bg1"/>
                </a:solidFill>
                <a:latin typeface="Arial" charset="0"/>
                <a:ea typeface="ＭＳ Ｐゴシック" charset="-128"/>
                <a:cs typeface="ＭＳ Ｐゴシック" charset="-128"/>
              </a:defRPr>
            </a:lvl3pPr>
            <a:lvl4pPr algn="l" rtl="0" eaLnBrk="0" fontAlgn="base" hangingPunct="0">
              <a:lnSpc>
                <a:spcPct val="85000"/>
              </a:lnSpc>
              <a:spcBef>
                <a:spcPct val="0"/>
              </a:spcBef>
              <a:spcAft>
                <a:spcPct val="0"/>
              </a:spcAft>
              <a:defRPr sz="3000" b="1">
                <a:solidFill>
                  <a:schemeClr val="bg1"/>
                </a:solidFill>
                <a:latin typeface="Arial" charset="0"/>
                <a:ea typeface="ＭＳ Ｐゴシック" charset="-128"/>
                <a:cs typeface="ＭＳ Ｐゴシック" charset="-128"/>
              </a:defRPr>
            </a:lvl4pPr>
            <a:lvl5pPr algn="l" rtl="0" eaLnBrk="0" fontAlgn="base" hangingPunct="0">
              <a:lnSpc>
                <a:spcPct val="85000"/>
              </a:lnSpc>
              <a:spcBef>
                <a:spcPct val="0"/>
              </a:spcBef>
              <a:spcAft>
                <a:spcPct val="0"/>
              </a:spcAft>
              <a:defRPr sz="3000" b="1">
                <a:solidFill>
                  <a:schemeClr val="bg1"/>
                </a:solidFill>
                <a:latin typeface="Arial" charset="0"/>
                <a:ea typeface="ＭＳ Ｐゴシック" charset="-128"/>
                <a:cs typeface="ＭＳ Ｐゴシック" charset="-128"/>
              </a:defRPr>
            </a:lvl5pPr>
            <a:lvl6pPr marL="457200" algn="l" rtl="0" fontAlgn="base">
              <a:lnSpc>
                <a:spcPct val="85000"/>
              </a:lnSpc>
              <a:spcBef>
                <a:spcPct val="0"/>
              </a:spcBef>
              <a:spcAft>
                <a:spcPct val="0"/>
              </a:spcAft>
              <a:defRPr sz="3000" b="1">
                <a:solidFill>
                  <a:schemeClr val="bg1"/>
                </a:solidFill>
                <a:latin typeface="Arial" charset="0"/>
              </a:defRPr>
            </a:lvl6pPr>
            <a:lvl7pPr marL="914400" algn="l" rtl="0" fontAlgn="base">
              <a:lnSpc>
                <a:spcPct val="85000"/>
              </a:lnSpc>
              <a:spcBef>
                <a:spcPct val="0"/>
              </a:spcBef>
              <a:spcAft>
                <a:spcPct val="0"/>
              </a:spcAft>
              <a:defRPr sz="3000" b="1">
                <a:solidFill>
                  <a:schemeClr val="bg1"/>
                </a:solidFill>
                <a:latin typeface="Arial" charset="0"/>
              </a:defRPr>
            </a:lvl7pPr>
            <a:lvl8pPr marL="1371600" algn="l" rtl="0" fontAlgn="base">
              <a:lnSpc>
                <a:spcPct val="85000"/>
              </a:lnSpc>
              <a:spcBef>
                <a:spcPct val="0"/>
              </a:spcBef>
              <a:spcAft>
                <a:spcPct val="0"/>
              </a:spcAft>
              <a:defRPr sz="3000" b="1">
                <a:solidFill>
                  <a:schemeClr val="bg1"/>
                </a:solidFill>
                <a:latin typeface="Arial" charset="0"/>
              </a:defRPr>
            </a:lvl8pPr>
            <a:lvl9pPr marL="1828800" algn="l" rtl="0" fontAlgn="base">
              <a:lnSpc>
                <a:spcPct val="85000"/>
              </a:lnSpc>
              <a:spcBef>
                <a:spcPct val="0"/>
              </a:spcBef>
              <a:spcAft>
                <a:spcPct val="0"/>
              </a:spcAft>
              <a:defRPr sz="3000" b="1">
                <a:solidFill>
                  <a:schemeClr val="bg1"/>
                </a:solidFill>
                <a:latin typeface="Arial" charset="0"/>
              </a:defRPr>
            </a:lvl9pPr>
          </a:lstStyle>
          <a:p>
            <a:r>
              <a:rPr lang="en-US" sz="2400" dirty="0" smtClean="0">
                <a:solidFill>
                  <a:srgbClr val="000000"/>
                </a:solidFill>
                <a:latin typeface="Arial" charset="0"/>
                <a:ea typeface="ヒラギノ角ゴ Pro W3" charset="0"/>
                <a:cs typeface="ヒラギノ角ゴ Pro W3" charset="0"/>
              </a:rPr>
              <a:t>Technology Program Content</a:t>
            </a:r>
            <a:endParaRPr lang="en-US" sz="2400" dirty="0">
              <a:solidFill>
                <a:srgbClr val="000000"/>
              </a:solidFill>
              <a:latin typeface="Arial" charset="0"/>
              <a:ea typeface="ヒラギノ角ゴ Pro W3" charset="0"/>
              <a:cs typeface="ヒラギノ角ゴ Pro W3" charset="0"/>
            </a:endParaRPr>
          </a:p>
        </p:txBody>
      </p:sp>
    </p:spTree>
    <p:extLst>
      <p:ext uri="{BB962C8B-B14F-4D97-AF65-F5344CB8AC3E}">
        <p14:creationId xmlns:p14="http://schemas.microsoft.com/office/powerpoint/2010/main" val="137892822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22.8|16.2|20.9"/>
</p:tagLst>
</file>

<file path=ppt/theme/theme1.xml><?xml version="1.0" encoding="utf-8"?>
<a:theme xmlns:a="http://schemas.openxmlformats.org/drawingml/2006/main" name="10_Blank">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0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000" b="0" i="0" u="none" strike="noStrike" cap="none" normalizeH="0" baseline="0" smtClean="0">
            <a:ln>
              <a:noFill/>
            </a:ln>
            <a:solidFill>
              <a:schemeClr val="tx1"/>
            </a:solidFill>
            <a:effectLst/>
            <a:latin typeface="Arial"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5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1.xml><?xml version="1.0" encoding="utf-8"?>
<a:theme xmlns:a="http://schemas.openxmlformats.org/drawingml/2006/main" name="1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2.xml><?xml version="1.0" encoding="utf-8"?>
<a:theme xmlns:a="http://schemas.openxmlformats.org/drawingml/2006/main" name="55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3.xml><?xml version="1.0" encoding="utf-8"?>
<a:theme xmlns:a="http://schemas.openxmlformats.org/drawingml/2006/main" name="86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4.xml><?xml version="1.0" encoding="utf-8"?>
<a:theme xmlns:a="http://schemas.openxmlformats.org/drawingml/2006/main" name="11_Blank">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0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000" b="0" i="0" u="none" strike="noStrike" cap="none" normalizeH="0" baseline="0" smtClean="0">
            <a:ln>
              <a:noFill/>
            </a:ln>
            <a:solidFill>
              <a:schemeClr val="tx1"/>
            </a:solidFill>
            <a:effectLst/>
            <a:latin typeface="Arial"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3_Blank">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ctr" defTabSz="914400" rtl="0" eaLnBrk="1" fontAlgn="base" latinLnBrk="0" hangingPunct="1">
          <a:lnSpc>
            <a:spcPct val="85000"/>
          </a:lnSpc>
          <a:spcBef>
            <a:spcPct val="0"/>
          </a:spcBef>
          <a:spcAft>
            <a:spcPct val="0"/>
          </a:spcAft>
          <a:buClrTx/>
          <a:buSzTx/>
          <a:buFontTx/>
          <a:buNone/>
          <a:tabLst/>
          <a:defRPr kumimoji="0" lang="en-US" sz="3300" b="0"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ctr" defTabSz="914400" rtl="0" eaLnBrk="1" fontAlgn="base" latinLnBrk="0" hangingPunct="1">
          <a:lnSpc>
            <a:spcPct val="85000"/>
          </a:lnSpc>
          <a:spcBef>
            <a:spcPct val="0"/>
          </a:spcBef>
          <a:spcAft>
            <a:spcPct val="0"/>
          </a:spcAft>
          <a:buClrTx/>
          <a:buSzTx/>
          <a:buFontTx/>
          <a:buNone/>
          <a:tabLst/>
          <a:defRPr kumimoji="0" lang="en-US" sz="3300" b="0" i="0" u="none" strike="noStrike" cap="none" normalizeH="0" baseline="0">
            <a:ln>
              <a:noFill/>
            </a:ln>
            <a:solidFill>
              <a:schemeClr val="tx1"/>
            </a:solidFill>
            <a:effectLst/>
            <a:latin typeface="Arial" pitchFamily="-65"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2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7.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2"/>
            </a:solidFill>
            <a:effectLst/>
            <a:latin typeface="Arial"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2"/>
            </a:solidFill>
            <a:effectLst/>
            <a:latin typeface="Arial"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9.xml><?xml version="1.0" encoding="utf-8"?>
<a:theme xmlns:a="http://schemas.openxmlformats.org/drawingml/2006/main" name="1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Blank">
  <a:themeElements>
    <a:clrScheme name="1_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Blank">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0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000" b="0" i="0" u="none" strike="noStrike" cap="none" normalizeH="0" baseline="0" smtClean="0">
            <a:ln>
              <a:noFill/>
            </a:ln>
            <a:solidFill>
              <a:schemeClr val="tx1"/>
            </a:solidFill>
            <a:effectLst/>
            <a:latin typeface="Arial" charset="0"/>
          </a:defRPr>
        </a:defPPr>
      </a:lstStyle>
    </a:lnDef>
  </a:objectDefaults>
  <a:extraClrSchemeLst>
    <a:extraClrScheme>
      <a:clrScheme name="1_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4_GPMC Nov 2001">
  <a:themeElements>
    <a:clrScheme name="1_GPMC Nov 2001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GPMC Nov 200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GPMC Nov 2001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GPMC Nov 2001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GPMC Nov 2001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GPMC Nov 2001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GPMC Nov 2001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GPMC Nov 2001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GPMC Nov 2001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1_SMAP ORR Template 2014 mey">
  <a:themeElements>
    <a:clrScheme name="SMAP Template v3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SMAP Template v3">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MAP Template v3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MAP Template v3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MAP Template v3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MAP Template v3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MAP Template v3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MAP Template v3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MAP Template v3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MAP Template v3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MAP Template v3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MAP Template v3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MAP Template v3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MAP Template v3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5_Default Theme">
  <a:themeElements>
    <a:clrScheme name="GPMC Nov 2001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GPMC Nov 2001">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2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200" b="0" i="0" u="none" strike="noStrike" cap="none" normalizeH="0" baseline="0">
            <a:ln>
              <a:noFill/>
            </a:ln>
            <a:solidFill>
              <a:schemeClr val="tx1"/>
            </a:solidFill>
            <a:effectLst/>
            <a:latin typeface="Times New Roman" charset="0"/>
          </a:defRPr>
        </a:defPPr>
      </a:lstStyle>
    </a:lnDef>
  </a:objectDefaults>
  <a:extraClrSchemeLst>
    <a:extraClrScheme>
      <a:clrScheme name="GPMC Nov 2001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GPMC Nov 2001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GPMC Nov 2001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GPMC Nov 2001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GPMC Nov 2001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GPMC Nov 2001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GPMC Nov 2001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15_Blank">
  <a:themeElements>
    <a:clrScheme name="Custom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FFFFFF"/>
      </a:hlink>
      <a:folHlink>
        <a:srgbClr val="FFFFFF"/>
      </a:folHlink>
    </a:clrScheme>
    <a:fontScheme name="Blank">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12_Blank">
  <a:themeElements>
    <a:clrScheme name="Custom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FFFFFF"/>
      </a:hlink>
      <a:folHlink>
        <a:srgbClr val="FFFFFF"/>
      </a:folHlink>
    </a:clrScheme>
    <a:fontScheme name="Blank">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6.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MyThemeA">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000" b="0"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000" b="0" i="0" u="none" strike="noStrike" cap="none" normalizeH="0" baseline="0">
            <a:ln>
              <a:noFill/>
            </a:ln>
            <a:solidFill>
              <a:schemeClr val="tx1"/>
            </a:solidFill>
            <a:effectLst/>
            <a:latin typeface="Arial" pitchFamily="-65"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9.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4_Blank">
  <a:themeElements>
    <a:clrScheme name="1_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Blank">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0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000" b="0" i="0" u="none" strike="noStrike" cap="none" normalizeH="0" baseline="0" smtClean="0">
            <a:ln>
              <a:noFill/>
            </a:ln>
            <a:solidFill>
              <a:schemeClr val="tx1"/>
            </a:solidFill>
            <a:effectLst/>
            <a:latin typeface="Arial" charset="0"/>
          </a:defRPr>
        </a:defPPr>
      </a:lstStyle>
    </a:lnDef>
  </a:objectDefaults>
  <a:extraClrSchemeLst>
    <a:extraClrScheme>
      <a:clrScheme name="1_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Office Theme">
  <a:themeElements>
    <a:clrScheme name="Codex">
      <a:dk1>
        <a:sysClr val="windowText" lastClr="000000"/>
      </a:dk1>
      <a:lt1>
        <a:sysClr val="window" lastClr="FFFFFF"/>
      </a:lt1>
      <a:dk2>
        <a:srgbClr val="59564B"/>
      </a:dk2>
      <a:lt2>
        <a:srgbClr val="DFDAC7"/>
      </a:lt2>
      <a:accent1>
        <a:srgbClr val="990000"/>
      </a:accent1>
      <a:accent2>
        <a:srgbClr val="EFAB16"/>
      </a:accent2>
      <a:accent3>
        <a:srgbClr val="78AC35"/>
      </a:accent3>
      <a:accent4>
        <a:srgbClr val="35ACA2"/>
      </a:accent4>
      <a:accent5>
        <a:srgbClr val="4083CF"/>
      </a:accent5>
      <a:accent6>
        <a:srgbClr val="0D335E"/>
      </a:accent6>
      <a:hlink>
        <a:srgbClr val="EF8E1C"/>
      </a:hlink>
      <a:folHlink>
        <a:srgbClr val="FEC60B"/>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bg2">
            <a:alpha val="40000"/>
          </a:schemeClr>
        </a:solidFill>
        <a:ln>
          <a:noFill/>
        </a:ln>
        <a:extLst/>
      </a:spPr>
      <a:bodyPr lIns="96981" tIns="48491" rIns="96981" bIns="48491">
        <a:spAutoFit/>
      </a:bodyPr>
      <a:lstStyle>
        <a:defPPr marL="241300" indent="-241300">
          <a:lnSpc>
            <a:spcPct val="80000"/>
          </a:lnSpc>
          <a:spcBef>
            <a:spcPct val="20000"/>
          </a:spcBef>
          <a:tabLst>
            <a:tab pos="1270000" algn="l"/>
          </a:tabLst>
          <a:defRPr sz="1500" b="1" dirty="0">
            <a:solidFill>
              <a:prstClr val="black"/>
            </a:solidFill>
            <a:latin typeface="Arial" charset="0"/>
            <a:ea typeface="ＭＳ Ｐゴシック" charset="0"/>
            <a:cs typeface="ＭＳ Ｐゴシック" charset="0"/>
          </a:defRPr>
        </a:defPPr>
      </a:lstStyle>
    </a:spDef>
  </a:objectDefaults>
  <a:extraClrSchemeLst/>
</a:theme>
</file>

<file path=ppt/theme/theme5.xml><?xml version="1.0" encoding="utf-8"?>
<a:theme xmlns:a="http://schemas.openxmlformats.org/drawingml/2006/main" name="3_Office Theme">
  <a:themeElements>
    <a:clrScheme name="Codex">
      <a:dk1>
        <a:sysClr val="windowText" lastClr="000000"/>
      </a:dk1>
      <a:lt1>
        <a:sysClr val="window" lastClr="FFFFFF"/>
      </a:lt1>
      <a:dk2>
        <a:srgbClr val="59564B"/>
      </a:dk2>
      <a:lt2>
        <a:srgbClr val="DFDAC7"/>
      </a:lt2>
      <a:accent1>
        <a:srgbClr val="990000"/>
      </a:accent1>
      <a:accent2>
        <a:srgbClr val="EFAB16"/>
      </a:accent2>
      <a:accent3>
        <a:srgbClr val="78AC35"/>
      </a:accent3>
      <a:accent4>
        <a:srgbClr val="35ACA2"/>
      </a:accent4>
      <a:accent5>
        <a:srgbClr val="4083CF"/>
      </a:accent5>
      <a:accent6>
        <a:srgbClr val="0D335E"/>
      </a:accent6>
      <a:hlink>
        <a:srgbClr val="EF8E1C"/>
      </a:hlink>
      <a:folHlink>
        <a:srgbClr val="FEC60B"/>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bg2">
            <a:alpha val="40000"/>
          </a:schemeClr>
        </a:solidFill>
        <a:ln>
          <a:noFill/>
        </a:ln>
        <a:extLst/>
      </a:spPr>
      <a:bodyPr lIns="96981" tIns="48491" rIns="96981" bIns="48491">
        <a:spAutoFit/>
      </a:bodyPr>
      <a:lstStyle>
        <a:defPPr marL="241300" indent="-241300">
          <a:lnSpc>
            <a:spcPct val="80000"/>
          </a:lnSpc>
          <a:spcBef>
            <a:spcPct val="20000"/>
          </a:spcBef>
          <a:tabLst>
            <a:tab pos="1270000" algn="l"/>
          </a:tabLst>
          <a:defRPr sz="1500" b="1" dirty="0">
            <a:solidFill>
              <a:prstClr val="black"/>
            </a:solidFill>
            <a:latin typeface="Arial" charset="0"/>
            <a:ea typeface="ＭＳ Ｐゴシック" charset="0"/>
            <a:cs typeface="ＭＳ Ｐゴシック" charset="0"/>
          </a:defRPr>
        </a:defPPr>
      </a:lstStyle>
    </a:spDef>
  </a:objectDefaults>
  <a:extraClrSchemeLst/>
</a:theme>
</file>

<file path=ppt/theme/theme6.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89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96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9.xml><?xml version="1.0" encoding="utf-8"?>
<a:theme xmlns:a="http://schemas.openxmlformats.org/drawingml/2006/main" name="5_GPMC Nov 2001">
  <a:themeElements>
    <a:clrScheme name="GPMC Nov 2001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GPMC Nov 2001">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2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2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GPMC Nov 2001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GPMC Nov 2001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GPMC Nov 2001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GPMC Nov 2001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GPMC Nov 2001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GPMC Nov 2001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GPMC Nov 2001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52820</TotalTime>
  <Words>4308</Words>
  <Application>Microsoft Macintosh PowerPoint</Application>
  <PresentationFormat>On-screen Show (4:3)</PresentationFormat>
  <Paragraphs>514</Paragraphs>
  <Slides>34</Slides>
  <Notes>27</Notes>
  <HiddenSlides>0</HiddenSlides>
  <MMClips>2</MMClips>
  <ScaleCrop>false</ScaleCrop>
  <HeadingPairs>
    <vt:vector size="6" baseType="variant">
      <vt:variant>
        <vt:lpstr>Theme</vt:lpstr>
      </vt:variant>
      <vt:variant>
        <vt:i4>28</vt:i4>
      </vt:variant>
      <vt:variant>
        <vt:lpstr>Embedded OLE Servers</vt:lpstr>
      </vt:variant>
      <vt:variant>
        <vt:i4>2</vt:i4>
      </vt:variant>
      <vt:variant>
        <vt:lpstr>Slide Titles</vt:lpstr>
      </vt:variant>
      <vt:variant>
        <vt:i4>34</vt:i4>
      </vt:variant>
    </vt:vector>
  </HeadingPairs>
  <TitlesOfParts>
    <vt:vector size="64" baseType="lpstr">
      <vt:lpstr>10_Blank</vt:lpstr>
      <vt:lpstr>2_Blank</vt:lpstr>
      <vt:lpstr>4_Blank</vt:lpstr>
      <vt:lpstr>2_Office Theme</vt:lpstr>
      <vt:lpstr>3_Office Theme</vt:lpstr>
      <vt:lpstr>Custom Design</vt:lpstr>
      <vt:lpstr>89_Custom Design</vt:lpstr>
      <vt:lpstr>96_Custom Design</vt:lpstr>
      <vt:lpstr>5_GPMC Nov 2001</vt:lpstr>
      <vt:lpstr>5_Custom Design</vt:lpstr>
      <vt:lpstr>1_Custom Design</vt:lpstr>
      <vt:lpstr>55_Custom Design</vt:lpstr>
      <vt:lpstr>86_Custom Design</vt:lpstr>
      <vt:lpstr>11_Blank</vt:lpstr>
      <vt:lpstr>3_Blank</vt:lpstr>
      <vt:lpstr>26_Office Theme</vt:lpstr>
      <vt:lpstr>Default Design</vt:lpstr>
      <vt:lpstr>1_Office Theme</vt:lpstr>
      <vt:lpstr>18_Office Theme</vt:lpstr>
      <vt:lpstr>4_GPMC Nov 2001</vt:lpstr>
      <vt:lpstr>1_SMAP ORR Template 2014 mey</vt:lpstr>
      <vt:lpstr>5_Default Theme</vt:lpstr>
      <vt:lpstr>15_Blank</vt:lpstr>
      <vt:lpstr>12_Blank</vt:lpstr>
      <vt:lpstr>7_Office Theme</vt:lpstr>
      <vt:lpstr>2_Default Design</vt:lpstr>
      <vt:lpstr>MyThemeA</vt:lpstr>
      <vt:lpstr>Office Theme</vt:lpstr>
      <vt:lpstr>Photo Editor Photo</vt:lpstr>
      <vt:lpstr>Equation</vt:lpstr>
      <vt:lpstr>NASA Earth Science Division Update  Presented at  NDRC9 Conference  June 21, 2016</vt:lpstr>
      <vt:lpstr>PowerPoint Presentation</vt:lpstr>
      <vt:lpstr>NASA Earth Science Division Update</vt:lpstr>
      <vt:lpstr>OUTLINE</vt:lpstr>
      <vt:lpstr>PowerPoint Presentation</vt:lpstr>
      <vt:lpstr>PowerPoint Presentation</vt:lpstr>
      <vt:lpstr>PowerPoint Presentation</vt:lpstr>
      <vt:lpstr>PowerPoint Presentation</vt:lpstr>
      <vt:lpstr>PowerPoint Presentation</vt:lpstr>
      <vt:lpstr>VIIRS Data from Earth Observatory Used on National Geographic’s Special Issue on Climate</vt:lpstr>
      <vt:lpstr>PowerPoint Presentation</vt:lpstr>
      <vt:lpstr>RECENT CHANGES TO ON-ORBIT CONSTELLATION</vt:lpstr>
      <vt:lpstr>SMAP Soil Moisture and Salinity Animation</vt:lpstr>
      <vt:lpstr>2015 Senior Review:  Funded Mission Extensions</vt:lpstr>
      <vt:lpstr>DSCOVR - EPIC</vt:lpstr>
      <vt:lpstr>PowerPoint Presentation</vt:lpstr>
      <vt:lpstr>PowerPoint Presentation</vt:lpstr>
      <vt:lpstr>Venture-Class</vt:lpstr>
      <vt:lpstr>PowerPoint Presentation</vt:lpstr>
      <vt:lpstr>PowerPoint Presentation</vt:lpstr>
      <vt:lpstr>PowerPoint Presentation</vt:lpstr>
      <vt:lpstr>PowerPoint Presentation</vt:lpstr>
      <vt:lpstr>Earth Venture Suborbital-2 (EV-2) Investigations </vt:lpstr>
      <vt:lpstr>In-Space Validation of Earth Science Technology (InVEST)-2012  U-Class satellites advancing TRLs for Earth science measurements – all 3U  </vt:lpstr>
      <vt:lpstr>InVEST 2015 Program  U-Class satellites advancing TRLs for Earth science measurements - all 6U;  selected Sept. 17, 2015 </vt:lpstr>
      <vt:lpstr>Venture Class Launch Services (VCLS)</vt:lpstr>
      <vt:lpstr>PowerPoint Presentation</vt:lpstr>
      <vt:lpstr>SLI in FY16 President’s Budget Submit</vt:lpstr>
      <vt:lpstr>Existing Sub-Saharan Arid and Semi-arid Sub-meter Commercial Imagery </vt:lpstr>
      <vt:lpstr>SLI:  NASA Present Status</vt:lpstr>
      <vt:lpstr>PowerPoint Presentation</vt:lpstr>
      <vt:lpstr>Long-term Measurement Mandate Missions</vt:lpstr>
      <vt:lpstr>ESD Orbital Flight Portfolio – 2012-2022 (Slide original from 11/2012 ESS Presentation)</vt:lpstr>
      <vt:lpstr>Sentinel-2 – European Multi-Spectral Land Imaging</vt:lpstr>
    </vt:vector>
  </TitlesOfParts>
  <Manager/>
  <Company>NASA HQ | SMD</Company>
  <LinksUpToDate>false</LinksUpToDate>
  <SharedDoc>false</SharedDoc>
  <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NASA Earth Science Division Update</dc:title>
  <dc:subject>ESD Update</dc:subject>
  <dc:creator>Michael Freilich (DD/ESD)</dc:creator>
  <cp:keywords>AGU, townhall, ESD</cp:keywords>
  <dc:description>Presentation by Michael Freilich and Jack Kaye to the American Geophysical Union (AGU) meeting's NASA Townhall. P-AGU-151216. Added to the SMD MM Library on Feb. 3, 2016.</dc:description>
  <cp:lastModifiedBy>Lee, Tsengdar J. (HQ-DK000)</cp:lastModifiedBy>
  <cp:revision>785</cp:revision>
  <cp:lastPrinted>2016-06-21T07:19:37Z</cp:lastPrinted>
  <dcterms:created xsi:type="dcterms:W3CDTF">2003-03-13T17:36:49Z</dcterms:created>
  <dcterms:modified xsi:type="dcterms:W3CDTF">2016-06-21T10:17:07Z</dcterms:modified>
  <cp:category>Presentations-Division-ESD</cp:category>
</cp:coreProperties>
</file>