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56" r:id="rId3"/>
    <p:sldId id="258" r:id="rId4"/>
    <p:sldId id="261" r:id="rId5"/>
    <p:sldId id="272" r:id="rId6"/>
    <p:sldId id="269" r:id="rId7"/>
    <p:sldId id="273" r:id="rId8"/>
    <p:sldId id="264" r:id="rId9"/>
    <p:sldId id="268" r:id="rId10"/>
    <p:sldId id="260" r:id="rId11"/>
    <p:sldId id="259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5" d="100"/>
          <a:sy n="95" d="100"/>
        </p:scale>
        <p:origin x="-176" y="-1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72718-482D-4403-B9D0-F1DAE023AA1E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36F4220-D83D-4E3D-8CC0-A0592F902027}">
      <dgm:prSet phldrT="[Text]"/>
      <dgm:spPr/>
      <dgm:t>
        <a:bodyPr/>
        <a:lstStyle/>
        <a:p>
          <a:r>
            <a:rPr lang="en-US" dirty="0" smtClean="0"/>
            <a:t>Spill Began </a:t>
          </a:r>
          <a:endParaRPr lang="en-US" dirty="0"/>
        </a:p>
      </dgm:t>
    </dgm:pt>
    <dgm:pt modelId="{39E11AE5-4CC3-4ACE-9028-0B83D5EF70C2}" type="parTrans" cxnId="{B8476EC7-E576-43A9-A5AC-D6FC67079B4C}">
      <dgm:prSet/>
      <dgm:spPr/>
      <dgm:t>
        <a:bodyPr/>
        <a:lstStyle/>
        <a:p>
          <a:endParaRPr lang="en-US"/>
        </a:p>
      </dgm:t>
    </dgm:pt>
    <dgm:pt modelId="{A900DBBA-20B2-4976-A871-A895743E36FB}" type="sibTrans" cxnId="{B8476EC7-E576-43A9-A5AC-D6FC67079B4C}">
      <dgm:prSet/>
      <dgm:spPr/>
      <dgm:t>
        <a:bodyPr/>
        <a:lstStyle/>
        <a:p>
          <a:endParaRPr lang="en-US"/>
        </a:p>
      </dgm:t>
    </dgm:pt>
    <dgm:pt modelId="{886E0DB2-6111-44E0-8DB5-0B0C43BD751E}">
      <dgm:prSet phldrT="[Text]"/>
      <dgm:spPr/>
      <dgm:t>
        <a:bodyPr/>
        <a:lstStyle/>
        <a:p>
          <a:r>
            <a:rPr lang="en-US" dirty="0" smtClean="0"/>
            <a:t>Experts called for help</a:t>
          </a:r>
          <a:endParaRPr lang="en-US" dirty="0"/>
        </a:p>
      </dgm:t>
    </dgm:pt>
    <dgm:pt modelId="{2AA44F62-4418-43AD-B8D4-EF0C7394DBC9}" type="parTrans" cxnId="{D861F601-383C-4A97-A711-0DB0A43B617B}">
      <dgm:prSet/>
      <dgm:spPr/>
      <dgm:t>
        <a:bodyPr/>
        <a:lstStyle/>
        <a:p>
          <a:endParaRPr lang="en-US"/>
        </a:p>
      </dgm:t>
    </dgm:pt>
    <dgm:pt modelId="{3EC4D167-241D-4AC3-BE34-E4391146F425}" type="sibTrans" cxnId="{D861F601-383C-4A97-A711-0DB0A43B617B}">
      <dgm:prSet/>
      <dgm:spPr/>
      <dgm:t>
        <a:bodyPr/>
        <a:lstStyle/>
        <a:p>
          <a:endParaRPr lang="en-US"/>
        </a:p>
      </dgm:t>
    </dgm:pt>
    <dgm:pt modelId="{3685E15D-D03C-4D23-91CA-7D7D51DEFE3C}">
      <dgm:prSet phldrT="[Text]"/>
      <dgm:spPr/>
      <dgm:t>
        <a:bodyPr/>
        <a:lstStyle/>
        <a:p>
          <a:r>
            <a:rPr lang="en-US" dirty="0" smtClean="0"/>
            <a:t>Experts arrived at well head</a:t>
          </a:r>
          <a:endParaRPr lang="en-US" dirty="0"/>
        </a:p>
      </dgm:t>
    </dgm:pt>
    <dgm:pt modelId="{D69802D4-0DB3-4415-A7AD-6549E9881B56}" type="parTrans" cxnId="{234C30A6-DD21-42F3-B6E2-C7EA4637BF67}">
      <dgm:prSet/>
      <dgm:spPr/>
      <dgm:t>
        <a:bodyPr/>
        <a:lstStyle/>
        <a:p>
          <a:endParaRPr lang="en-US"/>
        </a:p>
      </dgm:t>
    </dgm:pt>
    <dgm:pt modelId="{48F1A3AE-7AB7-496E-8CCE-10693141C356}" type="sibTrans" cxnId="{234C30A6-DD21-42F3-B6E2-C7EA4637BF67}">
      <dgm:prSet/>
      <dgm:spPr/>
      <dgm:t>
        <a:bodyPr/>
        <a:lstStyle/>
        <a:p>
          <a:endParaRPr lang="en-US"/>
        </a:p>
      </dgm:t>
    </dgm:pt>
    <dgm:pt modelId="{63042FB2-6268-4112-84FD-D9823996A53E}">
      <dgm:prSet phldrT="[Text]"/>
      <dgm:spPr/>
      <dgm:t>
        <a:bodyPr/>
        <a:lstStyle/>
        <a:p>
          <a:r>
            <a:rPr lang="en-US" dirty="0" smtClean="0"/>
            <a:t>RS data supplied by USF</a:t>
          </a:r>
          <a:endParaRPr lang="en-US" dirty="0"/>
        </a:p>
      </dgm:t>
    </dgm:pt>
    <dgm:pt modelId="{27461662-0F35-4292-9D76-FF29A585D9EB}" type="parTrans" cxnId="{9016F2DC-3887-4FA2-A2E9-591CE3F44989}">
      <dgm:prSet/>
      <dgm:spPr/>
      <dgm:t>
        <a:bodyPr/>
        <a:lstStyle/>
        <a:p>
          <a:endParaRPr lang="en-US"/>
        </a:p>
      </dgm:t>
    </dgm:pt>
    <dgm:pt modelId="{A7F2A3D7-76D3-4EF6-8473-CCCC75DA208F}" type="sibTrans" cxnId="{9016F2DC-3887-4FA2-A2E9-591CE3F44989}">
      <dgm:prSet/>
      <dgm:spPr/>
      <dgm:t>
        <a:bodyPr/>
        <a:lstStyle/>
        <a:p>
          <a:endParaRPr lang="en-US"/>
        </a:p>
      </dgm:t>
    </dgm:pt>
    <dgm:pt modelId="{504003BC-581A-488D-B7F7-EB8D9B57FAEB}">
      <dgm:prSet phldrT="[Text]"/>
      <dgm:spPr/>
      <dgm:t>
        <a:bodyPr/>
        <a:lstStyle/>
        <a:p>
          <a:r>
            <a:rPr lang="en-US" dirty="0" smtClean="0"/>
            <a:t>Briefed National Incident Command </a:t>
          </a:r>
          <a:endParaRPr lang="en-US" dirty="0"/>
        </a:p>
      </dgm:t>
    </dgm:pt>
    <dgm:pt modelId="{0CAF65DA-CAEC-43C6-A425-CBB4FF6CE90D}" type="parTrans" cxnId="{A28B04E3-1C0D-4D75-8D47-331684B09648}">
      <dgm:prSet/>
      <dgm:spPr/>
      <dgm:t>
        <a:bodyPr/>
        <a:lstStyle/>
        <a:p>
          <a:endParaRPr lang="en-US"/>
        </a:p>
      </dgm:t>
    </dgm:pt>
    <dgm:pt modelId="{3B8D6025-EFD7-4DB6-A5ED-9E97150F2EED}" type="sibTrans" cxnId="{A28B04E3-1C0D-4D75-8D47-331684B09648}">
      <dgm:prSet/>
      <dgm:spPr/>
      <dgm:t>
        <a:bodyPr/>
        <a:lstStyle/>
        <a:p>
          <a:endParaRPr lang="en-US"/>
        </a:p>
      </dgm:t>
    </dgm:pt>
    <dgm:pt modelId="{E14EC7DE-DE41-48B5-8A00-6A9EAE028E9C}" type="pres">
      <dgm:prSet presAssocID="{09772718-482D-4403-B9D0-F1DAE023AA1E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4C6D526-94C5-44F9-98F6-06D7E961491C}" type="pres">
      <dgm:prSet presAssocID="{136F4220-D83D-4E3D-8CC0-A0592F902027}" presName="chaos" presStyleCnt="0"/>
      <dgm:spPr/>
    </dgm:pt>
    <dgm:pt modelId="{F6A292CB-C679-44A1-B26D-68335D7520AE}" type="pres">
      <dgm:prSet presAssocID="{136F4220-D83D-4E3D-8CC0-A0592F902027}" presName="parTx1" presStyleLbl="revTx" presStyleIdx="0" presStyleCnt="4"/>
      <dgm:spPr/>
      <dgm:t>
        <a:bodyPr/>
        <a:lstStyle/>
        <a:p>
          <a:endParaRPr lang="en-US"/>
        </a:p>
      </dgm:t>
    </dgm:pt>
    <dgm:pt modelId="{B768C133-13A3-4DF0-91CC-20CFA6343A67}" type="pres">
      <dgm:prSet presAssocID="{136F4220-D83D-4E3D-8CC0-A0592F902027}" presName="c1" presStyleLbl="node1" presStyleIdx="0" presStyleCnt="19"/>
      <dgm:spPr/>
    </dgm:pt>
    <dgm:pt modelId="{B2320165-502A-45CC-8F53-0DAB9109769D}" type="pres">
      <dgm:prSet presAssocID="{136F4220-D83D-4E3D-8CC0-A0592F902027}" presName="c2" presStyleLbl="node1" presStyleIdx="1" presStyleCnt="19"/>
      <dgm:spPr/>
    </dgm:pt>
    <dgm:pt modelId="{643F69D7-ED98-4AC4-B25B-9A2C3B3CD771}" type="pres">
      <dgm:prSet presAssocID="{136F4220-D83D-4E3D-8CC0-A0592F902027}" presName="c3" presStyleLbl="node1" presStyleIdx="2" presStyleCnt="19"/>
      <dgm:spPr/>
    </dgm:pt>
    <dgm:pt modelId="{C59FC163-4F5F-4DC1-9738-170CF81BB41D}" type="pres">
      <dgm:prSet presAssocID="{136F4220-D83D-4E3D-8CC0-A0592F902027}" presName="c4" presStyleLbl="node1" presStyleIdx="3" presStyleCnt="19"/>
      <dgm:spPr/>
    </dgm:pt>
    <dgm:pt modelId="{16C1B478-8F0E-4CF7-906E-E77CC782F705}" type="pres">
      <dgm:prSet presAssocID="{136F4220-D83D-4E3D-8CC0-A0592F902027}" presName="c5" presStyleLbl="node1" presStyleIdx="4" presStyleCnt="19"/>
      <dgm:spPr/>
    </dgm:pt>
    <dgm:pt modelId="{F6BB51FB-E7EA-42DF-A926-976B44114178}" type="pres">
      <dgm:prSet presAssocID="{136F4220-D83D-4E3D-8CC0-A0592F902027}" presName="c6" presStyleLbl="node1" presStyleIdx="5" presStyleCnt="19"/>
      <dgm:spPr/>
    </dgm:pt>
    <dgm:pt modelId="{BCEF29CD-7EA1-4D6D-8DAF-140C60A9D160}" type="pres">
      <dgm:prSet presAssocID="{136F4220-D83D-4E3D-8CC0-A0592F902027}" presName="c7" presStyleLbl="node1" presStyleIdx="6" presStyleCnt="19"/>
      <dgm:spPr/>
    </dgm:pt>
    <dgm:pt modelId="{55A9ED6A-B2BC-4FBA-8AEF-B39CD03EC671}" type="pres">
      <dgm:prSet presAssocID="{136F4220-D83D-4E3D-8CC0-A0592F902027}" presName="c8" presStyleLbl="node1" presStyleIdx="7" presStyleCnt="19"/>
      <dgm:spPr/>
    </dgm:pt>
    <dgm:pt modelId="{1808BA5A-733C-442F-AD22-8021E684E558}" type="pres">
      <dgm:prSet presAssocID="{136F4220-D83D-4E3D-8CC0-A0592F902027}" presName="c9" presStyleLbl="node1" presStyleIdx="8" presStyleCnt="19"/>
      <dgm:spPr/>
    </dgm:pt>
    <dgm:pt modelId="{3D4AA2AC-4513-4C17-AB15-2E8BA70CA9D2}" type="pres">
      <dgm:prSet presAssocID="{136F4220-D83D-4E3D-8CC0-A0592F902027}" presName="c10" presStyleLbl="node1" presStyleIdx="9" presStyleCnt="19"/>
      <dgm:spPr/>
    </dgm:pt>
    <dgm:pt modelId="{6AA3005E-FCF9-43D9-922B-79AEDF40C7B1}" type="pres">
      <dgm:prSet presAssocID="{136F4220-D83D-4E3D-8CC0-A0592F902027}" presName="c11" presStyleLbl="node1" presStyleIdx="10" presStyleCnt="19"/>
      <dgm:spPr/>
    </dgm:pt>
    <dgm:pt modelId="{D8468164-E83F-4B1A-8D77-41A946446687}" type="pres">
      <dgm:prSet presAssocID="{136F4220-D83D-4E3D-8CC0-A0592F902027}" presName="c12" presStyleLbl="node1" presStyleIdx="11" presStyleCnt="19"/>
      <dgm:spPr/>
    </dgm:pt>
    <dgm:pt modelId="{F3282E95-0216-411F-8DE6-1D1BBFE492F3}" type="pres">
      <dgm:prSet presAssocID="{136F4220-D83D-4E3D-8CC0-A0592F902027}" presName="c13" presStyleLbl="node1" presStyleIdx="12" presStyleCnt="19"/>
      <dgm:spPr/>
    </dgm:pt>
    <dgm:pt modelId="{EEB24744-1C1C-4AE1-84EA-209F0909E89B}" type="pres">
      <dgm:prSet presAssocID="{136F4220-D83D-4E3D-8CC0-A0592F902027}" presName="c14" presStyleLbl="node1" presStyleIdx="13" presStyleCnt="19"/>
      <dgm:spPr/>
    </dgm:pt>
    <dgm:pt modelId="{44FDD404-4602-4234-A8D8-3764571D50BB}" type="pres">
      <dgm:prSet presAssocID="{136F4220-D83D-4E3D-8CC0-A0592F902027}" presName="c15" presStyleLbl="node1" presStyleIdx="14" presStyleCnt="19"/>
      <dgm:spPr/>
    </dgm:pt>
    <dgm:pt modelId="{030C99B9-64E9-4E72-9FA6-660473A5C713}" type="pres">
      <dgm:prSet presAssocID="{136F4220-D83D-4E3D-8CC0-A0592F902027}" presName="c16" presStyleLbl="node1" presStyleIdx="15" presStyleCnt="19"/>
      <dgm:spPr/>
    </dgm:pt>
    <dgm:pt modelId="{8D89C374-1CC8-4B2E-A481-6A3797E1D548}" type="pres">
      <dgm:prSet presAssocID="{136F4220-D83D-4E3D-8CC0-A0592F902027}" presName="c17" presStyleLbl="node1" presStyleIdx="16" presStyleCnt="19"/>
      <dgm:spPr/>
    </dgm:pt>
    <dgm:pt modelId="{8B05EB5B-6370-427A-AFF3-1766EF42138A}" type="pres">
      <dgm:prSet presAssocID="{136F4220-D83D-4E3D-8CC0-A0592F902027}" presName="c18" presStyleLbl="node1" presStyleIdx="17" presStyleCnt="19"/>
      <dgm:spPr/>
    </dgm:pt>
    <dgm:pt modelId="{997CE9C4-705C-45E6-9A60-6720B931CE29}" type="pres">
      <dgm:prSet presAssocID="{A900DBBA-20B2-4976-A871-A895743E36FB}" presName="chevronComposite1" presStyleCnt="0"/>
      <dgm:spPr/>
    </dgm:pt>
    <dgm:pt modelId="{801AC823-C51A-42EB-9A13-F33B599C57CD}" type="pres">
      <dgm:prSet presAssocID="{A900DBBA-20B2-4976-A871-A895743E36FB}" presName="chevron1" presStyleLbl="sibTrans2D1" presStyleIdx="0" presStyleCnt="4"/>
      <dgm:spPr/>
    </dgm:pt>
    <dgm:pt modelId="{A27EA6F3-43CA-47E6-8BA3-FFEB1943C9C4}" type="pres">
      <dgm:prSet presAssocID="{A900DBBA-20B2-4976-A871-A895743E36FB}" presName="spChevron1" presStyleCnt="0"/>
      <dgm:spPr/>
    </dgm:pt>
    <dgm:pt modelId="{6F367CBB-32D0-49F2-B01E-72B2A759B5DA}" type="pres">
      <dgm:prSet presAssocID="{886E0DB2-6111-44E0-8DB5-0B0C43BD751E}" presName="middle" presStyleCnt="0"/>
      <dgm:spPr/>
    </dgm:pt>
    <dgm:pt modelId="{C52800D1-14F7-4461-9F77-FF5ECE173B8B}" type="pres">
      <dgm:prSet presAssocID="{886E0DB2-6111-44E0-8DB5-0B0C43BD751E}" presName="parTxMid" presStyleLbl="revTx" presStyleIdx="1" presStyleCnt="4"/>
      <dgm:spPr/>
      <dgm:t>
        <a:bodyPr/>
        <a:lstStyle/>
        <a:p>
          <a:endParaRPr lang="en-US"/>
        </a:p>
      </dgm:t>
    </dgm:pt>
    <dgm:pt modelId="{51C65C63-2954-4DF3-A0DB-6280A15E3183}" type="pres">
      <dgm:prSet presAssocID="{886E0DB2-6111-44E0-8DB5-0B0C43BD751E}" presName="spMid" presStyleCnt="0"/>
      <dgm:spPr/>
    </dgm:pt>
    <dgm:pt modelId="{8EAA0647-CF72-444E-B3FD-4F9082E1001E}" type="pres">
      <dgm:prSet presAssocID="{3EC4D167-241D-4AC3-BE34-E4391146F425}" presName="chevronComposite1" presStyleCnt="0"/>
      <dgm:spPr/>
    </dgm:pt>
    <dgm:pt modelId="{52389120-1B2E-4E3B-9119-75ADBA7B06A0}" type="pres">
      <dgm:prSet presAssocID="{3EC4D167-241D-4AC3-BE34-E4391146F425}" presName="chevron1" presStyleLbl="sibTrans2D1" presStyleIdx="1" presStyleCnt="4"/>
      <dgm:spPr/>
    </dgm:pt>
    <dgm:pt modelId="{C2D8B754-A101-4C06-B9F3-E51DED6DE561}" type="pres">
      <dgm:prSet presAssocID="{3EC4D167-241D-4AC3-BE34-E4391146F425}" presName="spChevron1" presStyleCnt="0"/>
      <dgm:spPr/>
    </dgm:pt>
    <dgm:pt modelId="{DEF6EDE9-419D-4148-B331-E01558C91359}" type="pres">
      <dgm:prSet presAssocID="{3685E15D-D03C-4D23-91CA-7D7D51DEFE3C}" presName="middle" presStyleCnt="0"/>
      <dgm:spPr/>
    </dgm:pt>
    <dgm:pt modelId="{65285EDD-6B8B-4861-ADB6-D998ABA29331}" type="pres">
      <dgm:prSet presAssocID="{3685E15D-D03C-4D23-91CA-7D7D51DEFE3C}" presName="parTxMid" presStyleLbl="revTx" presStyleIdx="2" presStyleCnt="4"/>
      <dgm:spPr/>
      <dgm:t>
        <a:bodyPr/>
        <a:lstStyle/>
        <a:p>
          <a:endParaRPr lang="en-US"/>
        </a:p>
      </dgm:t>
    </dgm:pt>
    <dgm:pt modelId="{BAFE2B31-DA3F-4EBF-96DC-3224B1459D8A}" type="pres">
      <dgm:prSet presAssocID="{3685E15D-D03C-4D23-91CA-7D7D51DEFE3C}" presName="spMid" presStyleCnt="0"/>
      <dgm:spPr/>
    </dgm:pt>
    <dgm:pt modelId="{9C70072C-87B0-42AC-A462-11CAA0B5D5CF}" type="pres">
      <dgm:prSet presAssocID="{48F1A3AE-7AB7-496E-8CCE-10693141C356}" presName="chevronComposite1" presStyleCnt="0"/>
      <dgm:spPr/>
    </dgm:pt>
    <dgm:pt modelId="{EE0C55C5-5847-4342-8F58-D947E8C867CA}" type="pres">
      <dgm:prSet presAssocID="{48F1A3AE-7AB7-496E-8CCE-10693141C356}" presName="chevron1" presStyleLbl="sibTrans2D1" presStyleIdx="2" presStyleCnt="4"/>
      <dgm:spPr/>
    </dgm:pt>
    <dgm:pt modelId="{A142ABA2-BE53-4A15-BCDD-E28BBF4D72B7}" type="pres">
      <dgm:prSet presAssocID="{48F1A3AE-7AB7-496E-8CCE-10693141C356}" presName="spChevron1" presStyleCnt="0"/>
      <dgm:spPr/>
    </dgm:pt>
    <dgm:pt modelId="{D506351C-29A5-41AF-9500-964E7DCDEEFF}" type="pres">
      <dgm:prSet presAssocID="{63042FB2-6268-4112-84FD-D9823996A53E}" presName="middle" presStyleCnt="0"/>
      <dgm:spPr/>
    </dgm:pt>
    <dgm:pt modelId="{E58D85F4-0AA6-4AF1-A162-AF0AC652FA87}" type="pres">
      <dgm:prSet presAssocID="{63042FB2-6268-4112-84FD-D9823996A53E}" presName="parTxMid" presStyleLbl="revTx" presStyleIdx="3" presStyleCnt="4"/>
      <dgm:spPr/>
      <dgm:t>
        <a:bodyPr/>
        <a:lstStyle/>
        <a:p>
          <a:endParaRPr lang="en-US"/>
        </a:p>
      </dgm:t>
    </dgm:pt>
    <dgm:pt modelId="{35E362DF-4851-47AC-ACDF-43E68D4CEE65}" type="pres">
      <dgm:prSet presAssocID="{63042FB2-6268-4112-84FD-D9823996A53E}" presName="spMid" presStyleCnt="0"/>
      <dgm:spPr/>
    </dgm:pt>
    <dgm:pt modelId="{BEFF6E2E-AA82-4C4F-BA77-E3AEF7883ECD}" type="pres">
      <dgm:prSet presAssocID="{A7F2A3D7-76D3-4EF6-8473-CCCC75DA208F}" presName="chevronComposite1" presStyleCnt="0"/>
      <dgm:spPr/>
    </dgm:pt>
    <dgm:pt modelId="{A3479A88-255C-4ABC-9BFE-09C22E7A6CF8}" type="pres">
      <dgm:prSet presAssocID="{A7F2A3D7-76D3-4EF6-8473-CCCC75DA208F}" presName="chevron1" presStyleLbl="sibTrans2D1" presStyleIdx="3" presStyleCnt="4"/>
      <dgm:spPr/>
    </dgm:pt>
    <dgm:pt modelId="{6F377574-190A-4D50-B246-2D83D2986705}" type="pres">
      <dgm:prSet presAssocID="{A7F2A3D7-76D3-4EF6-8473-CCCC75DA208F}" presName="spChevron1" presStyleCnt="0"/>
      <dgm:spPr/>
    </dgm:pt>
    <dgm:pt modelId="{4D557ADA-6E8D-4D7B-A5E0-906949C79E28}" type="pres">
      <dgm:prSet presAssocID="{504003BC-581A-488D-B7F7-EB8D9B57FAEB}" presName="last" presStyleCnt="0"/>
      <dgm:spPr/>
    </dgm:pt>
    <dgm:pt modelId="{D631E012-52FA-4675-9EA3-57323884730F}" type="pres">
      <dgm:prSet presAssocID="{504003BC-581A-488D-B7F7-EB8D9B57FAEB}" presName="circleTx" presStyleLbl="node1" presStyleIdx="18" presStyleCnt="19"/>
      <dgm:spPr/>
      <dgm:t>
        <a:bodyPr/>
        <a:lstStyle/>
        <a:p>
          <a:endParaRPr lang="en-US"/>
        </a:p>
      </dgm:t>
    </dgm:pt>
    <dgm:pt modelId="{D7EC8577-8A34-4006-B3EA-A92E5C45B818}" type="pres">
      <dgm:prSet presAssocID="{504003BC-581A-488D-B7F7-EB8D9B57FAEB}" presName="spN" presStyleCnt="0"/>
      <dgm:spPr/>
    </dgm:pt>
  </dgm:ptLst>
  <dgm:cxnLst>
    <dgm:cxn modelId="{DF33F684-2E14-4126-9F34-0AC9E6B78B61}" type="presOf" srcId="{3685E15D-D03C-4D23-91CA-7D7D51DEFE3C}" destId="{65285EDD-6B8B-4861-ADB6-D998ABA29331}" srcOrd="0" destOrd="0" presId="urn:microsoft.com/office/officeart/2009/3/layout/RandomtoResultProcess"/>
    <dgm:cxn modelId="{234C30A6-DD21-42F3-B6E2-C7EA4637BF67}" srcId="{09772718-482D-4403-B9D0-F1DAE023AA1E}" destId="{3685E15D-D03C-4D23-91CA-7D7D51DEFE3C}" srcOrd="2" destOrd="0" parTransId="{D69802D4-0DB3-4415-A7AD-6549E9881B56}" sibTransId="{48F1A3AE-7AB7-496E-8CCE-10693141C356}"/>
    <dgm:cxn modelId="{9016F2DC-3887-4FA2-A2E9-591CE3F44989}" srcId="{09772718-482D-4403-B9D0-F1DAE023AA1E}" destId="{63042FB2-6268-4112-84FD-D9823996A53E}" srcOrd="3" destOrd="0" parTransId="{27461662-0F35-4292-9D76-FF29A585D9EB}" sibTransId="{A7F2A3D7-76D3-4EF6-8473-CCCC75DA208F}"/>
    <dgm:cxn modelId="{4AE2EF2C-3BF6-49FA-AF5E-86C992534ED2}" type="presOf" srcId="{504003BC-581A-488D-B7F7-EB8D9B57FAEB}" destId="{D631E012-52FA-4675-9EA3-57323884730F}" srcOrd="0" destOrd="0" presId="urn:microsoft.com/office/officeart/2009/3/layout/RandomtoResultProcess"/>
    <dgm:cxn modelId="{D861F601-383C-4A97-A711-0DB0A43B617B}" srcId="{09772718-482D-4403-B9D0-F1DAE023AA1E}" destId="{886E0DB2-6111-44E0-8DB5-0B0C43BD751E}" srcOrd="1" destOrd="0" parTransId="{2AA44F62-4418-43AD-B8D4-EF0C7394DBC9}" sibTransId="{3EC4D167-241D-4AC3-BE34-E4391146F425}"/>
    <dgm:cxn modelId="{BAEFF986-1A99-42D8-9112-B6FB87E971F7}" type="presOf" srcId="{886E0DB2-6111-44E0-8DB5-0B0C43BD751E}" destId="{C52800D1-14F7-4461-9F77-FF5ECE173B8B}" srcOrd="0" destOrd="0" presId="urn:microsoft.com/office/officeart/2009/3/layout/RandomtoResultProcess"/>
    <dgm:cxn modelId="{B8476EC7-E576-43A9-A5AC-D6FC67079B4C}" srcId="{09772718-482D-4403-B9D0-F1DAE023AA1E}" destId="{136F4220-D83D-4E3D-8CC0-A0592F902027}" srcOrd="0" destOrd="0" parTransId="{39E11AE5-4CC3-4ACE-9028-0B83D5EF70C2}" sibTransId="{A900DBBA-20B2-4976-A871-A895743E36FB}"/>
    <dgm:cxn modelId="{A28B04E3-1C0D-4D75-8D47-331684B09648}" srcId="{09772718-482D-4403-B9D0-F1DAE023AA1E}" destId="{504003BC-581A-488D-B7F7-EB8D9B57FAEB}" srcOrd="4" destOrd="0" parTransId="{0CAF65DA-CAEC-43C6-A425-CBB4FF6CE90D}" sibTransId="{3B8D6025-EFD7-4DB6-A5ED-9E97150F2EED}"/>
    <dgm:cxn modelId="{2003EE68-FADB-4878-97E8-53967958F2D9}" type="presOf" srcId="{09772718-482D-4403-B9D0-F1DAE023AA1E}" destId="{E14EC7DE-DE41-48B5-8A00-6A9EAE028E9C}" srcOrd="0" destOrd="0" presId="urn:microsoft.com/office/officeart/2009/3/layout/RandomtoResultProcess"/>
    <dgm:cxn modelId="{67486338-C8F4-43F6-B173-13C04E7DE419}" type="presOf" srcId="{136F4220-D83D-4E3D-8CC0-A0592F902027}" destId="{F6A292CB-C679-44A1-B26D-68335D7520AE}" srcOrd="0" destOrd="0" presId="urn:microsoft.com/office/officeart/2009/3/layout/RandomtoResultProcess"/>
    <dgm:cxn modelId="{6D3192AD-76AF-418E-8A15-2E20BB072C38}" type="presOf" srcId="{63042FB2-6268-4112-84FD-D9823996A53E}" destId="{E58D85F4-0AA6-4AF1-A162-AF0AC652FA87}" srcOrd="0" destOrd="0" presId="urn:microsoft.com/office/officeart/2009/3/layout/RandomtoResultProcess"/>
    <dgm:cxn modelId="{E4BADD0E-C4F1-432D-A4E5-01072CD1E5CF}" type="presParOf" srcId="{E14EC7DE-DE41-48B5-8A00-6A9EAE028E9C}" destId="{B4C6D526-94C5-44F9-98F6-06D7E961491C}" srcOrd="0" destOrd="0" presId="urn:microsoft.com/office/officeart/2009/3/layout/RandomtoResultProcess"/>
    <dgm:cxn modelId="{6AA4E9E8-2DB5-4172-9B68-93AC7CA83F9D}" type="presParOf" srcId="{B4C6D526-94C5-44F9-98F6-06D7E961491C}" destId="{F6A292CB-C679-44A1-B26D-68335D7520AE}" srcOrd="0" destOrd="0" presId="urn:microsoft.com/office/officeart/2009/3/layout/RandomtoResultProcess"/>
    <dgm:cxn modelId="{85DDE208-1B7B-49B7-BC2E-F07F2C1EE930}" type="presParOf" srcId="{B4C6D526-94C5-44F9-98F6-06D7E961491C}" destId="{B768C133-13A3-4DF0-91CC-20CFA6343A67}" srcOrd="1" destOrd="0" presId="urn:microsoft.com/office/officeart/2009/3/layout/RandomtoResultProcess"/>
    <dgm:cxn modelId="{E4AE24B2-0DD3-4CC6-9F0C-F46624EC4144}" type="presParOf" srcId="{B4C6D526-94C5-44F9-98F6-06D7E961491C}" destId="{B2320165-502A-45CC-8F53-0DAB9109769D}" srcOrd="2" destOrd="0" presId="urn:microsoft.com/office/officeart/2009/3/layout/RandomtoResultProcess"/>
    <dgm:cxn modelId="{020AB7F3-AF3D-4E24-8BA3-27B6FECFF263}" type="presParOf" srcId="{B4C6D526-94C5-44F9-98F6-06D7E961491C}" destId="{643F69D7-ED98-4AC4-B25B-9A2C3B3CD771}" srcOrd="3" destOrd="0" presId="urn:microsoft.com/office/officeart/2009/3/layout/RandomtoResultProcess"/>
    <dgm:cxn modelId="{83A54A4C-5837-4718-88D8-C0D7D1F51951}" type="presParOf" srcId="{B4C6D526-94C5-44F9-98F6-06D7E961491C}" destId="{C59FC163-4F5F-4DC1-9738-170CF81BB41D}" srcOrd="4" destOrd="0" presId="urn:microsoft.com/office/officeart/2009/3/layout/RandomtoResultProcess"/>
    <dgm:cxn modelId="{83DCE4DD-3305-4448-A640-F19942FF7A3E}" type="presParOf" srcId="{B4C6D526-94C5-44F9-98F6-06D7E961491C}" destId="{16C1B478-8F0E-4CF7-906E-E77CC782F705}" srcOrd="5" destOrd="0" presId="urn:microsoft.com/office/officeart/2009/3/layout/RandomtoResultProcess"/>
    <dgm:cxn modelId="{49F64EFD-AE51-4D29-BB87-AD23193C6551}" type="presParOf" srcId="{B4C6D526-94C5-44F9-98F6-06D7E961491C}" destId="{F6BB51FB-E7EA-42DF-A926-976B44114178}" srcOrd="6" destOrd="0" presId="urn:microsoft.com/office/officeart/2009/3/layout/RandomtoResultProcess"/>
    <dgm:cxn modelId="{8ADDB389-C547-4A8F-9B0C-B82015C35993}" type="presParOf" srcId="{B4C6D526-94C5-44F9-98F6-06D7E961491C}" destId="{BCEF29CD-7EA1-4D6D-8DAF-140C60A9D160}" srcOrd="7" destOrd="0" presId="urn:microsoft.com/office/officeart/2009/3/layout/RandomtoResultProcess"/>
    <dgm:cxn modelId="{7CD45098-A6CA-4C81-A957-0AE7BDEB9280}" type="presParOf" srcId="{B4C6D526-94C5-44F9-98F6-06D7E961491C}" destId="{55A9ED6A-B2BC-4FBA-8AEF-B39CD03EC671}" srcOrd="8" destOrd="0" presId="urn:microsoft.com/office/officeart/2009/3/layout/RandomtoResultProcess"/>
    <dgm:cxn modelId="{80D3844F-83A9-47E0-AB85-578C0C9E22C8}" type="presParOf" srcId="{B4C6D526-94C5-44F9-98F6-06D7E961491C}" destId="{1808BA5A-733C-442F-AD22-8021E684E558}" srcOrd="9" destOrd="0" presId="urn:microsoft.com/office/officeart/2009/3/layout/RandomtoResultProcess"/>
    <dgm:cxn modelId="{171CADD8-BDAC-49AB-AF7F-92CCA43567A7}" type="presParOf" srcId="{B4C6D526-94C5-44F9-98F6-06D7E961491C}" destId="{3D4AA2AC-4513-4C17-AB15-2E8BA70CA9D2}" srcOrd="10" destOrd="0" presId="urn:microsoft.com/office/officeart/2009/3/layout/RandomtoResultProcess"/>
    <dgm:cxn modelId="{4F707E7D-FEB0-47C4-920C-330A07D2C0F9}" type="presParOf" srcId="{B4C6D526-94C5-44F9-98F6-06D7E961491C}" destId="{6AA3005E-FCF9-43D9-922B-79AEDF40C7B1}" srcOrd="11" destOrd="0" presId="urn:microsoft.com/office/officeart/2009/3/layout/RandomtoResultProcess"/>
    <dgm:cxn modelId="{CE22320E-75A3-4F70-9FEE-1F3BC207FD92}" type="presParOf" srcId="{B4C6D526-94C5-44F9-98F6-06D7E961491C}" destId="{D8468164-E83F-4B1A-8D77-41A946446687}" srcOrd="12" destOrd="0" presId="urn:microsoft.com/office/officeart/2009/3/layout/RandomtoResultProcess"/>
    <dgm:cxn modelId="{BA80EC1B-8EC4-4F81-88C0-F7359A521C84}" type="presParOf" srcId="{B4C6D526-94C5-44F9-98F6-06D7E961491C}" destId="{F3282E95-0216-411F-8DE6-1D1BBFE492F3}" srcOrd="13" destOrd="0" presId="urn:microsoft.com/office/officeart/2009/3/layout/RandomtoResultProcess"/>
    <dgm:cxn modelId="{49FCD2B1-EFCD-4480-A6A9-FB609653C941}" type="presParOf" srcId="{B4C6D526-94C5-44F9-98F6-06D7E961491C}" destId="{EEB24744-1C1C-4AE1-84EA-209F0909E89B}" srcOrd="14" destOrd="0" presId="urn:microsoft.com/office/officeart/2009/3/layout/RandomtoResultProcess"/>
    <dgm:cxn modelId="{5AA79656-A588-4AB9-8349-E16A41A4B8FE}" type="presParOf" srcId="{B4C6D526-94C5-44F9-98F6-06D7E961491C}" destId="{44FDD404-4602-4234-A8D8-3764571D50BB}" srcOrd="15" destOrd="0" presId="urn:microsoft.com/office/officeart/2009/3/layout/RandomtoResultProcess"/>
    <dgm:cxn modelId="{DC3473B9-CE21-4F34-AB11-C78C00FCABD5}" type="presParOf" srcId="{B4C6D526-94C5-44F9-98F6-06D7E961491C}" destId="{030C99B9-64E9-4E72-9FA6-660473A5C713}" srcOrd="16" destOrd="0" presId="urn:microsoft.com/office/officeart/2009/3/layout/RandomtoResultProcess"/>
    <dgm:cxn modelId="{E407720C-40D6-414F-847D-32B88BF56FB4}" type="presParOf" srcId="{B4C6D526-94C5-44F9-98F6-06D7E961491C}" destId="{8D89C374-1CC8-4B2E-A481-6A3797E1D548}" srcOrd="17" destOrd="0" presId="urn:microsoft.com/office/officeart/2009/3/layout/RandomtoResultProcess"/>
    <dgm:cxn modelId="{8AE7475E-C1AC-4ADA-A613-4613FEC83EC9}" type="presParOf" srcId="{B4C6D526-94C5-44F9-98F6-06D7E961491C}" destId="{8B05EB5B-6370-427A-AFF3-1766EF42138A}" srcOrd="18" destOrd="0" presId="urn:microsoft.com/office/officeart/2009/3/layout/RandomtoResultProcess"/>
    <dgm:cxn modelId="{1A9D4D94-5BCF-4520-A285-1727B1B5E3AB}" type="presParOf" srcId="{E14EC7DE-DE41-48B5-8A00-6A9EAE028E9C}" destId="{997CE9C4-705C-45E6-9A60-6720B931CE29}" srcOrd="1" destOrd="0" presId="urn:microsoft.com/office/officeart/2009/3/layout/RandomtoResultProcess"/>
    <dgm:cxn modelId="{81A6713A-2BDF-4EAC-9252-0235745C919D}" type="presParOf" srcId="{997CE9C4-705C-45E6-9A60-6720B931CE29}" destId="{801AC823-C51A-42EB-9A13-F33B599C57CD}" srcOrd="0" destOrd="0" presId="urn:microsoft.com/office/officeart/2009/3/layout/RandomtoResultProcess"/>
    <dgm:cxn modelId="{A21A077F-6B4A-4287-A4A0-91F92220DA86}" type="presParOf" srcId="{997CE9C4-705C-45E6-9A60-6720B931CE29}" destId="{A27EA6F3-43CA-47E6-8BA3-FFEB1943C9C4}" srcOrd="1" destOrd="0" presId="urn:microsoft.com/office/officeart/2009/3/layout/RandomtoResultProcess"/>
    <dgm:cxn modelId="{C32BDE30-255B-46EF-8D34-33A514785988}" type="presParOf" srcId="{E14EC7DE-DE41-48B5-8A00-6A9EAE028E9C}" destId="{6F367CBB-32D0-49F2-B01E-72B2A759B5DA}" srcOrd="2" destOrd="0" presId="urn:microsoft.com/office/officeart/2009/3/layout/RandomtoResultProcess"/>
    <dgm:cxn modelId="{DD5B03E3-B065-468D-95B8-FD5A48D46854}" type="presParOf" srcId="{6F367CBB-32D0-49F2-B01E-72B2A759B5DA}" destId="{C52800D1-14F7-4461-9F77-FF5ECE173B8B}" srcOrd="0" destOrd="0" presId="urn:microsoft.com/office/officeart/2009/3/layout/RandomtoResultProcess"/>
    <dgm:cxn modelId="{A48D3087-8277-497F-A5AB-1E6A72BDBDA4}" type="presParOf" srcId="{6F367CBB-32D0-49F2-B01E-72B2A759B5DA}" destId="{51C65C63-2954-4DF3-A0DB-6280A15E3183}" srcOrd="1" destOrd="0" presId="urn:microsoft.com/office/officeart/2009/3/layout/RandomtoResultProcess"/>
    <dgm:cxn modelId="{401E317F-3C7F-4222-B111-A288276791CE}" type="presParOf" srcId="{E14EC7DE-DE41-48B5-8A00-6A9EAE028E9C}" destId="{8EAA0647-CF72-444E-B3FD-4F9082E1001E}" srcOrd="3" destOrd="0" presId="urn:microsoft.com/office/officeart/2009/3/layout/RandomtoResultProcess"/>
    <dgm:cxn modelId="{6245CD07-1CA3-4BED-B319-F66F980A9D3E}" type="presParOf" srcId="{8EAA0647-CF72-444E-B3FD-4F9082E1001E}" destId="{52389120-1B2E-4E3B-9119-75ADBA7B06A0}" srcOrd="0" destOrd="0" presId="urn:microsoft.com/office/officeart/2009/3/layout/RandomtoResultProcess"/>
    <dgm:cxn modelId="{A8B05ED6-AFAD-4AA3-848B-F6D104FAD18B}" type="presParOf" srcId="{8EAA0647-CF72-444E-B3FD-4F9082E1001E}" destId="{C2D8B754-A101-4C06-B9F3-E51DED6DE561}" srcOrd="1" destOrd="0" presId="urn:microsoft.com/office/officeart/2009/3/layout/RandomtoResultProcess"/>
    <dgm:cxn modelId="{D37635C7-C8BE-488C-816B-834D9EB7B314}" type="presParOf" srcId="{E14EC7DE-DE41-48B5-8A00-6A9EAE028E9C}" destId="{DEF6EDE9-419D-4148-B331-E01558C91359}" srcOrd="4" destOrd="0" presId="urn:microsoft.com/office/officeart/2009/3/layout/RandomtoResultProcess"/>
    <dgm:cxn modelId="{92FE98E3-A02C-4645-BF56-70BEF3D32D94}" type="presParOf" srcId="{DEF6EDE9-419D-4148-B331-E01558C91359}" destId="{65285EDD-6B8B-4861-ADB6-D998ABA29331}" srcOrd="0" destOrd="0" presId="urn:microsoft.com/office/officeart/2009/3/layout/RandomtoResultProcess"/>
    <dgm:cxn modelId="{11EC4E7F-0AAA-4E0C-AA70-0979928FB38C}" type="presParOf" srcId="{DEF6EDE9-419D-4148-B331-E01558C91359}" destId="{BAFE2B31-DA3F-4EBF-96DC-3224B1459D8A}" srcOrd="1" destOrd="0" presId="urn:microsoft.com/office/officeart/2009/3/layout/RandomtoResultProcess"/>
    <dgm:cxn modelId="{927982D0-A91B-469B-B13C-5A31244D62A9}" type="presParOf" srcId="{E14EC7DE-DE41-48B5-8A00-6A9EAE028E9C}" destId="{9C70072C-87B0-42AC-A462-11CAA0B5D5CF}" srcOrd="5" destOrd="0" presId="urn:microsoft.com/office/officeart/2009/3/layout/RandomtoResultProcess"/>
    <dgm:cxn modelId="{D8A61978-70E4-445C-9EB1-8CFFED1D94C9}" type="presParOf" srcId="{9C70072C-87B0-42AC-A462-11CAA0B5D5CF}" destId="{EE0C55C5-5847-4342-8F58-D947E8C867CA}" srcOrd="0" destOrd="0" presId="urn:microsoft.com/office/officeart/2009/3/layout/RandomtoResultProcess"/>
    <dgm:cxn modelId="{51828374-BD75-424B-8C67-C1094FE675F5}" type="presParOf" srcId="{9C70072C-87B0-42AC-A462-11CAA0B5D5CF}" destId="{A142ABA2-BE53-4A15-BCDD-E28BBF4D72B7}" srcOrd="1" destOrd="0" presId="urn:microsoft.com/office/officeart/2009/3/layout/RandomtoResultProcess"/>
    <dgm:cxn modelId="{D95E9A66-97DE-464F-8D17-CC65B4F9A18A}" type="presParOf" srcId="{E14EC7DE-DE41-48B5-8A00-6A9EAE028E9C}" destId="{D506351C-29A5-41AF-9500-964E7DCDEEFF}" srcOrd="6" destOrd="0" presId="urn:microsoft.com/office/officeart/2009/3/layout/RandomtoResultProcess"/>
    <dgm:cxn modelId="{B5EB44E7-EAC1-4302-AB3F-95888279BAAA}" type="presParOf" srcId="{D506351C-29A5-41AF-9500-964E7DCDEEFF}" destId="{E58D85F4-0AA6-4AF1-A162-AF0AC652FA87}" srcOrd="0" destOrd="0" presId="urn:microsoft.com/office/officeart/2009/3/layout/RandomtoResultProcess"/>
    <dgm:cxn modelId="{32C6956B-B13D-41C4-982F-C19916E14CBB}" type="presParOf" srcId="{D506351C-29A5-41AF-9500-964E7DCDEEFF}" destId="{35E362DF-4851-47AC-ACDF-43E68D4CEE65}" srcOrd="1" destOrd="0" presId="urn:microsoft.com/office/officeart/2009/3/layout/RandomtoResultProcess"/>
    <dgm:cxn modelId="{D0FB9C16-56FE-4D28-896D-8C1546DD821F}" type="presParOf" srcId="{E14EC7DE-DE41-48B5-8A00-6A9EAE028E9C}" destId="{BEFF6E2E-AA82-4C4F-BA77-E3AEF7883ECD}" srcOrd="7" destOrd="0" presId="urn:microsoft.com/office/officeart/2009/3/layout/RandomtoResultProcess"/>
    <dgm:cxn modelId="{7D4C2E18-9120-4639-97D5-9A2180304994}" type="presParOf" srcId="{BEFF6E2E-AA82-4C4F-BA77-E3AEF7883ECD}" destId="{A3479A88-255C-4ABC-9BFE-09C22E7A6CF8}" srcOrd="0" destOrd="0" presId="urn:microsoft.com/office/officeart/2009/3/layout/RandomtoResultProcess"/>
    <dgm:cxn modelId="{16C986CE-D0AB-4A6B-A8FE-41FE74AFFBFF}" type="presParOf" srcId="{BEFF6E2E-AA82-4C4F-BA77-E3AEF7883ECD}" destId="{6F377574-190A-4D50-B246-2D83D2986705}" srcOrd="1" destOrd="0" presId="urn:microsoft.com/office/officeart/2009/3/layout/RandomtoResultProcess"/>
    <dgm:cxn modelId="{6D57FFA0-6BB7-436E-9526-AB4DB03DED29}" type="presParOf" srcId="{E14EC7DE-DE41-48B5-8A00-6A9EAE028E9C}" destId="{4D557ADA-6E8D-4D7B-A5E0-906949C79E28}" srcOrd="8" destOrd="0" presId="urn:microsoft.com/office/officeart/2009/3/layout/RandomtoResultProcess"/>
    <dgm:cxn modelId="{606C8B3B-C357-40F6-BE59-5CA0F1E587D8}" type="presParOf" srcId="{4D557ADA-6E8D-4D7B-A5E0-906949C79E28}" destId="{D631E012-52FA-4675-9EA3-57323884730F}" srcOrd="0" destOrd="0" presId="urn:microsoft.com/office/officeart/2009/3/layout/RandomtoResultProcess"/>
    <dgm:cxn modelId="{DB54C3BC-EEFB-4335-9E48-31D777ECBACE}" type="presParOf" srcId="{4D557ADA-6E8D-4D7B-A5E0-906949C79E28}" destId="{D7EC8577-8A34-4006-B3EA-A92E5C45B818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292CB-C679-44A1-B26D-68335D7520AE}">
      <dsp:nvSpPr>
        <dsp:cNvPr id="0" name=""/>
        <dsp:cNvSpPr/>
      </dsp:nvSpPr>
      <dsp:spPr>
        <a:xfrm>
          <a:off x="121757" y="2768590"/>
          <a:ext cx="1784116" cy="587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Spill Began </a:t>
          </a:r>
          <a:endParaRPr lang="en-US" sz="1900" kern="1200" dirty="0"/>
        </a:p>
      </dsp:txBody>
      <dsp:txXfrm>
        <a:off x="121757" y="2768590"/>
        <a:ext cx="1784116" cy="587947"/>
      </dsp:txXfrm>
    </dsp:sp>
    <dsp:sp modelId="{B768C133-13A3-4DF0-91CC-20CFA6343A67}">
      <dsp:nvSpPr>
        <dsp:cNvPr id="0" name=""/>
        <dsp:cNvSpPr/>
      </dsp:nvSpPr>
      <dsp:spPr>
        <a:xfrm>
          <a:off x="119729" y="2589773"/>
          <a:ext cx="141918" cy="1419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20165-502A-45CC-8F53-0DAB9109769D}">
      <dsp:nvSpPr>
        <dsp:cNvPr id="0" name=""/>
        <dsp:cNvSpPr/>
      </dsp:nvSpPr>
      <dsp:spPr>
        <a:xfrm>
          <a:off x="219072" y="2391087"/>
          <a:ext cx="141918" cy="1419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F69D7-ED98-4AC4-B25B-9A2C3B3CD771}">
      <dsp:nvSpPr>
        <dsp:cNvPr id="0" name=""/>
        <dsp:cNvSpPr/>
      </dsp:nvSpPr>
      <dsp:spPr>
        <a:xfrm>
          <a:off x="457495" y="2430824"/>
          <a:ext cx="223014" cy="22301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FC163-4F5F-4DC1-9738-170CF81BB41D}">
      <dsp:nvSpPr>
        <dsp:cNvPr id="0" name=""/>
        <dsp:cNvSpPr/>
      </dsp:nvSpPr>
      <dsp:spPr>
        <a:xfrm>
          <a:off x="656181" y="2212270"/>
          <a:ext cx="141918" cy="1419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1B478-8F0E-4CF7-906E-E77CC782F705}">
      <dsp:nvSpPr>
        <dsp:cNvPr id="0" name=""/>
        <dsp:cNvSpPr/>
      </dsp:nvSpPr>
      <dsp:spPr>
        <a:xfrm>
          <a:off x="914472" y="2132796"/>
          <a:ext cx="141918" cy="1419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B51FB-E7EA-42DF-A926-976B44114178}">
      <dsp:nvSpPr>
        <dsp:cNvPr id="0" name=""/>
        <dsp:cNvSpPr/>
      </dsp:nvSpPr>
      <dsp:spPr>
        <a:xfrm>
          <a:off x="1232369" y="2271875"/>
          <a:ext cx="141918" cy="1419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F29CD-7EA1-4D6D-8DAF-140C60A9D160}">
      <dsp:nvSpPr>
        <dsp:cNvPr id="0" name=""/>
        <dsp:cNvSpPr/>
      </dsp:nvSpPr>
      <dsp:spPr>
        <a:xfrm>
          <a:off x="1431055" y="2371218"/>
          <a:ext cx="223014" cy="22301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9ED6A-B2BC-4FBA-8AEF-B39CD03EC671}">
      <dsp:nvSpPr>
        <dsp:cNvPr id="0" name=""/>
        <dsp:cNvSpPr/>
      </dsp:nvSpPr>
      <dsp:spPr>
        <a:xfrm>
          <a:off x="1709215" y="2589773"/>
          <a:ext cx="141918" cy="1419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8BA5A-733C-442F-AD22-8021E684E558}">
      <dsp:nvSpPr>
        <dsp:cNvPr id="0" name=""/>
        <dsp:cNvSpPr/>
      </dsp:nvSpPr>
      <dsp:spPr>
        <a:xfrm>
          <a:off x="1828426" y="2808327"/>
          <a:ext cx="141918" cy="1419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AA2AC-4513-4C17-AB15-2E8BA70CA9D2}">
      <dsp:nvSpPr>
        <dsp:cNvPr id="0" name=""/>
        <dsp:cNvSpPr/>
      </dsp:nvSpPr>
      <dsp:spPr>
        <a:xfrm>
          <a:off x="795261" y="2391087"/>
          <a:ext cx="364932" cy="36493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3005E-FCF9-43D9-922B-79AEDF40C7B1}">
      <dsp:nvSpPr>
        <dsp:cNvPr id="0" name=""/>
        <dsp:cNvSpPr/>
      </dsp:nvSpPr>
      <dsp:spPr>
        <a:xfrm>
          <a:off x="20386" y="3146093"/>
          <a:ext cx="141918" cy="1419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68164-E83F-4B1A-8D77-41A946446687}">
      <dsp:nvSpPr>
        <dsp:cNvPr id="0" name=""/>
        <dsp:cNvSpPr/>
      </dsp:nvSpPr>
      <dsp:spPr>
        <a:xfrm>
          <a:off x="139598" y="3324910"/>
          <a:ext cx="223014" cy="22301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82E95-0216-411F-8DE6-1D1BBFE492F3}">
      <dsp:nvSpPr>
        <dsp:cNvPr id="0" name=""/>
        <dsp:cNvSpPr/>
      </dsp:nvSpPr>
      <dsp:spPr>
        <a:xfrm>
          <a:off x="437626" y="3483858"/>
          <a:ext cx="324384" cy="32438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24744-1C1C-4AE1-84EA-209F0909E89B}">
      <dsp:nvSpPr>
        <dsp:cNvPr id="0" name=""/>
        <dsp:cNvSpPr/>
      </dsp:nvSpPr>
      <dsp:spPr>
        <a:xfrm>
          <a:off x="854866" y="3742150"/>
          <a:ext cx="141918" cy="1419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DD404-4602-4234-A8D8-3764571D50BB}">
      <dsp:nvSpPr>
        <dsp:cNvPr id="0" name=""/>
        <dsp:cNvSpPr/>
      </dsp:nvSpPr>
      <dsp:spPr>
        <a:xfrm>
          <a:off x="934341" y="3483858"/>
          <a:ext cx="223014" cy="22301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C99B9-64E9-4E72-9FA6-660473A5C713}">
      <dsp:nvSpPr>
        <dsp:cNvPr id="0" name=""/>
        <dsp:cNvSpPr/>
      </dsp:nvSpPr>
      <dsp:spPr>
        <a:xfrm>
          <a:off x="1133026" y="3762018"/>
          <a:ext cx="141918" cy="1419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9C374-1CC8-4B2E-A481-6A3797E1D548}">
      <dsp:nvSpPr>
        <dsp:cNvPr id="0" name=""/>
        <dsp:cNvSpPr/>
      </dsp:nvSpPr>
      <dsp:spPr>
        <a:xfrm>
          <a:off x="1311843" y="3444121"/>
          <a:ext cx="324384" cy="32438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5EB5B-6370-427A-AFF3-1766EF42138A}">
      <dsp:nvSpPr>
        <dsp:cNvPr id="0" name=""/>
        <dsp:cNvSpPr/>
      </dsp:nvSpPr>
      <dsp:spPr>
        <a:xfrm>
          <a:off x="1748952" y="3364647"/>
          <a:ext cx="223014" cy="22301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AC823-C51A-42EB-9A13-F33B599C57CD}">
      <dsp:nvSpPr>
        <dsp:cNvPr id="0" name=""/>
        <dsp:cNvSpPr/>
      </dsp:nvSpPr>
      <dsp:spPr>
        <a:xfrm>
          <a:off x="1971966" y="2430494"/>
          <a:ext cx="654961" cy="1250393"/>
        </a:xfrm>
        <a:prstGeom prst="chevron">
          <a:avLst>
            <a:gd name="adj" fmla="val 6231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800D1-14F7-4461-9F77-FF5ECE173B8B}">
      <dsp:nvSpPr>
        <dsp:cNvPr id="0" name=""/>
        <dsp:cNvSpPr/>
      </dsp:nvSpPr>
      <dsp:spPr>
        <a:xfrm>
          <a:off x="2626928" y="2431101"/>
          <a:ext cx="1786259" cy="1250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Experts called for help</a:t>
          </a:r>
          <a:endParaRPr lang="en-US" sz="1900" kern="1200" dirty="0"/>
        </a:p>
      </dsp:txBody>
      <dsp:txXfrm>
        <a:off x="2626928" y="2431101"/>
        <a:ext cx="1786259" cy="1250381"/>
      </dsp:txXfrm>
    </dsp:sp>
    <dsp:sp modelId="{52389120-1B2E-4E3B-9119-75ADBA7B06A0}">
      <dsp:nvSpPr>
        <dsp:cNvPr id="0" name=""/>
        <dsp:cNvSpPr/>
      </dsp:nvSpPr>
      <dsp:spPr>
        <a:xfrm>
          <a:off x="4413188" y="2430494"/>
          <a:ext cx="654961" cy="1250393"/>
        </a:xfrm>
        <a:prstGeom prst="chevron">
          <a:avLst>
            <a:gd name="adj" fmla="val 6231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85EDD-6B8B-4861-ADB6-D998ABA29331}">
      <dsp:nvSpPr>
        <dsp:cNvPr id="0" name=""/>
        <dsp:cNvSpPr/>
      </dsp:nvSpPr>
      <dsp:spPr>
        <a:xfrm>
          <a:off x="5068150" y="2431101"/>
          <a:ext cx="1786259" cy="1250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Experts arrived at well head</a:t>
          </a:r>
          <a:endParaRPr lang="en-US" sz="1900" kern="1200" dirty="0"/>
        </a:p>
      </dsp:txBody>
      <dsp:txXfrm>
        <a:off x="5068150" y="2431101"/>
        <a:ext cx="1786259" cy="1250381"/>
      </dsp:txXfrm>
    </dsp:sp>
    <dsp:sp modelId="{EE0C55C5-5847-4342-8F58-D947E8C867CA}">
      <dsp:nvSpPr>
        <dsp:cNvPr id="0" name=""/>
        <dsp:cNvSpPr/>
      </dsp:nvSpPr>
      <dsp:spPr>
        <a:xfrm>
          <a:off x="6854410" y="2430494"/>
          <a:ext cx="654961" cy="1250393"/>
        </a:xfrm>
        <a:prstGeom prst="chevron">
          <a:avLst>
            <a:gd name="adj" fmla="val 6231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D85F4-0AA6-4AF1-A162-AF0AC652FA87}">
      <dsp:nvSpPr>
        <dsp:cNvPr id="0" name=""/>
        <dsp:cNvSpPr/>
      </dsp:nvSpPr>
      <dsp:spPr>
        <a:xfrm>
          <a:off x="7509372" y="2431101"/>
          <a:ext cx="1786259" cy="1250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RS data supplied by USF</a:t>
          </a:r>
          <a:endParaRPr lang="en-US" sz="1900" kern="1200" dirty="0"/>
        </a:p>
      </dsp:txBody>
      <dsp:txXfrm>
        <a:off x="7509372" y="2431101"/>
        <a:ext cx="1786259" cy="1250381"/>
      </dsp:txXfrm>
    </dsp:sp>
    <dsp:sp modelId="{A3479A88-255C-4ABC-9BFE-09C22E7A6CF8}">
      <dsp:nvSpPr>
        <dsp:cNvPr id="0" name=""/>
        <dsp:cNvSpPr/>
      </dsp:nvSpPr>
      <dsp:spPr>
        <a:xfrm>
          <a:off x="9295632" y="2430494"/>
          <a:ext cx="654961" cy="1250393"/>
        </a:xfrm>
        <a:prstGeom prst="chevron">
          <a:avLst>
            <a:gd name="adj" fmla="val 6231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1E012-52FA-4675-9EA3-57323884730F}">
      <dsp:nvSpPr>
        <dsp:cNvPr id="0" name=""/>
        <dsp:cNvSpPr/>
      </dsp:nvSpPr>
      <dsp:spPr>
        <a:xfrm>
          <a:off x="10022044" y="2327158"/>
          <a:ext cx="1518320" cy="15183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Briefed National Incident Command </a:t>
          </a:r>
          <a:endParaRPr lang="en-US" sz="1900" kern="1200" dirty="0"/>
        </a:p>
      </dsp:txBody>
      <dsp:txXfrm>
        <a:off x="10244397" y="2549511"/>
        <a:ext cx="1073614" cy="1073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62836-759A-4869-A8C1-0821BAACFC73}" type="datetimeFigureOut">
              <a:rPr lang="en-US" smtClean="0"/>
              <a:t>6/22/16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A1688-7A3D-46FE-876F-F95E1DDD23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9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A1688-7A3D-46FE-876F-F95E1DDD23C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6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A1688-7A3D-46FE-876F-F95E1DDD23C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9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1C2B-C725-4C69-BBD6-BBB7C500976C}" type="datetimeFigureOut">
              <a:rPr lang="en-US" smtClean="0"/>
              <a:t>6/22/16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CEEB-5D7C-4142-AE3D-758D9603A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2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1C2B-C725-4C69-BBD6-BBB7C500976C}" type="datetimeFigureOut">
              <a:rPr lang="en-US" smtClean="0"/>
              <a:t>6/22/16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CEEB-5D7C-4142-AE3D-758D9603A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6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1C2B-C725-4C69-BBD6-BBB7C500976C}" type="datetimeFigureOut">
              <a:rPr lang="en-US" smtClean="0"/>
              <a:t>6/22/16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CEEB-5D7C-4142-AE3D-758D9603A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6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1C2B-C725-4C69-BBD6-BBB7C500976C}" type="datetimeFigureOut">
              <a:rPr lang="en-US" smtClean="0"/>
              <a:t>6/22/16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CEEB-5D7C-4142-AE3D-758D9603A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6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1C2B-C725-4C69-BBD6-BBB7C500976C}" type="datetimeFigureOut">
              <a:rPr lang="en-US" smtClean="0"/>
              <a:t>6/22/16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CEEB-5D7C-4142-AE3D-758D9603A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3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1C2B-C725-4C69-BBD6-BBB7C500976C}" type="datetimeFigureOut">
              <a:rPr lang="en-US" smtClean="0"/>
              <a:t>6/22/16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CEEB-5D7C-4142-AE3D-758D9603A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4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1C2B-C725-4C69-BBD6-BBB7C500976C}" type="datetimeFigureOut">
              <a:rPr lang="en-US" smtClean="0"/>
              <a:t>6/22/16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CEEB-5D7C-4142-AE3D-758D9603A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5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1C2B-C725-4C69-BBD6-BBB7C500976C}" type="datetimeFigureOut">
              <a:rPr lang="en-US" smtClean="0"/>
              <a:t>6/22/16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CEEB-5D7C-4142-AE3D-758D9603A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6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1C2B-C725-4C69-BBD6-BBB7C500976C}" type="datetimeFigureOut">
              <a:rPr lang="en-US" smtClean="0"/>
              <a:t>6/22/16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CEEB-5D7C-4142-AE3D-758D9603A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1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1C2B-C725-4C69-BBD6-BBB7C500976C}" type="datetimeFigureOut">
              <a:rPr lang="en-US" smtClean="0"/>
              <a:t>6/22/16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CEEB-5D7C-4142-AE3D-758D9603A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6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1C2B-C725-4C69-BBD6-BBB7C500976C}" type="datetimeFigureOut">
              <a:rPr lang="en-US" smtClean="0"/>
              <a:t>6/22/16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CEEB-5D7C-4142-AE3D-758D9603A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0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D1C2B-C725-4C69-BBD6-BBB7C500976C}" type="datetimeFigureOut">
              <a:rPr lang="en-US" smtClean="0"/>
              <a:t>6/22/16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4CEEB-5D7C-4142-AE3D-758D9603A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6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70D340"/>
              </a:clrFrom>
              <a:clrTo>
                <a:srgbClr val="70D34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98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0658" y="2281287"/>
            <a:ext cx="11510683" cy="21681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658" y="1113398"/>
            <a:ext cx="11510683" cy="2387600"/>
          </a:xfrm>
        </p:spPr>
        <p:txBody>
          <a:bodyPr>
            <a:normAutofit/>
          </a:bodyPr>
          <a:lstStyle/>
          <a:p>
            <a:r>
              <a:rPr lang="en-US" sz="4600" b="1" dirty="0" smtClean="0">
                <a:latin typeface="+mn-lt"/>
              </a:rPr>
              <a:t>Monitoring for Ecosystems and Human Health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sz="2700" i="1" dirty="0" smtClean="0">
                <a:latin typeface="+mn-lt"/>
              </a:rPr>
              <a:t>How to Create an Interoperable Network for Coastal/Inland Waters?</a:t>
            </a:r>
            <a:endParaRPr lang="en-US" sz="2700" i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Erin Urquhart</a:t>
            </a:r>
            <a:r>
              <a:rPr lang="en-US" baseline="30000" dirty="0" smtClean="0"/>
              <a:t>1</a:t>
            </a:r>
            <a:r>
              <a:rPr lang="en-US" dirty="0" smtClean="0"/>
              <a:t>, Blake Schaeffer</a:t>
            </a:r>
            <a:r>
              <a:rPr lang="en-US" baseline="30000" dirty="0" smtClean="0"/>
              <a:t>2</a:t>
            </a:r>
          </a:p>
          <a:p>
            <a:r>
              <a:rPr lang="en-US" sz="1600" baseline="30000" dirty="0" smtClean="0"/>
              <a:t>1</a:t>
            </a:r>
            <a:r>
              <a:rPr lang="en-US" sz="1600" dirty="0" smtClean="0"/>
              <a:t>US EPA ORISE Fellow, 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US EPA ORD</a:t>
            </a:r>
            <a:endParaRPr lang="en-US" sz="1600" baseline="30000" dirty="0" smtClean="0"/>
          </a:p>
        </p:txBody>
      </p:sp>
      <p:pic>
        <p:nvPicPr>
          <p:cNvPr id="4" name="Picture 3" descr="epalogo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32" y="4589037"/>
            <a:ext cx="2162016" cy="216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0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831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>
                <a:latin typeface="+mn-lt"/>
              </a:rPr>
              <a:t>Citizen Science (Ushahidi)</a:t>
            </a:r>
            <a:endParaRPr lang="en-US" u="sng" dirty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20357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23943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Urquhart, E.							                        </a:t>
            </a:r>
            <a:r>
              <a:rPr lang="en-US" sz="1600" dirty="0" smtClean="0"/>
              <a:t>NASA </a:t>
            </a:r>
            <a:r>
              <a:rPr lang="en-US" sz="1600" dirty="0" smtClean="0"/>
              <a:t>Direct Readout Conference (NDRC-9)</a:t>
            </a:r>
          </a:p>
          <a:p>
            <a:r>
              <a:rPr lang="en-US" sz="1600" dirty="0" smtClean="0"/>
              <a:t>June 23, 2016							                </a:t>
            </a:r>
            <a:r>
              <a:rPr lang="en-US" sz="1600" dirty="0" smtClean="0"/>
              <a:t>Real </a:t>
            </a:r>
            <a:r>
              <a:rPr lang="en-US" sz="1600" dirty="0"/>
              <a:t>Time Oceans/Fresh Water Remote Sensing</a:t>
            </a:r>
            <a:r>
              <a:rPr lang="en-US" sz="1600" dirty="0" smtClean="0"/>
              <a:t>			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0" y="1511394"/>
            <a:ext cx="5735432" cy="4403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29" y="1511394"/>
            <a:ext cx="5748419" cy="4403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2" y="508026"/>
            <a:ext cx="2029108" cy="714475"/>
          </a:xfrm>
          <a:prstGeom prst="rect">
            <a:avLst/>
          </a:prstGeom>
        </p:spPr>
      </p:pic>
      <p:pic>
        <p:nvPicPr>
          <p:cNvPr id="10" name="Picture 9" descr="epalogo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17" y="6271620"/>
            <a:ext cx="939022" cy="57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6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9911" y="609600"/>
            <a:ext cx="10653889" cy="558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+mn-lt"/>
              </a:rPr>
              <a:t>Discussion topics:</a:t>
            </a: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Accessibility to DR alone isn’t the issue, rather it’s about getting the data processed…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use multiple assets in combination with DR technology…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coordinate between multiple agency so that DR data can be used…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Transitioning from large resolution open water issues to inland and coastal scales…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-&gt; User vs. User -&gt; Data, central repository/cloud space accessible by EVERYONE.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How to Create an Interoperable Network for Coastal/Inland Waters?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882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765" y="268172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>
                <a:latin typeface="+mn-lt"/>
              </a:rPr>
              <a:t>Scenario (Deepwater Horizon 2010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20357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23943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Urquhart, E.							                       </a:t>
            </a:r>
            <a:r>
              <a:rPr lang="en-US" sz="1600" dirty="0" smtClean="0"/>
              <a:t>NASA </a:t>
            </a:r>
            <a:r>
              <a:rPr lang="en-US" sz="1600" dirty="0" smtClean="0"/>
              <a:t>Direct Readout Conference (NDRC-9)</a:t>
            </a:r>
          </a:p>
          <a:p>
            <a:r>
              <a:rPr lang="en-US" sz="1600" dirty="0" smtClean="0"/>
              <a:t>June 23, 2016							               </a:t>
            </a:r>
            <a:r>
              <a:rPr lang="en-US" sz="1600" dirty="0" smtClean="0"/>
              <a:t>Real </a:t>
            </a:r>
            <a:r>
              <a:rPr lang="en-US" sz="1600" dirty="0"/>
              <a:t>Time Oceans/Fresh Water Remote Sensing</a:t>
            </a:r>
            <a:r>
              <a:rPr lang="en-US" sz="1600" dirty="0" smtClean="0"/>
              <a:t>			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377" y="1611665"/>
            <a:ext cx="8328377" cy="4322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315445" y="417494"/>
            <a:ext cx="2619375" cy="5527257"/>
            <a:chOff x="247711" y="468377"/>
            <a:chExt cx="2619375" cy="52395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711" y="3964804"/>
              <a:ext cx="2619375" cy="17430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711" y="468377"/>
              <a:ext cx="2619375" cy="17430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711" y="2211452"/>
              <a:ext cx="2619375" cy="17533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/>
          </p:spPr>
        </p:pic>
      </p:grpSp>
      <p:pic>
        <p:nvPicPr>
          <p:cNvPr id="10" name="Picture 9" descr="epalogo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17" y="6271620"/>
            <a:ext cx="939022" cy="57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3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+mn-lt"/>
              </a:rPr>
              <a:t> Scenario (Deepwater Horizon 2010)</a:t>
            </a:r>
            <a:endParaRPr lang="en-US" u="sng" dirty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20357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23943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Urquhart, E.							                        </a:t>
            </a:r>
            <a:r>
              <a:rPr lang="en-US" sz="1600" dirty="0" smtClean="0"/>
              <a:t>NASA </a:t>
            </a:r>
            <a:r>
              <a:rPr lang="en-US" sz="1600" dirty="0" smtClean="0"/>
              <a:t>Direct Readout Conference (NDRC-9)</a:t>
            </a:r>
          </a:p>
          <a:p>
            <a:r>
              <a:rPr lang="en-US" sz="1600" dirty="0" smtClean="0"/>
              <a:t>June 23, 2016							            </a:t>
            </a:r>
            <a:r>
              <a:rPr lang="en-US" sz="1600" dirty="0" smtClean="0"/>
              <a:t>   </a:t>
            </a:r>
            <a:r>
              <a:rPr lang="en-US" sz="1600" dirty="0" smtClean="0"/>
              <a:t>Real </a:t>
            </a:r>
            <a:r>
              <a:rPr lang="en-US" sz="1600" dirty="0"/>
              <a:t>Time Oceans/Fresh Water Remote Sensing</a:t>
            </a:r>
            <a:r>
              <a:rPr lang="en-US" sz="1600" dirty="0" smtClean="0"/>
              <a:t>			</a:t>
            </a:r>
            <a:endParaRPr lang="en-US" sz="1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96330889"/>
              </p:ext>
            </p:extLst>
          </p:nvPr>
        </p:nvGraphicFramePr>
        <p:xfrm>
          <a:off x="279898" y="-474131"/>
          <a:ext cx="11632203" cy="603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91185" y="3781778"/>
            <a:ext cx="11485449" cy="23255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2474" y="3828117"/>
            <a:ext cx="114854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/>
              <a:t>Response 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RS data supplied by private, govt., and academic groups</a:t>
            </a:r>
          </a:p>
          <a:p>
            <a:pPr marL="1200150" lvl="2" indent="-285750">
              <a:buFontTx/>
              <a:buChar char="-"/>
            </a:pPr>
            <a:r>
              <a:rPr lang="en-US" sz="2400" dirty="0" smtClean="0"/>
              <a:t>Not able to extract quantifiable info. within allotted time frame to make decisions on the spill</a:t>
            </a:r>
          </a:p>
          <a:p>
            <a:pPr marL="1657350" lvl="3" indent="-285750">
              <a:buFontTx/>
              <a:buChar char="-"/>
            </a:pPr>
            <a:r>
              <a:rPr lang="en-US" sz="2400" dirty="0" smtClean="0"/>
              <a:t>Ariel images were used instead </a:t>
            </a:r>
          </a:p>
          <a:p>
            <a:pPr marL="2114550" lvl="4" indent="-285750">
              <a:buFontTx/>
              <a:buChar char="-"/>
            </a:pPr>
            <a:r>
              <a:rPr lang="en-US" sz="2400" dirty="0" smtClean="0"/>
              <a:t>NIC relied on and made decisions using images available within 30mins</a:t>
            </a:r>
          </a:p>
          <a:p>
            <a:endParaRPr lang="en-US" sz="2400" dirty="0"/>
          </a:p>
        </p:txBody>
      </p:sp>
      <p:pic>
        <p:nvPicPr>
          <p:cNvPr id="9" name="Picture 8" descr="epalogo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17" y="6271620"/>
            <a:ext cx="939022" cy="57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4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+mn-lt"/>
              </a:rPr>
              <a:t> Scenario (Deepwater Horizon 2010)</a:t>
            </a:r>
            <a:endParaRPr lang="en-US" u="sng" dirty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20357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23943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Urquhart, E.							                        </a:t>
            </a:r>
            <a:r>
              <a:rPr lang="en-US" sz="1600" dirty="0" smtClean="0"/>
              <a:t>NASA </a:t>
            </a:r>
            <a:r>
              <a:rPr lang="en-US" sz="1600" dirty="0" smtClean="0"/>
              <a:t>Direct Readout Conference (NDRC-9)</a:t>
            </a:r>
          </a:p>
          <a:p>
            <a:r>
              <a:rPr lang="en-US" sz="1600" dirty="0" smtClean="0"/>
              <a:t>June 23, 2016							                </a:t>
            </a:r>
            <a:r>
              <a:rPr lang="en-US" sz="1600" dirty="0" smtClean="0"/>
              <a:t>Real </a:t>
            </a:r>
            <a:r>
              <a:rPr lang="en-US" sz="1600" dirty="0"/>
              <a:t>Time Oceans/Fresh Water Remote Sensing</a:t>
            </a:r>
            <a:r>
              <a:rPr lang="en-US" sz="1600" dirty="0" smtClean="0"/>
              <a:t>			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30305" y="1215460"/>
            <a:ext cx="113313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sz="2800" u="sng" dirty="0" smtClean="0"/>
              <a:t>Assets for oil spills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How fast?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How big?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Where?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Info. on oil state (weathered, emulsified) and thickness?</a:t>
            </a:r>
          </a:p>
          <a:p>
            <a:pPr lvl="1"/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30305" y="3613472"/>
            <a:ext cx="1116338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In the case of oil spills time is NOT the only asset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Aerial efforts will go out first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Need RS sensors that can be used in combination with aerial efforts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Clouds/ False Pos. and False Neg.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Size of spill (Spills of National </a:t>
            </a:r>
            <a:r>
              <a:rPr lang="en-US" sz="2000" dirty="0" smtClean="0"/>
              <a:t>Significance)-size is both in duration and geographical extent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What do we do when spills happen in places that we cannot easily access to respond?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Arctic </a:t>
            </a:r>
            <a:r>
              <a:rPr lang="en-US" sz="2000" dirty="0"/>
              <a:t>Spills…</a:t>
            </a:r>
          </a:p>
        </p:txBody>
      </p:sp>
      <p:pic>
        <p:nvPicPr>
          <p:cNvPr id="9" name="Picture 8" descr="epa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17" y="6271620"/>
            <a:ext cx="939022" cy="57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9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844" y="163913"/>
            <a:ext cx="10515600" cy="1325563"/>
          </a:xfrm>
        </p:spPr>
        <p:txBody>
          <a:bodyPr/>
          <a:lstStyle/>
          <a:p>
            <a:pPr algn="ctr"/>
            <a:r>
              <a:rPr lang="en-US" i="1" u="sng" dirty="0" smtClean="0">
                <a:latin typeface="+mn-lt"/>
              </a:rPr>
              <a:t>Vibrio</a:t>
            </a:r>
            <a:r>
              <a:rPr lang="en-US" u="sng" dirty="0" smtClean="0">
                <a:latin typeface="+mn-lt"/>
              </a:rPr>
              <a:t> bacteria monitoring</a:t>
            </a:r>
            <a:endParaRPr lang="en-US" u="sng" dirty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20357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23943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Urquhart, E.							                       </a:t>
            </a:r>
            <a:r>
              <a:rPr lang="en-US" sz="1600" dirty="0" smtClean="0"/>
              <a:t>NASA </a:t>
            </a:r>
            <a:r>
              <a:rPr lang="en-US" sz="1600" dirty="0" smtClean="0"/>
              <a:t>Direct Readout Conference (NDRC-9)</a:t>
            </a:r>
          </a:p>
          <a:p>
            <a:r>
              <a:rPr lang="en-US" sz="1600" dirty="0" smtClean="0"/>
              <a:t>June 23, 2016							               </a:t>
            </a:r>
            <a:r>
              <a:rPr lang="en-US" sz="1600" dirty="0" smtClean="0"/>
              <a:t> </a:t>
            </a:r>
            <a:r>
              <a:rPr lang="en-US" sz="1600" dirty="0" smtClean="0"/>
              <a:t>Real </a:t>
            </a:r>
            <a:r>
              <a:rPr lang="en-US" sz="1600" dirty="0"/>
              <a:t>Time Oceans/Fresh Water Remote Sensing</a:t>
            </a:r>
            <a:r>
              <a:rPr lang="en-US" sz="1600" dirty="0" smtClean="0"/>
              <a:t>			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92" y="1709943"/>
            <a:ext cx="3669135" cy="4184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440" y="1709943"/>
            <a:ext cx="3545784" cy="4184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3" y="406399"/>
            <a:ext cx="2601903" cy="5497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07730" y="1340559"/>
            <a:ext cx="299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Modeling derived </a:t>
            </a:r>
            <a:r>
              <a:rPr lang="en-US" i="1" dirty="0" smtClean="0"/>
              <a:t>V. vulnificus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311077" y="1329218"/>
            <a:ext cx="274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MODIS derived </a:t>
            </a:r>
            <a:r>
              <a:rPr lang="en-US" i="1" dirty="0" smtClean="0"/>
              <a:t>V. vulnificus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29921" y="5894792"/>
            <a:ext cx="11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NOAA-NCCOS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784871" y="5895800"/>
            <a:ext cx="1818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Urquhart et. al. (2014)</a:t>
            </a:r>
            <a:endParaRPr lang="en-US" sz="1400" i="1" dirty="0"/>
          </a:p>
        </p:txBody>
      </p:sp>
      <p:pic>
        <p:nvPicPr>
          <p:cNvPr id="13" name="Picture 12" descr="epalogo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17" y="6271620"/>
            <a:ext cx="939022" cy="57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8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00" y="706881"/>
            <a:ext cx="10515600" cy="1325563"/>
          </a:xfrm>
        </p:spPr>
        <p:txBody>
          <a:bodyPr/>
          <a:lstStyle/>
          <a:p>
            <a:pPr algn="ctr"/>
            <a:r>
              <a:rPr lang="en-US" i="1" u="sng" dirty="0" smtClean="0">
                <a:latin typeface="+mn-lt"/>
              </a:rPr>
              <a:t>Vibrio</a:t>
            </a:r>
            <a:r>
              <a:rPr lang="en-US" u="sng" dirty="0" smtClean="0">
                <a:latin typeface="+mn-lt"/>
              </a:rPr>
              <a:t> bacteria monitoring</a:t>
            </a:r>
            <a:endParaRPr lang="en-US" u="sng" dirty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20357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23943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Urquhart, E.							                        </a:t>
            </a:r>
            <a:r>
              <a:rPr lang="en-US" sz="1600" dirty="0" smtClean="0"/>
              <a:t>NASA </a:t>
            </a:r>
            <a:r>
              <a:rPr lang="en-US" sz="1600" dirty="0" smtClean="0"/>
              <a:t>Direct Readout Conference (NDRC-9)</a:t>
            </a:r>
          </a:p>
          <a:p>
            <a:r>
              <a:rPr lang="en-US" sz="1600" dirty="0" smtClean="0"/>
              <a:t>June 23, 2016							                </a:t>
            </a:r>
            <a:r>
              <a:rPr lang="en-US" sz="1600" dirty="0" smtClean="0"/>
              <a:t>Real </a:t>
            </a:r>
            <a:r>
              <a:rPr lang="en-US" sz="1600" dirty="0"/>
              <a:t>Time Oceans/Fresh Water Remote Sensing</a:t>
            </a:r>
            <a:r>
              <a:rPr lang="en-US" sz="1600" dirty="0" smtClean="0"/>
              <a:t>			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3" y="406399"/>
            <a:ext cx="2601903" cy="5497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476978" y="1931735"/>
            <a:ext cx="8184444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DR technology for recreational water: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“Direct” field sampling/testing campaigns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Same-day beach/shellfish bed closures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Recreational use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Cautionary tool for end users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Mobile applications</a:t>
            </a:r>
          </a:p>
        </p:txBody>
      </p:sp>
      <p:pic>
        <p:nvPicPr>
          <p:cNvPr id="10" name="Picture 9" descr="epa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17" y="6271620"/>
            <a:ext cx="939022" cy="57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2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173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>
                <a:latin typeface="+mn-lt"/>
              </a:rPr>
              <a:t>Harmful Algal Bloom Monitoring</a:t>
            </a:r>
            <a:endParaRPr lang="en-US" u="sng" dirty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20357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23943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Urquhart, E.							                        </a:t>
            </a:r>
            <a:r>
              <a:rPr lang="en-US" sz="1600" dirty="0" smtClean="0"/>
              <a:t>NASA </a:t>
            </a:r>
            <a:r>
              <a:rPr lang="en-US" sz="1600" dirty="0" smtClean="0"/>
              <a:t>Direct Readout Conference (NDRC-9)</a:t>
            </a:r>
          </a:p>
          <a:p>
            <a:r>
              <a:rPr lang="en-US" sz="1600" dirty="0" smtClean="0"/>
              <a:t>June 23, 2016							                </a:t>
            </a:r>
            <a:r>
              <a:rPr lang="en-US" sz="1600" dirty="0" smtClean="0"/>
              <a:t>Real </a:t>
            </a:r>
            <a:r>
              <a:rPr lang="en-US" sz="1600" dirty="0"/>
              <a:t>Time Oceans/Fresh Water Remote Sensing</a:t>
            </a:r>
            <a:r>
              <a:rPr lang="en-US" sz="1600" dirty="0" smtClean="0"/>
              <a:t>			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6" y="1591082"/>
            <a:ext cx="4066702" cy="2703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27" y="2109745"/>
            <a:ext cx="4055987" cy="2703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577" y="2528002"/>
            <a:ext cx="2414630" cy="2739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9" name="Picture 8" descr="M2008262153351_L2_FRS_R1698_N1_CI_stumpf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2" b="14957"/>
          <a:stretch/>
        </p:blipFill>
        <p:spPr>
          <a:xfrm>
            <a:off x="7554195" y="3177198"/>
            <a:ext cx="4126738" cy="2703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0" name="5-Point Star 9"/>
          <p:cNvSpPr/>
          <p:nvPr/>
        </p:nvSpPr>
        <p:spPr>
          <a:xfrm>
            <a:off x="8139289" y="5083171"/>
            <a:ext cx="237067" cy="184681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9561120" y="5416316"/>
            <a:ext cx="237067" cy="184681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8551333" y="4344512"/>
            <a:ext cx="237067" cy="184681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epalogo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17" y="6271620"/>
            <a:ext cx="939022" cy="57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7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20357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23943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Urquhart, E.							                     </a:t>
            </a:r>
            <a:r>
              <a:rPr lang="en-US" sz="1600" dirty="0" smtClean="0"/>
              <a:t>   </a:t>
            </a:r>
            <a:r>
              <a:rPr lang="en-US" sz="1600" dirty="0" smtClean="0"/>
              <a:t>NASA Direct Readout Conference (NDRC-9)</a:t>
            </a:r>
          </a:p>
          <a:p>
            <a:r>
              <a:rPr lang="en-US" sz="1600" dirty="0" smtClean="0"/>
              <a:t>June 23, 2016							                </a:t>
            </a:r>
            <a:r>
              <a:rPr lang="en-US" sz="1600" dirty="0" smtClean="0"/>
              <a:t>Real </a:t>
            </a:r>
            <a:r>
              <a:rPr lang="en-US" sz="1600" dirty="0"/>
              <a:t>Time Oceans/Fresh Water Remote Sensing</a:t>
            </a:r>
            <a:r>
              <a:rPr lang="en-US" sz="1600" dirty="0" smtClean="0"/>
              <a:t>			</a:t>
            </a:r>
            <a:endParaRPr lang="en-US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31869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>
                <a:latin typeface="+mn-lt"/>
              </a:rPr>
              <a:t>Harmful Algal Bloom Monitoring</a:t>
            </a:r>
            <a:endParaRPr lang="en-US" u="sng" dirty="0">
              <a:latin typeface="+mn-lt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52" y="1445010"/>
            <a:ext cx="3005495" cy="45268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397935" y="1445011"/>
            <a:ext cx="3803716" cy="452681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4473642" y="4560712"/>
            <a:ext cx="1149379" cy="1339128"/>
            <a:chOff x="6706630" y="3637503"/>
            <a:chExt cx="2107837" cy="212246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2120"/>
            <a:stretch/>
          </p:blipFill>
          <p:spPr>
            <a:xfrm>
              <a:off x="6707274" y="3637503"/>
              <a:ext cx="2107193" cy="114132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6630" y="4778829"/>
              <a:ext cx="2107193" cy="98113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583948" y="1895323"/>
            <a:ext cx="4337119" cy="2985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DR technology for </a:t>
            </a:r>
            <a:r>
              <a:rPr lang="en-US" sz="2000" b="1" u="sng" dirty="0" smtClean="0"/>
              <a:t>drinking water</a:t>
            </a:r>
            <a:r>
              <a:rPr lang="en-US" sz="2000" b="1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Information about the source waters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Informing utilities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Big and Small in terms of population served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Managers want the data the day of the bloom.</a:t>
            </a:r>
            <a:endParaRPr lang="en-US" sz="2400" dirty="0"/>
          </a:p>
        </p:txBody>
      </p:sp>
      <p:sp>
        <p:nvSpPr>
          <p:cNvPr id="15" name="5-Point Star 14"/>
          <p:cNvSpPr/>
          <p:nvPr/>
        </p:nvSpPr>
        <p:spPr>
          <a:xfrm>
            <a:off x="5385603" y="2185190"/>
            <a:ext cx="237067" cy="184681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5622670" y="3372951"/>
            <a:ext cx="237067" cy="184681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6084711" y="4572001"/>
            <a:ext cx="237067" cy="184681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6214533" y="3603483"/>
            <a:ext cx="237067" cy="184681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5-Point Star 18"/>
          <p:cNvSpPr/>
          <p:nvPr/>
        </p:nvSpPr>
        <p:spPr>
          <a:xfrm>
            <a:off x="4501468" y="4756682"/>
            <a:ext cx="237067" cy="184681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epalogo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17" y="6271620"/>
            <a:ext cx="939022" cy="57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+mn-lt"/>
              </a:rPr>
              <a:t>Data Dissemination (Needs &amp; Limitations)</a:t>
            </a:r>
            <a:endParaRPr lang="en-US" u="sng" dirty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20357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23943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Urquhart, E.							                        </a:t>
            </a:r>
            <a:r>
              <a:rPr lang="en-US" sz="1600" dirty="0" smtClean="0"/>
              <a:t>NASA </a:t>
            </a:r>
            <a:r>
              <a:rPr lang="en-US" sz="1600" dirty="0" smtClean="0"/>
              <a:t>Direct Readout Conference (NDRC-9)</a:t>
            </a:r>
          </a:p>
          <a:p>
            <a:r>
              <a:rPr lang="en-US" sz="1600" dirty="0" smtClean="0"/>
              <a:t>June 23, 2016							                </a:t>
            </a:r>
            <a:r>
              <a:rPr lang="en-US" sz="1600" dirty="0" smtClean="0"/>
              <a:t>Real </a:t>
            </a:r>
            <a:r>
              <a:rPr lang="en-US" sz="1600" dirty="0"/>
              <a:t>Time Oceans/Fresh Water Remote Sensing</a:t>
            </a:r>
            <a:r>
              <a:rPr lang="en-US" sz="1600" dirty="0" smtClean="0"/>
              <a:t>			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69" y="2035721"/>
            <a:ext cx="4455742" cy="3341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67552" y="1690688"/>
            <a:ext cx="6409765" cy="4031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Data that end </a:t>
            </a:r>
            <a:r>
              <a:rPr lang="en-US" sz="3200" u="sng" dirty="0" smtClean="0"/>
              <a:t>user can understand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Data Format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Data 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S</a:t>
            </a:r>
            <a:r>
              <a:rPr lang="en-US" sz="3200" dirty="0" smtClean="0"/>
              <a:t>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Data delivery in a </a:t>
            </a:r>
            <a:r>
              <a:rPr lang="en-US" sz="3200" u="sng" dirty="0" smtClean="0"/>
              <a:t>timely fashion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Interoperability of </a:t>
            </a:r>
            <a:r>
              <a:rPr lang="en-US" sz="3200" u="sng" dirty="0" smtClean="0"/>
              <a:t>data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u="sng" dirty="0" smtClean="0"/>
              <a:t>Mobile applications</a:t>
            </a:r>
            <a:endParaRPr lang="en-US" sz="3200" dirty="0" smtClean="0"/>
          </a:p>
        </p:txBody>
      </p:sp>
      <p:pic>
        <p:nvPicPr>
          <p:cNvPr id="9" name="Picture 8" descr="epa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17" y="6271620"/>
            <a:ext cx="939022" cy="57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0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45EC0A9-1EC3-4936-82C7-54561EA7455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467</Words>
  <Application>Microsoft Macintosh PowerPoint</Application>
  <PresentationFormat>Custom</PresentationFormat>
  <Paragraphs>85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Monitoring for Ecosystems and Human Health How to Create an Interoperable Network for Coastal/Inland Waters?</vt:lpstr>
      <vt:lpstr>Scenario (Deepwater Horizon 2010)</vt:lpstr>
      <vt:lpstr> Scenario (Deepwater Horizon 2010)</vt:lpstr>
      <vt:lpstr> Scenario (Deepwater Horizon 2010)</vt:lpstr>
      <vt:lpstr>Vibrio bacteria monitoring</vt:lpstr>
      <vt:lpstr>Vibrio bacteria monitoring</vt:lpstr>
      <vt:lpstr>Harmful Algal Bloom Monitoring</vt:lpstr>
      <vt:lpstr>Harmful Algal Bloom Monitoring</vt:lpstr>
      <vt:lpstr>Data Dissemination (Needs &amp; Limitations)</vt:lpstr>
      <vt:lpstr>Citizen Science (Ushahidi)</vt:lpstr>
      <vt:lpstr>Discussion topics: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for Ecosystems and Human Health How to Create an Interoperable Network for Coastal/Inland Waters?</dc:title>
  <dc:creator>Urquhart, Erin</dc:creator>
  <cp:lastModifiedBy>Cara Wilson</cp:lastModifiedBy>
  <cp:revision>56</cp:revision>
  <dcterms:created xsi:type="dcterms:W3CDTF">2016-06-07T14:13:25Z</dcterms:created>
  <dcterms:modified xsi:type="dcterms:W3CDTF">2016-06-22T19:20:02Z</dcterms:modified>
</cp:coreProperties>
</file>