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3" autoAdjust="0"/>
    <p:restoredTop sz="94690" autoAdjust="0"/>
  </p:normalViewPr>
  <p:slideViewPr>
    <p:cSldViewPr>
      <p:cViewPr>
        <p:scale>
          <a:sx n="100" d="100"/>
          <a:sy n="100" d="100"/>
        </p:scale>
        <p:origin x="-1008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5" tIns="47871" rIns="95745" bIns="47871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5" tIns="47871" rIns="95745" bIns="47871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5" tIns="47871" rIns="95745" bIns="478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5" tIns="47871" rIns="95745" bIns="47871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5" tIns="47871" rIns="95745" bIns="47871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0E24534-22E9-43E4-BA22-B6D3C28FB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B31904-2B31-405B-B293-ED12B73AB07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22CA7-011B-4A80-A954-EA5D72977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4FDA1-551C-45A6-9DF9-8EE6B21CD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7131F-1FC3-48EE-BE9F-C01BFC1B4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F2D9D-B5BE-4B21-9356-416F902D2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A4107-D886-4652-821B-B8F7C774C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7F07D-D33C-4142-807C-8C855891B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4486C-89DB-48A4-9EFF-5CB30C732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49318-5C91-4CF7-9965-335261E1D0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554F2-7CC5-435C-9D4E-C589EB889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254C5-0D72-43EB-9221-B01E7F568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6F3F7-AFE8-4081-B3FF-33CC59B7D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CAF186B-CCD2-4E67-B49F-6BC574D58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115" y="121920"/>
            <a:ext cx="7759885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NOAA/DOC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drl</dc:creator>
  <cp:lastModifiedBy>rkannenb</cp:lastModifiedBy>
  <cp:revision>61</cp:revision>
  <dcterms:created xsi:type="dcterms:W3CDTF">2009-03-20T19:14:12Z</dcterms:created>
  <dcterms:modified xsi:type="dcterms:W3CDTF">2013-08-27T15:51:12Z</dcterms:modified>
</cp:coreProperties>
</file>