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29" r:id="rId2"/>
    <p:sldId id="462" r:id="rId3"/>
    <p:sldId id="488" r:id="rId4"/>
    <p:sldId id="461" r:id="rId5"/>
    <p:sldId id="502" r:id="rId6"/>
    <p:sldId id="503" r:id="rId7"/>
    <p:sldId id="504" r:id="rId8"/>
    <p:sldId id="505" r:id="rId9"/>
    <p:sldId id="491" r:id="rId10"/>
    <p:sldId id="495" r:id="rId11"/>
    <p:sldId id="496" r:id="rId12"/>
    <p:sldId id="499" r:id="rId13"/>
    <p:sldId id="506" r:id="rId14"/>
    <p:sldId id="509" r:id="rId15"/>
    <p:sldId id="493" r:id="rId16"/>
    <p:sldId id="494" r:id="rId17"/>
    <p:sldId id="510" r:id="rId18"/>
    <p:sldId id="511" r:id="rId19"/>
    <p:sldId id="512" r:id="rId20"/>
    <p:sldId id="513" r:id="rId21"/>
    <p:sldId id="507" r:id="rId22"/>
    <p:sldId id="508" r:id="rId23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4DF52B"/>
    <a:srgbClr val="00FFFF"/>
    <a:srgbClr val="FF3300"/>
    <a:srgbClr val="FF00FF"/>
    <a:srgbClr val="FFFFCC"/>
    <a:srgbClr val="FFCC99"/>
    <a:srgbClr val="FF00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325" autoAdjust="0"/>
    <p:restoredTop sz="94568" autoAdjust="0"/>
  </p:normalViewPr>
  <p:slideViewPr>
    <p:cSldViewPr snapToGrid="0">
      <p:cViewPr varScale="1">
        <p:scale>
          <a:sx n="97" d="100"/>
          <a:sy n="97" d="100"/>
        </p:scale>
        <p:origin x="135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ywang1\AppData\Local\Microsoft\Windows\Temporary%20Internet%20Files\Content.Outlook\B5HV57M6\Egypt1_TerraNotrnd__AquaDtrnd%20(2)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ywang1\Desktop\Yujie_Wang\yujie\PolCorr_Dessert\New_Coef\Egypt1_Dtrnd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ywang1\Desktop\Yujie_Wang\yujie\PolCorr_Dessert\New_Coef\Egypt1_TerraX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C:\Users\ywang1\Desktop\Yujie_Wang\yujie\PolCorr_Dessert\New_Coef\Egypt1_Dtrn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sz="1400" baseline="0"/>
            </a:pPr>
            <a:r>
              <a:rPr lang="en-US" sz="1400" baseline="0" dirty="0"/>
              <a:t>Terra TOA </a:t>
            </a:r>
            <a:r>
              <a:rPr lang="en-US" sz="1400" baseline="0" dirty="0" smtClean="0"/>
              <a:t>refl. (Rn</a:t>
            </a:r>
            <a:r>
              <a:rPr lang="en-US" sz="1400" baseline="0" dirty="0"/>
              <a:t>), </a:t>
            </a:r>
            <a:r>
              <a:rPr lang="en-US" sz="1400" baseline="0" dirty="0" smtClean="0"/>
              <a:t>Egypt1, B1 </a:t>
            </a:r>
            <a:endParaRPr lang="en-US" sz="1400" baseline="0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1"/>
          <c:order val="0"/>
          <c:tx>
            <c:v>Terra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trendline>
            <c:spPr>
              <a:ln w="31750" cap="rnd">
                <a:solidFill>
                  <a:srgbClr val="FF0000"/>
                </a:solidFill>
                <a:prstDash val="solid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5.0376529791929012E-2"/>
                  <c:y val="-0.34438648293963253"/>
                </c:manualLayout>
              </c:layout>
              <c:numFmt formatCode="0.0000E+00" sourceLinked="0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sz="1200"/>
                  </a:pPr>
                  <a:endParaRPr lang="en-US"/>
                </a:p>
              </c:txPr>
            </c:trendlineLbl>
          </c:trendline>
          <c:xVal>
            <c:numRef>
              <c:f>Egypt1_TMS_TerraNotrnd!$A$2:$A$2234</c:f>
              <c:numCache>
                <c:formatCode>0.000</c:formatCode>
                <c:ptCount val="2233"/>
                <c:pt idx="0">
                  <c:v>0</c:v>
                </c:pt>
                <c:pt idx="1">
                  <c:v>2.7397260273972603E-3</c:v>
                </c:pt>
                <c:pt idx="2">
                  <c:v>5.4794520547945206E-3</c:v>
                </c:pt>
                <c:pt idx="3">
                  <c:v>8.21917808219178E-3</c:v>
                </c:pt>
                <c:pt idx="4">
                  <c:v>1.0958904109589041E-2</c:v>
                </c:pt>
                <c:pt idx="5">
                  <c:v>1.643835616438356E-2</c:v>
                </c:pt>
                <c:pt idx="6">
                  <c:v>1.9178082191780823E-2</c:v>
                </c:pt>
                <c:pt idx="7">
                  <c:v>2.1917808219178082E-2</c:v>
                </c:pt>
                <c:pt idx="8">
                  <c:v>2.7397260273972601E-2</c:v>
                </c:pt>
                <c:pt idx="9">
                  <c:v>3.8356164383561646E-2</c:v>
                </c:pt>
                <c:pt idx="10">
                  <c:v>4.1095890410958902E-2</c:v>
                </c:pt>
                <c:pt idx="11">
                  <c:v>4.3835616438356165E-2</c:v>
                </c:pt>
                <c:pt idx="12">
                  <c:v>4.6575342465753428E-2</c:v>
                </c:pt>
                <c:pt idx="13">
                  <c:v>5.4794520547945202E-2</c:v>
                </c:pt>
                <c:pt idx="14">
                  <c:v>6.0273972602739728E-2</c:v>
                </c:pt>
                <c:pt idx="15">
                  <c:v>6.575342465753424E-2</c:v>
                </c:pt>
                <c:pt idx="16">
                  <c:v>6.8493150684931503E-2</c:v>
                </c:pt>
                <c:pt idx="17">
                  <c:v>7.9452054794520555E-2</c:v>
                </c:pt>
                <c:pt idx="18">
                  <c:v>9.0410958904109592E-2</c:v>
                </c:pt>
                <c:pt idx="19">
                  <c:v>9.3150684931506855E-2</c:v>
                </c:pt>
                <c:pt idx="20">
                  <c:v>9.8630136986301367E-2</c:v>
                </c:pt>
                <c:pt idx="21">
                  <c:v>0.10410958904109589</c:v>
                </c:pt>
                <c:pt idx="22">
                  <c:v>0.11232876712328767</c:v>
                </c:pt>
                <c:pt idx="23">
                  <c:v>0.11506849315068493</c:v>
                </c:pt>
                <c:pt idx="24">
                  <c:v>0.12054794520547946</c:v>
                </c:pt>
                <c:pt idx="25">
                  <c:v>0.12328767123287671</c:v>
                </c:pt>
                <c:pt idx="26">
                  <c:v>0.13424657534246576</c:v>
                </c:pt>
                <c:pt idx="27">
                  <c:v>0.14794520547945206</c:v>
                </c:pt>
                <c:pt idx="28">
                  <c:v>0.15342465753424658</c:v>
                </c:pt>
                <c:pt idx="29">
                  <c:v>0.15616438356164383</c:v>
                </c:pt>
                <c:pt idx="30">
                  <c:v>0.15890410958904111</c:v>
                </c:pt>
                <c:pt idx="31">
                  <c:v>0.17260273972602741</c:v>
                </c:pt>
                <c:pt idx="32">
                  <c:v>0.17534246575342466</c:v>
                </c:pt>
                <c:pt idx="33">
                  <c:v>0.18082191780821918</c:v>
                </c:pt>
                <c:pt idx="34">
                  <c:v>0.19178082191780821</c:v>
                </c:pt>
                <c:pt idx="35">
                  <c:v>0.19726027397260273</c:v>
                </c:pt>
                <c:pt idx="36">
                  <c:v>0.2</c:v>
                </c:pt>
                <c:pt idx="37">
                  <c:v>0.20273972602739726</c:v>
                </c:pt>
                <c:pt idx="38">
                  <c:v>0.21643835616438356</c:v>
                </c:pt>
                <c:pt idx="39">
                  <c:v>0.21917808219178081</c:v>
                </c:pt>
                <c:pt idx="40">
                  <c:v>0.22191780821917809</c:v>
                </c:pt>
                <c:pt idx="41">
                  <c:v>0.23561643835616439</c:v>
                </c:pt>
                <c:pt idx="42">
                  <c:v>0.24109589041095891</c:v>
                </c:pt>
                <c:pt idx="43">
                  <c:v>0.24383561643835616</c:v>
                </c:pt>
                <c:pt idx="44">
                  <c:v>0.24657534246575341</c:v>
                </c:pt>
                <c:pt idx="45">
                  <c:v>0.26027397260273971</c:v>
                </c:pt>
                <c:pt idx="46">
                  <c:v>0.27397260273972601</c:v>
                </c:pt>
                <c:pt idx="47">
                  <c:v>0.27945205479452057</c:v>
                </c:pt>
                <c:pt idx="48">
                  <c:v>0.29863013698630136</c:v>
                </c:pt>
                <c:pt idx="49">
                  <c:v>0.30410958904109592</c:v>
                </c:pt>
                <c:pt idx="50">
                  <c:v>0.32328767123287672</c:v>
                </c:pt>
                <c:pt idx="51">
                  <c:v>0.32876712328767121</c:v>
                </c:pt>
                <c:pt idx="52">
                  <c:v>0.33150684931506852</c:v>
                </c:pt>
                <c:pt idx="53">
                  <c:v>0.33424657534246577</c:v>
                </c:pt>
                <c:pt idx="54">
                  <c:v>0.34246575342465752</c:v>
                </c:pt>
                <c:pt idx="55">
                  <c:v>0.34794520547945207</c:v>
                </c:pt>
                <c:pt idx="56">
                  <c:v>0.35068493150684932</c:v>
                </c:pt>
                <c:pt idx="57">
                  <c:v>0.35342465753424657</c:v>
                </c:pt>
                <c:pt idx="58">
                  <c:v>0.35616438356164382</c:v>
                </c:pt>
                <c:pt idx="59">
                  <c:v>0.35890410958904112</c:v>
                </c:pt>
                <c:pt idx="60">
                  <c:v>0.36164383561643837</c:v>
                </c:pt>
                <c:pt idx="61">
                  <c:v>0.36712328767123287</c:v>
                </c:pt>
                <c:pt idx="62">
                  <c:v>0.37260273972602742</c:v>
                </c:pt>
                <c:pt idx="63">
                  <c:v>0.37808219178082192</c:v>
                </c:pt>
                <c:pt idx="64">
                  <c:v>0.38630136986301372</c:v>
                </c:pt>
                <c:pt idx="65">
                  <c:v>0.39178082191780822</c:v>
                </c:pt>
                <c:pt idx="66">
                  <c:v>0.39726027397260272</c:v>
                </c:pt>
                <c:pt idx="67">
                  <c:v>0.41095890410958902</c:v>
                </c:pt>
                <c:pt idx="68">
                  <c:v>0.41643835616438357</c:v>
                </c:pt>
                <c:pt idx="69">
                  <c:v>0.41917808219178082</c:v>
                </c:pt>
                <c:pt idx="70">
                  <c:v>0.43013698630136987</c:v>
                </c:pt>
                <c:pt idx="71">
                  <c:v>0.43561643835616437</c:v>
                </c:pt>
                <c:pt idx="72">
                  <c:v>0.44109589041095892</c:v>
                </c:pt>
                <c:pt idx="73">
                  <c:v>0.44931506849315067</c:v>
                </c:pt>
                <c:pt idx="74">
                  <c:v>0.45479452054794522</c:v>
                </c:pt>
                <c:pt idx="75">
                  <c:v>0.46027397260273972</c:v>
                </c:pt>
                <c:pt idx="76">
                  <c:v>0.46575342465753422</c:v>
                </c:pt>
                <c:pt idx="77">
                  <c:v>0.47397260273972602</c:v>
                </c:pt>
                <c:pt idx="78">
                  <c:v>0.47945205479452052</c:v>
                </c:pt>
                <c:pt idx="79">
                  <c:v>0.48219178082191783</c:v>
                </c:pt>
                <c:pt idx="80">
                  <c:v>0.48493150684931507</c:v>
                </c:pt>
                <c:pt idx="81">
                  <c:v>0.49315068493150682</c:v>
                </c:pt>
                <c:pt idx="82">
                  <c:v>0.49863013698630138</c:v>
                </c:pt>
                <c:pt idx="83">
                  <c:v>0.50410958904109593</c:v>
                </c:pt>
                <c:pt idx="84">
                  <c:v>0.50684931506849318</c:v>
                </c:pt>
                <c:pt idx="85">
                  <c:v>0.50958904109589043</c:v>
                </c:pt>
                <c:pt idx="86">
                  <c:v>0.51232876712328768</c:v>
                </c:pt>
                <c:pt idx="87">
                  <c:v>0.51506849315068493</c:v>
                </c:pt>
                <c:pt idx="88">
                  <c:v>0.51780821917808217</c:v>
                </c:pt>
                <c:pt idx="89">
                  <c:v>0.52328767123287667</c:v>
                </c:pt>
                <c:pt idx="90">
                  <c:v>0.52602739726027392</c:v>
                </c:pt>
                <c:pt idx="91">
                  <c:v>0.52876712328767128</c:v>
                </c:pt>
                <c:pt idx="92">
                  <c:v>0.53698630136986303</c:v>
                </c:pt>
                <c:pt idx="93">
                  <c:v>0.54246575342465753</c:v>
                </c:pt>
                <c:pt idx="94">
                  <c:v>0.56164383561643838</c:v>
                </c:pt>
                <c:pt idx="95">
                  <c:v>0.56712328767123288</c:v>
                </c:pt>
                <c:pt idx="96">
                  <c:v>0.58630136986301373</c:v>
                </c:pt>
                <c:pt idx="97">
                  <c:v>0.59178082191780823</c:v>
                </c:pt>
                <c:pt idx="98">
                  <c:v>0.60547945205479448</c:v>
                </c:pt>
                <c:pt idx="99">
                  <c:v>0.61095890410958908</c:v>
                </c:pt>
                <c:pt idx="100">
                  <c:v>0.61643835616438358</c:v>
                </c:pt>
                <c:pt idx="101">
                  <c:v>0.63013698630136983</c:v>
                </c:pt>
                <c:pt idx="102">
                  <c:v>0.63561643835616444</c:v>
                </c:pt>
                <c:pt idx="103">
                  <c:v>0.64109589041095894</c:v>
                </c:pt>
                <c:pt idx="104">
                  <c:v>0.64931506849315068</c:v>
                </c:pt>
                <c:pt idx="105">
                  <c:v>0.65479452054794518</c:v>
                </c:pt>
                <c:pt idx="106">
                  <c:v>0.66027397260273968</c:v>
                </c:pt>
                <c:pt idx="107">
                  <c:v>0.67397260273972603</c:v>
                </c:pt>
                <c:pt idx="108">
                  <c:v>0.67945205479452053</c:v>
                </c:pt>
                <c:pt idx="109">
                  <c:v>0.69315068493150689</c:v>
                </c:pt>
                <c:pt idx="110">
                  <c:v>0.69863013698630139</c:v>
                </c:pt>
                <c:pt idx="111">
                  <c:v>0.70410958904109588</c:v>
                </c:pt>
                <c:pt idx="112">
                  <c:v>0.71780821917808224</c:v>
                </c:pt>
                <c:pt idx="113">
                  <c:v>0.72328767123287674</c:v>
                </c:pt>
                <c:pt idx="114">
                  <c:v>0.72876712328767124</c:v>
                </c:pt>
                <c:pt idx="115">
                  <c:v>0.74246575342465748</c:v>
                </c:pt>
                <c:pt idx="116">
                  <c:v>0.74794520547945209</c:v>
                </c:pt>
                <c:pt idx="117">
                  <c:v>0.76164383561643834</c:v>
                </c:pt>
                <c:pt idx="118">
                  <c:v>0.77260273972602744</c:v>
                </c:pt>
                <c:pt idx="119">
                  <c:v>0.78904109589041094</c:v>
                </c:pt>
                <c:pt idx="120">
                  <c:v>0.79178082191780819</c:v>
                </c:pt>
                <c:pt idx="121">
                  <c:v>0.79726027397260268</c:v>
                </c:pt>
                <c:pt idx="122">
                  <c:v>0.81095890410958904</c:v>
                </c:pt>
                <c:pt idx="123">
                  <c:v>0.81643835616438354</c:v>
                </c:pt>
                <c:pt idx="124">
                  <c:v>0.81917808219178079</c:v>
                </c:pt>
                <c:pt idx="125">
                  <c:v>0.83013698630136989</c:v>
                </c:pt>
                <c:pt idx="126">
                  <c:v>0.83287671232876714</c:v>
                </c:pt>
                <c:pt idx="127">
                  <c:v>0.83561643835616439</c:v>
                </c:pt>
                <c:pt idx="128">
                  <c:v>0.84109589041095889</c:v>
                </c:pt>
                <c:pt idx="129">
                  <c:v>0.84931506849315064</c:v>
                </c:pt>
                <c:pt idx="130">
                  <c:v>0.87397260273972599</c:v>
                </c:pt>
                <c:pt idx="131">
                  <c:v>0.87671232876712324</c:v>
                </c:pt>
                <c:pt idx="132">
                  <c:v>0.8794520547945206</c:v>
                </c:pt>
                <c:pt idx="133">
                  <c:v>0.88219178082191785</c:v>
                </c:pt>
                <c:pt idx="134">
                  <c:v>0.89863013698630134</c:v>
                </c:pt>
                <c:pt idx="135">
                  <c:v>0.90136986301369859</c:v>
                </c:pt>
                <c:pt idx="136">
                  <c:v>0.90410958904109584</c:v>
                </c:pt>
                <c:pt idx="137">
                  <c:v>0.9178082191780822</c:v>
                </c:pt>
                <c:pt idx="138">
                  <c:v>0.92328767123287669</c:v>
                </c:pt>
                <c:pt idx="139">
                  <c:v>0.92602739726027394</c:v>
                </c:pt>
                <c:pt idx="140">
                  <c:v>0.92876712328767119</c:v>
                </c:pt>
                <c:pt idx="141">
                  <c:v>0.93150684931506844</c:v>
                </c:pt>
                <c:pt idx="142">
                  <c:v>0.93698630136986305</c:v>
                </c:pt>
                <c:pt idx="143">
                  <c:v>0.94246575342465755</c:v>
                </c:pt>
                <c:pt idx="144">
                  <c:v>0.9452054794520548</c:v>
                </c:pt>
                <c:pt idx="145">
                  <c:v>0.94794520547945205</c:v>
                </c:pt>
                <c:pt idx="146">
                  <c:v>0.95342465753424654</c:v>
                </c:pt>
                <c:pt idx="147">
                  <c:v>0.95616438356164379</c:v>
                </c:pt>
                <c:pt idx="148">
                  <c:v>0.98630136986301364</c:v>
                </c:pt>
                <c:pt idx="149">
                  <c:v>0.989041095890411</c:v>
                </c:pt>
                <c:pt idx="150">
                  <c:v>0.99178082191780825</c:v>
                </c:pt>
                <c:pt idx="151">
                  <c:v>0.99726027397260275</c:v>
                </c:pt>
                <c:pt idx="152">
                  <c:v>1</c:v>
                </c:pt>
                <c:pt idx="153">
                  <c:v>1.010958904109589</c:v>
                </c:pt>
                <c:pt idx="154">
                  <c:v>1.0136986301369864</c:v>
                </c:pt>
                <c:pt idx="155">
                  <c:v>1.0164383561643835</c:v>
                </c:pt>
                <c:pt idx="156">
                  <c:v>1.0191780821917809</c:v>
                </c:pt>
                <c:pt idx="157">
                  <c:v>1.0246575342465754</c:v>
                </c:pt>
                <c:pt idx="158">
                  <c:v>1.0301369863013699</c:v>
                </c:pt>
                <c:pt idx="159">
                  <c:v>1.0328767123287672</c:v>
                </c:pt>
                <c:pt idx="160">
                  <c:v>1.0410958904109588</c:v>
                </c:pt>
                <c:pt idx="161">
                  <c:v>1.0438356164383562</c:v>
                </c:pt>
                <c:pt idx="162">
                  <c:v>1.0493150684931507</c:v>
                </c:pt>
                <c:pt idx="163">
                  <c:v>1.0767123287671232</c:v>
                </c:pt>
                <c:pt idx="164">
                  <c:v>1.0821917808219179</c:v>
                </c:pt>
                <c:pt idx="165">
                  <c:v>1.095890410958904</c:v>
                </c:pt>
                <c:pt idx="166">
                  <c:v>1.1013698630136985</c:v>
                </c:pt>
                <c:pt idx="167">
                  <c:v>1.1178082191780823</c:v>
                </c:pt>
                <c:pt idx="168">
                  <c:v>1.1205479452054794</c:v>
                </c:pt>
                <c:pt idx="169">
                  <c:v>1.1232876712328768</c:v>
                </c:pt>
                <c:pt idx="170">
                  <c:v>1.1315068493150684</c:v>
                </c:pt>
                <c:pt idx="171">
                  <c:v>1.1369863013698631</c:v>
                </c:pt>
                <c:pt idx="172">
                  <c:v>1.1397260273972603</c:v>
                </c:pt>
                <c:pt idx="173">
                  <c:v>1.1424657534246576</c:v>
                </c:pt>
                <c:pt idx="174">
                  <c:v>1.1452054794520548</c:v>
                </c:pt>
                <c:pt idx="175">
                  <c:v>1.1479452054794521</c:v>
                </c:pt>
                <c:pt idx="176">
                  <c:v>1.1506849315068493</c:v>
                </c:pt>
                <c:pt idx="177">
                  <c:v>1.1561643835616437</c:v>
                </c:pt>
                <c:pt idx="178">
                  <c:v>1.1616438356164382</c:v>
                </c:pt>
                <c:pt idx="179">
                  <c:v>1.1643835616438356</c:v>
                </c:pt>
                <c:pt idx="180">
                  <c:v>1.1808219178082191</c:v>
                </c:pt>
                <c:pt idx="181">
                  <c:v>1.1835616438356165</c:v>
                </c:pt>
                <c:pt idx="182">
                  <c:v>1.1863013698630136</c:v>
                </c:pt>
                <c:pt idx="183">
                  <c:v>1.189041095890411</c:v>
                </c:pt>
                <c:pt idx="184">
                  <c:v>1.1917808219178083</c:v>
                </c:pt>
                <c:pt idx="185">
                  <c:v>1.1945205479452055</c:v>
                </c:pt>
                <c:pt idx="186">
                  <c:v>1.2</c:v>
                </c:pt>
                <c:pt idx="187">
                  <c:v>1.2054794520547945</c:v>
                </c:pt>
                <c:pt idx="188">
                  <c:v>1.2082191780821918</c:v>
                </c:pt>
                <c:pt idx="189">
                  <c:v>1.2273972602739727</c:v>
                </c:pt>
                <c:pt idx="190">
                  <c:v>1.2438356164383562</c:v>
                </c:pt>
                <c:pt idx="191">
                  <c:v>1.2547945205479452</c:v>
                </c:pt>
                <c:pt idx="192">
                  <c:v>1.263013698630137</c:v>
                </c:pt>
                <c:pt idx="193">
                  <c:v>1.2684931506849315</c:v>
                </c:pt>
                <c:pt idx="194">
                  <c:v>1.2712328767123289</c:v>
                </c:pt>
                <c:pt idx="195">
                  <c:v>1.273972602739726</c:v>
                </c:pt>
                <c:pt idx="196">
                  <c:v>1.2767123287671234</c:v>
                </c:pt>
                <c:pt idx="197">
                  <c:v>1.2794520547945205</c:v>
                </c:pt>
                <c:pt idx="198">
                  <c:v>1.2821917808219179</c:v>
                </c:pt>
                <c:pt idx="199">
                  <c:v>1.284931506849315</c:v>
                </c:pt>
                <c:pt idx="200">
                  <c:v>1.2931506849315069</c:v>
                </c:pt>
                <c:pt idx="201">
                  <c:v>1.3068493150684932</c:v>
                </c:pt>
                <c:pt idx="202">
                  <c:v>1.3123287671232877</c:v>
                </c:pt>
                <c:pt idx="203">
                  <c:v>1.3150684931506849</c:v>
                </c:pt>
                <c:pt idx="204">
                  <c:v>1.3178082191780822</c:v>
                </c:pt>
                <c:pt idx="205">
                  <c:v>1.3232876712328767</c:v>
                </c:pt>
                <c:pt idx="206">
                  <c:v>1.3260273972602741</c:v>
                </c:pt>
                <c:pt idx="207">
                  <c:v>1.3369863013698631</c:v>
                </c:pt>
                <c:pt idx="208">
                  <c:v>1.3397260273972602</c:v>
                </c:pt>
                <c:pt idx="209">
                  <c:v>1.3424657534246576</c:v>
                </c:pt>
                <c:pt idx="210">
                  <c:v>1.3506849315068492</c:v>
                </c:pt>
                <c:pt idx="211">
                  <c:v>1.3616438356164384</c:v>
                </c:pt>
                <c:pt idx="212">
                  <c:v>1.3643835616438356</c:v>
                </c:pt>
                <c:pt idx="213">
                  <c:v>1.3835616438356164</c:v>
                </c:pt>
                <c:pt idx="214">
                  <c:v>1.3863013698630138</c:v>
                </c:pt>
                <c:pt idx="215">
                  <c:v>1.3890410958904109</c:v>
                </c:pt>
                <c:pt idx="216">
                  <c:v>1.3917808219178083</c:v>
                </c:pt>
                <c:pt idx="217">
                  <c:v>1.3945205479452054</c:v>
                </c:pt>
                <c:pt idx="218">
                  <c:v>1.4</c:v>
                </c:pt>
                <c:pt idx="219">
                  <c:v>1.4054794520547946</c:v>
                </c:pt>
                <c:pt idx="220">
                  <c:v>1.4136986301369863</c:v>
                </c:pt>
                <c:pt idx="221">
                  <c:v>1.4191780821917808</c:v>
                </c:pt>
                <c:pt idx="222">
                  <c:v>1.4246575342465753</c:v>
                </c:pt>
                <c:pt idx="223">
                  <c:v>1.4273972602739726</c:v>
                </c:pt>
                <c:pt idx="224">
                  <c:v>1.4301369863013698</c:v>
                </c:pt>
                <c:pt idx="225">
                  <c:v>1.4328767123287671</c:v>
                </c:pt>
                <c:pt idx="226">
                  <c:v>1.4356164383561645</c:v>
                </c:pt>
                <c:pt idx="227">
                  <c:v>1.4383561643835616</c:v>
                </c:pt>
                <c:pt idx="228">
                  <c:v>1.4438356164383561</c:v>
                </c:pt>
                <c:pt idx="229">
                  <c:v>1.4465753424657535</c:v>
                </c:pt>
                <c:pt idx="230">
                  <c:v>1.4493150684931506</c:v>
                </c:pt>
                <c:pt idx="231">
                  <c:v>1.452054794520548</c:v>
                </c:pt>
                <c:pt idx="232">
                  <c:v>1.4575342465753425</c:v>
                </c:pt>
                <c:pt idx="233">
                  <c:v>1.463013698630137</c:v>
                </c:pt>
                <c:pt idx="234">
                  <c:v>1.4684931506849315</c:v>
                </c:pt>
                <c:pt idx="235">
                  <c:v>1.4712328767123288</c:v>
                </c:pt>
                <c:pt idx="236">
                  <c:v>1.473972602739726</c:v>
                </c:pt>
                <c:pt idx="237">
                  <c:v>1.4767123287671233</c:v>
                </c:pt>
                <c:pt idx="238">
                  <c:v>1.4821917808219178</c:v>
                </c:pt>
                <c:pt idx="239">
                  <c:v>1.4876712328767123</c:v>
                </c:pt>
                <c:pt idx="240">
                  <c:v>1.4904109589041097</c:v>
                </c:pt>
                <c:pt idx="241">
                  <c:v>1.4931506849315068</c:v>
                </c:pt>
                <c:pt idx="242">
                  <c:v>1.4958904109589042</c:v>
                </c:pt>
                <c:pt idx="243">
                  <c:v>1.5013698630136987</c:v>
                </c:pt>
                <c:pt idx="244">
                  <c:v>1.5068493150684932</c:v>
                </c:pt>
                <c:pt idx="245">
                  <c:v>1.5123287671232877</c:v>
                </c:pt>
                <c:pt idx="246">
                  <c:v>1.515068493150685</c:v>
                </c:pt>
                <c:pt idx="247">
                  <c:v>1.5178082191780822</c:v>
                </c:pt>
                <c:pt idx="248">
                  <c:v>1.5205479452054795</c:v>
                </c:pt>
                <c:pt idx="249">
                  <c:v>1.5232876712328767</c:v>
                </c:pt>
                <c:pt idx="250">
                  <c:v>1.526027397260274</c:v>
                </c:pt>
                <c:pt idx="251">
                  <c:v>1.5315068493150685</c:v>
                </c:pt>
                <c:pt idx="252">
                  <c:v>1.5342465753424657</c:v>
                </c:pt>
                <c:pt idx="253">
                  <c:v>1.536986301369863</c:v>
                </c:pt>
                <c:pt idx="254">
                  <c:v>1.5397260273972602</c:v>
                </c:pt>
                <c:pt idx="255">
                  <c:v>1.5452054794520549</c:v>
                </c:pt>
                <c:pt idx="256">
                  <c:v>1.5506849315068494</c:v>
                </c:pt>
                <c:pt idx="257">
                  <c:v>1.5561643835616439</c:v>
                </c:pt>
                <c:pt idx="258">
                  <c:v>1.558904109589041</c:v>
                </c:pt>
                <c:pt idx="259">
                  <c:v>1.5616438356164384</c:v>
                </c:pt>
                <c:pt idx="260">
                  <c:v>1.5643835616438355</c:v>
                </c:pt>
                <c:pt idx="261">
                  <c:v>1.5671232876712329</c:v>
                </c:pt>
                <c:pt idx="262">
                  <c:v>1.5698630136986302</c:v>
                </c:pt>
                <c:pt idx="263">
                  <c:v>1.5753424657534247</c:v>
                </c:pt>
                <c:pt idx="264">
                  <c:v>1.5780821917808219</c:v>
                </c:pt>
                <c:pt idx="265">
                  <c:v>1.5808219178082192</c:v>
                </c:pt>
                <c:pt idx="266">
                  <c:v>1.5835616438356164</c:v>
                </c:pt>
                <c:pt idx="267">
                  <c:v>1.5945205479452054</c:v>
                </c:pt>
                <c:pt idx="268">
                  <c:v>1.6</c:v>
                </c:pt>
                <c:pt idx="269">
                  <c:v>1.6027397260273972</c:v>
                </c:pt>
                <c:pt idx="270">
                  <c:v>1.6054794520547946</c:v>
                </c:pt>
                <c:pt idx="271">
                  <c:v>1.6109589041095891</c:v>
                </c:pt>
                <c:pt idx="272">
                  <c:v>1.6136986301369862</c:v>
                </c:pt>
                <c:pt idx="273">
                  <c:v>1.6191780821917807</c:v>
                </c:pt>
                <c:pt idx="274">
                  <c:v>1.6219178082191781</c:v>
                </c:pt>
                <c:pt idx="275">
                  <c:v>1.6246575342465754</c:v>
                </c:pt>
                <c:pt idx="276">
                  <c:v>1.6301369863013699</c:v>
                </c:pt>
                <c:pt idx="277">
                  <c:v>1.6328767123287671</c:v>
                </c:pt>
                <c:pt idx="278">
                  <c:v>1.6383561643835616</c:v>
                </c:pt>
                <c:pt idx="279">
                  <c:v>1.6438356164383561</c:v>
                </c:pt>
                <c:pt idx="280">
                  <c:v>1.6465753424657534</c:v>
                </c:pt>
                <c:pt idx="281">
                  <c:v>1.6520547945205479</c:v>
                </c:pt>
                <c:pt idx="282">
                  <c:v>1.6547945205479453</c:v>
                </c:pt>
                <c:pt idx="283">
                  <c:v>1.6575342465753424</c:v>
                </c:pt>
                <c:pt idx="284">
                  <c:v>1.6630136986301369</c:v>
                </c:pt>
                <c:pt idx="285">
                  <c:v>1.6657534246575343</c:v>
                </c:pt>
                <c:pt idx="286">
                  <c:v>1.6684931506849314</c:v>
                </c:pt>
                <c:pt idx="287">
                  <c:v>1.6739726027397259</c:v>
                </c:pt>
                <c:pt idx="288">
                  <c:v>1.6767123287671233</c:v>
                </c:pt>
                <c:pt idx="289">
                  <c:v>1.6821917808219178</c:v>
                </c:pt>
                <c:pt idx="290">
                  <c:v>1.6876712328767123</c:v>
                </c:pt>
                <c:pt idx="291">
                  <c:v>1.6958904109589041</c:v>
                </c:pt>
                <c:pt idx="292">
                  <c:v>1.7068493150684931</c:v>
                </c:pt>
                <c:pt idx="293">
                  <c:v>1.7095890410958905</c:v>
                </c:pt>
                <c:pt idx="294">
                  <c:v>1.7123287671232876</c:v>
                </c:pt>
                <c:pt idx="295">
                  <c:v>1.7178082191780821</c:v>
                </c:pt>
                <c:pt idx="296">
                  <c:v>1.7205479452054795</c:v>
                </c:pt>
                <c:pt idx="297">
                  <c:v>1.726027397260274</c:v>
                </c:pt>
                <c:pt idx="298">
                  <c:v>1.7315068493150685</c:v>
                </c:pt>
                <c:pt idx="299">
                  <c:v>1.7397260273972603</c:v>
                </c:pt>
                <c:pt idx="300">
                  <c:v>1.7506849315068493</c:v>
                </c:pt>
                <c:pt idx="301">
                  <c:v>1.7534246575342465</c:v>
                </c:pt>
                <c:pt idx="302">
                  <c:v>1.7561643835616438</c:v>
                </c:pt>
                <c:pt idx="303">
                  <c:v>1.7589041095890412</c:v>
                </c:pt>
                <c:pt idx="304">
                  <c:v>1.7616438356164383</c:v>
                </c:pt>
                <c:pt idx="305">
                  <c:v>1.7643835616438357</c:v>
                </c:pt>
                <c:pt idx="306">
                  <c:v>1.7698630136986302</c:v>
                </c:pt>
                <c:pt idx="307">
                  <c:v>1.7753424657534247</c:v>
                </c:pt>
                <c:pt idx="308">
                  <c:v>1.7808219178082192</c:v>
                </c:pt>
                <c:pt idx="309">
                  <c:v>1.7835616438356163</c:v>
                </c:pt>
                <c:pt idx="310">
                  <c:v>1.789041095890411</c:v>
                </c:pt>
                <c:pt idx="311">
                  <c:v>1.7945205479452055</c:v>
                </c:pt>
                <c:pt idx="312">
                  <c:v>1.7972602739726027</c:v>
                </c:pt>
                <c:pt idx="313">
                  <c:v>1.8</c:v>
                </c:pt>
                <c:pt idx="314">
                  <c:v>1.8027397260273972</c:v>
                </c:pt>
                <c:pt idx="315">
                  <c:v>1.8054794520547945</c:v>
                </c:pt>
                <c:pt idx="316">
                  <c:v>1.8082191780821917</c:v>
                </c:pt>
                <c:pt idx="317">
                  <c:v>1.8136986301369864</c:v>
                </c:pt>
                <c:pt idx="318">
                  <c:v>1.8191780821917809</c:v>
                </c:pt>
                <c:pt idx="319">
                  <c:v>1.821917808219178</c:v>
                </c:pt>
                <c:pt idx="320">
                  <c:v>1.8246575342465754</c:v>
                </c:pt>
                <c:pt idx="321">
                  <c:v>1.8273972602739725</c:v>
                </c:pt>
                <c:pt idx="322">
                  <c:v>1.8301369863013699</c:v>
                </c:pt>
                <c:pt idx="323">
                  <c:v>1.832876712328767</c:v>
                </c:pt>
                <c:pt idx="324">
                  <c:v>1.8383561643835618</c:v>
                </c:pt>
                <c:pt idx="325">
                  <c:v>1.8410958904109589</c:v>
                </c:pt>
                <c:pt idx="326">
                  <c:v>1.8438356164383563</c:v>
                </c:pt>
                <c:pt idx="327">
                  <c:v>1.8465753424657534</c:v>
                </c:pt>
                <c:pt idx="328">
                  <c:v>1.8493150684931507</c:v>
                </c:pt>
                <c:pt idx="329">
                  <c:v>1.8520547945205479</c:v>
                </c:pt>
                <c:pt idx="330">
                  <c:v>1.8547945205479452</c:v>
                </c:pt>
                <c:pt idx="331">
                  <c:v>1.8630136986301369</c:v>
                </c:pt>
                <c:pt idx="332">
                  <c:v>1.8684931506849316</c:v>
                </c:pt>
                <c:pt idx="333">
                  <c:v>1.8821917808219177</c:v>
                </c:pt>
                <c:pt idx="334">
                  <c:v>1.8849315068493151</c:v>
                </c:pt>
                <c:pt idx="335">
                  <c:v>1.8876712328767122</c:v>
                </c:pt>
                <c:pt idx="336">
                  <c:v>1.8904109589041096</c:v>
                </c:pt>
                <c:pt idx="337">
                  <c:v>1.8958904109589041</c:v>
                </c:pt>
                <c:pt idx="338">
                  <c:v>1.9013698630136986</c:v>
                </c:pt>
                <c:pt idx="339">
                  <c:v>1.9095890410958904</c:v>
                </c:pt>
                <c:pt idx="340">
                  <c:v>1.9123287671232876</c:v>
                </c:pt>
                <c:pt idx="341">
                  <c:v>1.9150684931506849</c:v>
                </c:pt>
                <c:pt idx="342">
                  <c:v>1.9205479452054794</c:v>
                </c:pt>
                <c:pt idx="343">
                  <c:v>1.9260273972602739</c:v>
                </c:pt>
                <c:pt idx="344">
                  <c:v>1.9315068493150684</c:v>
                </c:pt>
                <c:pt idx="345">
                  <c:v>1.9342465753424658</c:v>
                </c:pt>
                <c:pt idx="346">
                  <c:v>1.9452054794520548</c:v>
                </c:pt>
                <c:pt idx="347">
                  <c:v>1.9534246575342467</c:v>
                </c:pt>
                <c:pt idx="348">
                  <c:v>1.9589041095890412</c:v>
                </c:pt>
                <c:pt idx="349">
                  <c:v>1.9698630136986301</c:v>
                </c:pt>
                <c:pt idx="350">
                  <c:v>1.9726027397260273</c:v>
                </c:pt>
                <c:pt idx="351">
                  <c:v>1.978082191780822</c:v>
                </c:pt>
                <c:pt idx="352">
                  <c:v>1.9808219178082191</c:v>
                </c:pt>
                <c:pt idx="353">
                  <c:v>1.9835616438356165</c:v>
                </c:pt>
                <c:pt idx="354">
                  <c:v>1.989041095890411</c:v>
                </c:pt>
                <c:pt idx="355">
                  <c:v>1.9972602739726026</c:v>
                </c:pt>
                <c:pt idx="356">
                  <c:v>2.0027397260273974</c:v>
                </c:pt>
                <c:pt idx="357">
                  <c:v>2.0082191780821916</c:v>
                </c:pt>
                <c:pt idx="358">
                  <c:v>2.0136986301369864</c:v>
                </c:pt>
                <c:pt idx="359">
                  <c:v>2.0164383561643837</c:v>
                </c:pt>
                <c:pt idx="360">
                  <c:v>2.021917808219178</c:v>
                </c:pt>
                <c:pt idx="361">
                  <c:v>2.0273972602739727</c:v>
                </c:pt>
                <c:pt idx="362">
                  <c:v>2.0383561643835617</c:v>
                </c:pt>
                <c:pt idx="363">
                  <c:v>2.0410958904109591</c:v>
                </c:pt>
                <c:pt idx="364">
                  <c:v>2.043835616438356</c:v>
                </c:pt>
                <c:pt idx="365">
                  <c:v>2.0520547945205481</c:v>
                </c:pt>
                <c:pt idx="366">
                  <c:v>2.0575342465753423</c:v>
                </c:pt>
                <c:pt idx="367">
                  <c:v>2.0602739726027397</c:v>
                </c:pt>
                <c:pt idx="368">
                  <c:v>2.0657534246575344</c:v>
                </c:pt>
                <c:pt idx="369">
                  <c:v>2.0684931506849313</c:v>
                </c:pt>
                <c:pt idx="370">
                  <c:v>2.0712328767123287</c:v>
                </c:pt>
                <c:pt idx="371">
                  <c:v>2.0821917808219177</c:v>
                </c:pt>
                <c:pt idx="372">
                  <c:v>2.0876712328767124</c:v>
                </c:pt>
                <c:pt idx="373">
                  <c:v>2.0931506849315067</c:v>
                </c:pt>
                <c:pt idx="374">
                  <c:v>2.095890410958904</c:v>
                </c:pt>
                <c:pt idx="375">
                  <c:v>2.0986301369863014</c:v>
                </c:pt>
                <c:pt idx="376">
                  <c:v>2.1041095890410957</c:v>
                </c:pt>
                <c:pt idx="377">
                  <c:v>2.1150684931506851</c:v>
                </c:pt>
                <c:pt idx="378">
                  <c:v>2.1342465753424658</c:v>
                </c:pt>
                <c:pt idx="379">
                  <c:v>2.1397260273972605</c:v>
                </c:pt>
                <c:pt idx="380">
                  <c:v>2.1479452054794521</c:v>
                </c:pt>
                <c:pt idx="381">
                  <c:v>2.1506849315068495</c:v>
                </c:pt>
                <c:pt idx="382">
                  <c:v>2.1726027397260275</c:v>
                </c:pt>
                <c:pt idx="383">
                  <c:v>2.1945205479452055</c:v>
                </c:pt>
                <c:pt idx="384">
                  <c:v>2.1972602739726028</c:v>
                </c:pt>
                <c:pt idx="385">
                  <c:v>2.2000000000000002</c:v>
                </c:pt>
                <c:pt idx="386">
                  <c:v>2.2027397260273971</c:v>
                </c:pt>
                <c:pt idx="387">
                  <c:v>2.2082191780821918</c:v>
                </c:pt>
                <c:pt idx="388">
                  <c:v>2.2136986301369861</c:v>
                </c:pt>
                <c:pt idx="389">
                  <c:v>2.2164383561643834</c:v>
                </c:pt>
                <c:pt idx="390">
                  <c:v>2.2191780821917808</c:v>
                </c:pt>
                <c:pt idx="391">
                  <c:v>2.2273972602739724</c:v>
                </c:pt>
                <c:pt idx="392">
                  <c:v>2.2328767123287672</c:v>
                </c:pt>
                <c:pt idx="393">
                  <c:v>2.2356164383561645</c:v>
                </c:pt>
                <c:pt idx="394">
                  <c:v>2.2383561643835614</c:v>
                </c:pt>
                <c:pt idx="395">
                  <c:v>2.2410958904109588</c:v>
                </c:pt>
                <c:pt idx="396">
                  <c:v>2.2438356164383562</c:v>
                </c:pt>
                <c:pt idx="397">
                  <c:v>2.2465753424657535</c:v>
                </c:pt>
                <c:pt idx="398">
                  <c:v>2.2575342465753425</c:v>
                </c:pt>
                <c:pt idx="399">
                  <c:v>2.2630136986301368</c:v>
                </c:pt>
                <c:pt idx="400">
                  <c:v>2.2657534246575342</c:v>
                </c:pt>
                <c:pt idx="401">
                  <c:v>2.2821917808219179</c:v>
                </c:pt>
                <c:pt idx="402">
                  <c:v>2.2849315068493152</c:v>
                </c:pt>
                <c:pt idx="403">
                  <c:v>2.2876712328767121</c:v>
                </c:pt>
                <c:pt idx="404">
                  <c:v>2.3013698630136985</c:v>
                </c:pt>
                <c:pt idx="405">
                  <c:v>2.3150684931506849</c:v>
                </c:pt>
                <c:pt idx="406">
                  <c:v>2.3205479452054796</c:v>
                </c:pt>
                <c:pt idx="407">
                  <c:v>2.3232876712328765</c:v>
                </c:pt>
                <c:pt idx="408">
                  <c:v>2.3315068493150686</c:v>
                </c:pt>
                <c:pt idx="409">
                  <c:v>2.3342465753424659</c:v>
                </c:pt>
                <c:pt idx="410">
                  <c:v>2.3397260273972602</c:v>
                </c:pt>
                <c:pt idx="411">
                  <c:v>2.3452054794520549</c:v>
                </c:pt>
                <c:pt idx="412">
                  <c:v>2.3479452054794518</c:v>
                </c:pt>
                <c:pt idx="413">
                  <c:v>2.3506849315068492</c:v>
                </c:pt>
                <c:pt idx="414">
                  <c:v>2.3534246575342466</c:v>
                </c:pt>
                <c:pt idx="415">
                  <c:v>2.3589041095890413</c:v>
                </c:pt>
                <c:pt idx="416">
                  <c:v>2.3643835616438356</c:v>
                </c:pt>
                <c:pt idx="417">
                  <c:v>2.3698630136986303</c:v>
                </c:pt>
                <c:pt idx="418">
                  <c:v>2.3753424657534246</c:v>
                </c:pt>
                <c:pt idx="419">
                  <c:v>2.3780821917808219</c:v>
                </c:pt>
                <c:pt idx="420">
                  <c:v>2.3835616438356166</c:v>
                </c:pt>
                <c:pt idx="421">
                  <c:v>2.3890410958904109</c:v>
                </c:pt>
                <c:pt idx="422">
                  <c:v>2.3945205479452056</c:v>
                </c:pt>
                <c:pt idx="423">
                  <c:v>2.3972602739726026</c:v>
                </c:pt>
                <c:pt idx="424">
                  <c:v>2.4</c:v>
                </c:pt>
                <c:pt idx="425">
                  <c:v>2.4027397260273973</c:v>
                </c:pt>
                <c:pt idx="426">
                  <c:v>2.408219178082192</c:v>
                </c:pt>
                <c:pt idx="427">
                  <c:v>2.4109589041095889</c:v>
                </c:pt>
                <c:pt idx="428">
                  <c:v>2.4136986301369863</c:v>
                </c:pt>
                <c:pt idx="429">
                  <c:v>2.4219178082191779</c:v>
                </c:pt>
                <c:pt idx="430">
                  <c:v>2.4273972602739726</c:v>
                </c:pt>
                <c:pt idx="431">
                  <c:v>2.4383561643835616</c:v>
                </c:pt>
                <c:pt idx="432">
                  <c:v>2.441095890410959</c:v>
                </c:pt>
                <c:pt idx="433">
                  <c:v>2.4465753424657533</c:v>
                </c:pt>
                <c:pt idx="434">
                  <c:v>2.452054794520548</c:v>
                </c:pt>
                <c:pt idx="435">
                  <c:v>2.4547945205479453</c:v>
                </c:pt>
                <c:pt idx="436">
                  <c:v>2.4575342465753423</c:v>
                </c:pt>
                <c:pt idx="437">
                  <c:v>2.4602739726027396</c:v>
                </c:pt>
                <c:pt idx="438">
                  <c:v>2.4657534246575343</c:v>
                </c:pt>
                <c:pt idx="439">
                  <c:v>2.4712328767123286</c:v>
                </c:pt>
                <c:pt idx="440">
                  <c:v>2.4767123287671233</c:v>
                </c:pt>
                <c:pt idx="441">
                  <c:v>2.4794520547945207</c:v>
                </c:pt>
                <c:pt idx="442">
                  <c:v>2.4821917808219176</c:v>
                </c:pt>
                <c:pt idx="443">
                  <c:v>2.4904109589041097</c:v>
                </c:pt>
                <c:pt idx="444">
                  <c:v>2.495890410958904</c:v>
                </c:pt>
                <c:pt idx="445">
                  <c:v>2.5013698630136987</c:v>
                </c:pt>
                <c:pt idx="446">
                  <c:v>2.504109589041096</c:v>
                </c:pt>
                <c:pt idx="447">
                  <c:v>2.506849315068493</c:v>
                </c:pt>
                <c:pt idx="448">
                  <c:v>2.5095890410958903</c:v>
                </c:pt>
                <c:pt idx="449">
                  <c:v>2.515068493150685</c:v>
                </c:pt>
                <c:pt idx="450">
                  <c:v>2.5205479452054793</c:v>
                </c:pt>
                <c:pt idx="451">
                  <c:v>2.5232876712328767</c:v>
                </c:pt>
                <c:pt idx="452">
                  <c:v>2.526027397260274</c:v>
                </c:pt>
                <c:pt idx="453">
                  <c:v>2.5287671232876714</c:v>
                </c:pt>
                <c:pt idx="454">
                  <c:v>2.5342465753424657</c:v>
                </c:pt>
                <c:pt idx="455">
                  <c:v>2.5397260273972604</c:v>
                </c:pt>
                <c:pt idx="456">
                  <c:v>2.5424657534246577</c:v>
                </c:pt>
                <c:pt idx="457">
                  <c:v>2.5452054794520547</c:v>
                </c:pt>
                <c:pt idx="458">
                  <c:v>2.547945205479452</c:v>
                </c:pt>
                <c:pt idx="459">
                  <c:v>2.5534246575342467</c:v>
                </c:pt>
                <c:pt idx="460">
                  <c:v>2.558904109589041</c:v>
                </c:pt>
                <c:pt idx="461">
                  <c:v>2.5643835616438357</c:v>
                </c:pt>
                <c:pt idx="462">
                  <c:v>2.5671232876712327</c:v>
                </c:pt>
                <c:pt idx="463">
                  <c:v>2.56986301369863</c:v>
                </c:pt>
                <c:pt idx="464">
                  <c:v>2.5726027397260274</c:v>
                </c:pt>
                <c:pt idx="465">
                  <c:v>2.5753424657534247</c:v>
                </c:pt>
                <c:pt idx="466">
                  <c:v>2.5780821917808221</c:v>
                </c:pt>
                <c:pt idx="467">
                  <c:v>2.5835616438356164</c:v>
                </c:pt>
                <c:pt idx="468">
                  <c:v>2.5863013698630137</c:v>
                </c:pt>
                <c:pt idx="469">
                  <c:v>2.5890410958904111</c:v>
                </c:pt>
                <c:pt idx="470">
                  <c:v>2.591780821917808</c:v>
                </c:pt>
                <c:pt idx="471">
                  <c:v>2.5945205479452054</c:v>
                </c:pt>
                <c:pt idx="472">
                  <c:v>2.5972602739726027</c:v>
                </c:pt>
                <c:pt idx="473">
                  <c:v>2.6027397260273974</c:v>
                </c:pt>
                <c:pt idx="474">
                  <c:v>2.6082191780821917</c:v>
                </c:pt>
                <c:pt idx="475">
                  <c:v>2.6109589041095891</c:v>
                </c:pt>
                <c:pt idx="476">
                  <c:v>2.6136986301369864</c:v>
                </c:pt>
                <c:pt idx="477">
                  <c:v>2.6164383561643834</c:v>
                </c:pt>
                <c:pt idx="478">
                  <c:v>2.6191780821917807</c:v>
                </c:pt>
                <c:pt idx="479">
                  <c:v>2.6219178082191781</c:v>
                </c:pt>
                <c:pt idx="480">
                  <c:v>2.6273972602739728</c:v>
                </c:pt>
                <c:pt idx="481">
                  <c:v>2.6301369863013697</c:v>
                </c:pt>
                <c:pt idx="482">
                  <c:v>2.6328767123287671</c:v>
                </c:pt>
                <c:pt idx="483">
                  <c:v>2.6356164383561644</c:v>
                </c:pt>
                <c:pt idx="484">
                  <c:v>2.6465753424657534</c:v>
                </c:pt>
                <c:pt idx="485">
                  <c:v>2.6520547945205482</c:v>
                </c:pt>
                <c:pt idx="486">
                  <c:v>2.6547945205479451</c:v>
                </c:pt>
                <c:pt idx="487">
                  <c:v>2.6657534246575341</c:v>
                </c:pt>
                <c:pt idx="488">
                  <c:v>2.6712328767123288</c:v>
                </c:pt>
                <c:pt idx="489">
                  <c:v>2.6739726027397261</c:v>
                </c:pt>
                <c:pt idx="490">
                  <c:v>2.6767123287671235</c:v>
                </c:pt>
                <c:pt idx="491">
                  <c:v>2.6821917808219178</c:v>
                </c:pt>
                <c:pt idx="492">
                  <c:v>2.6849315068493151</c:v>
                </c:pt>
                <c:pt idx="493">
                  <c:v>2.6904109589041094</c:v>
                </c:pt>
                <c:pt idx="494">
                  <c:v>2.6958904109589041</c:v>
                </c:pt>
                <c:pt idx="495">
                  <c:v>2.7150684931506848</c:v>
                </c:pt>
                <c:pt idx="496">
                  <c:v>2.7178082191780821</c:v>
                </c:pt>
                <c:pt idx="497">
                  <c:v>2.7205479452054795</c:v>
                </c:pt>
                <c:pt idx="498">
                  <c:v>2.7260273972602738</c:v>
                </c:pt>
                <c:pt idx="499">
                  <c:v>2.7287671232876711</c:v>
                </c:pt>
                <c:pt idx="500">
                  <c:v>2.7342465753424658</c:v>
                </c:pt>
                <c:pt idx="501">
                  <c:v>2.7397260273972601</c:v>
                </c:pt>
                <c:pt idx="502">
                  <c:v>2.7589041095890412</c:v>
                </c:pt>
                <c:pt idx="503">
                  <c:v>2.7643835616438355</c:v>
                </c:pt>
                <c:pt idx="504">
                  <c:v>2.7698630136986302</c:v>
                </c:pt>
                <c:pt idx="505">
                  <c:v>2.7753424657534245</c:v>
                </c:pt>
                <c:pt idx="506">
                  <c:v>2.7780821917808218</c:v>
                </c:pt>
                <c:pt idx="507">
                  <c:v>2.7863013698630139</c:v>
                </c:pt>
                <c:pt idx="508">
                  <c:v>2.7890410958904108</c:v>
                </c:pt>
                <c:pt idx="509">
                  <c:v>2.8027397260273972</c:v>
                </c:pt>
                <c:pt idx="510">
                  <c:v>2.8054794520547945</c:v>
                </c:pt>
                <c:pt idx="511">
                  <c:v>2.8109589041095893</c:v>
                </c:pt>
                <c:pt idx="512">
                  <c:v>2.8164383561643835</c:v>
                </c:pt>
                <c:pt idx="513">
                  <c:v>2.8219178082191783</c:v>
                </c:pt>
                <c:pt idx="514">
                  <c:v>2.8273972602739725</c:v>
                </c:pt>
                <c:pt idx="515">
                  <c:v>2.8301369863013699</c:v>
                </c:pt>
                <c:pt idx="516">
                  <c:v>2.8356164383561642</c:v>
                </c:pt>
                <c:pt idx="517">
                  <c:v>2.8465753424657536</c:v>
                </c:pt>
                <c:pt idx="518">
                  <c:v>2.8493150684931505</c:v>
                </c:pt>
                <c:pt idx="519">
                  <c:v>2.8520547945205479</c:v>
                </c:pt>
                <c:pt idx="520">
                  <c:v>2.871232876712329</c:v>
                </c:pt>
                <c:pt idx="521">
                  <c:v>2.882191780821918</c:v>
                </c:pt>
                <c:pt idx="522">
                  <c:v>2.8849315068493149</c:v>
                </c:pt>
                <c:pt idx="523">
                  <c:v>2.893150684931507</c:v>
                </c:pt>
                <c:pt idx="524">
                  <c:v>2.8958904109589043</c:v>
                </c:pt>
                <c:pt idx="525">
                  <c:v>2.904109589041096</c:v>
                </c:pt>
                <c:pt idx="526">
                  <c:v>2.9095890410958902</c:v>
                </c:pt>
                <c:pt idx="527">
                  <c:v>2.9150684931506849</c:v>
                </c:pt>
                <c:pt idx="528">
                  <c:v>2.9178082191780823</c:v>
                </c:pt>
                <c:pt idx="529">
                  <c:v>2.9205479452054797</c:v>
                </c:pt>
                <c:pt idx="530">
                  <c:v>2.9287671232876713</c:v>
                </c:pt>
                <c:pt idx="531">
                  <c:v>2.9342465753424656</c:v>
                </c:pt>
                <c:pt idx="532">
                  <c:v>2.9397260273972603</c:v>
                </c:pt>
                <c:pt idx="533">
                  <c:v>2.9589041095890409</c:v>
                </c:pt>
                <c:pt idx="534">
                  <c:v>2.9616438356164383</c:v>
                </c:pt>
                <c:pt idx="535">
                  <c:v>2.9643835616438357</c:v>
                </c:pt>
                <c:pt idx="536">
                  <c:v>2.967123287671233</c:v>
                </c:pt>
                <c:pt idx="537">
                  <c:v>2.978082191780822</c:v>
                </c:pt>
                <c:pt idx="538">
                  <c:v>2.9835616438356163</c:v>
                </c:pt>
                <c:pt idx="539">
                  <c:v>2.9863013698630136</c:v>
                </c:pt>
                <c:pt idx="540">
                  <c:v>2.989041095890411</c:v>
                </c:pt>
                <c:pt idx="541">
                  <c:v>2.9917808219178084</c:v>
                </c:pt>
                <c:pt idx="542">
                  <c:v>3.0054794520547947</c:v>
                </c:pt>
                <c:pt idx="543">
                  <c:v>3.010958904109589</c:v>
                </c:pt>
                <c:pt idx="544">
                  <c:v>3.0136986301369864</c:v>
                </c:pt>
                <c:pt idx="545">
                  <c:v>3.0164383561643837</c:v>
                </c:pt>
                <c:pt idx="546">
                  <c:v>3.0246575342465754</c:v>
                </c:pt>
                <c:pt idx="547">
                  <c:v>3.0273972602739727</c:v>
                </c:pt>
                <c:pt idx="548">
                  <c:v>3.0301369863013701</c:v>
                </c:pt>
                <c:pt idx="549">
                  <c:v>3.0356164383561643</c:v>
                </c:pt>
                <c:pt idx="550">
                  <c:v>3.0410958904109591</c:v>
                </c:pt>
                <c:pt idx="551">
                  <c:v>3.0465753424657533</c:v>
                </c:pt>
                <c:pt idx="552">
                  <c:v>3.0602739726027397</c:v>
                </c:pt>
                <c:pt idx="553">
                  <c:v>3.0684931506849313</c:v>
                </c:pt>
                <c:pt idx="554">
                  <c:v>3.0767123287671234</c:v>
                </c:pt>
                <c:pt idx="555">
                  <c:v>3.0794520547945203</c:v>
                </c:pt>
                <c:pt idx="556">
                  <c:v>3.0849315068493151</c:v>
                </c:pt>
                <c:pt idx="557">
                  <c:v>3.0931506849315067</c:v>
                </c:pt>
                <c:pt idx="558">
                  <c:v>3.095890410958904</c:v>
                </c:pt>
                <c:pt idx="559">
                  <c:v>3.1013698630136988</c:v>
                </c:pt>
                <c:pt idx="560">
                  <c:v>3.1095890410958904</c:v>
                </c:pt>
                <c:pt idx="561">
                  <c:v>3.1123287671232878</c:v>
                </c:pt>
                <c:pt idx="562">
                  <c:v>3.1150684931506851</c:v>
                </c:pt>
                <c:pt idx="563">
                  <c:v>3.128767123287671</c:v>
                </c:pt>
                <c:pt idx="564">
                  <c:v>3.1342465753424658</c:v>
                </c:pt>
                <c:pt idx="565">
                  <c:v>3.1369863013698631</c:v>
                </c:pt>
                <c:pt idx="566">
                  <c:v>3.1424657534246574</c:v>
                </c:pt>
                <c:pt idx="567">
                  <c:v>3.1589041095890411</c:v>
                </c:pt>
                <c:pt idx="568">
                  <c:v>3.1671232876712327</c:v>
                </c:pt>
                <c:pt idx="569">
                  <c:v>3.1726027397260275</c:v>
                </c:pt>
                <c:pt idx="570">
                  <c:v>3.1780821917808217</c:v>
                </c:pt>
                <c:pt idx="571">
                  <c:v>3.1917808219178081</c:v>
                </c:pt>
                <c:pt idx="572">
                  <c:v>3.1972602739726028</c:v>
                </c:pt>
                <c:pt idx="573">
                  <c:v>3.2</c:v>
                </c:pt>
                <c:pt idx="574">
                  <c:v>3.2027397260273971</c:v>
                </c:pt>
                <c:pt idx="575">
                  <c:v>3.2054794520547945</c:v>
                </c:pt>
                <c:pt idx="576">
                  <c:v>3.2082191780821918</c:v>
                </c:pt>
                <c:pt idx="577">
                  <c:v>3.2109589041095892</c:v>
                </c:pt>
                <c:pt idx="578">
                  <c:v>3.2164383561643834</c:v>
                </c:pt>
                <c:pt idx="579">
                  <c:v>3.2219178082191782</c:v>
                </c:pt>
                <c:pt idx="580">
                  <c:v>3.2246575342465755</c:v>
                </c:pt>
                <c:pt idx="581">
                  <c:v>3.2273972602739724</c:v>
                </c:pt>
                <c:pt idx="582">
                  <c:v>3.2301369863013698</c:v>
                </c:pt>
                <c:pt idx="583">
                  <c:v>3.2328767123287672</c:v>
                </c:pt>
                <c:pt idx="584">
                  <c:v>3.2410958904109588</c:v>
                </c:pt>
                <c:pt idx="585">
                  <c:v>3.2438356164383562</c:v>
                </c:pt>
                <c:pt idx="586">
                  <c:v>3.2465753424657535</c:v>
                </c:pt>
                <c:pt idx="587">
                  <c:v>3.2493150684931509</c:v>
                </c:pt>
                <c:pt idx="588">
                  <c:v>3.2520547945205478</c:v>
                </c:pt>
                <c:pt idx="589">
                  <c:v>3.2547945205479452</c:v>
                </c:pt>
                <c:pt idx="590">
                  <c:v>3.2602739726027399</c:v>
                </c:pt>
                <c:pt idx="591">
                  <c:v>3.2630136986301368</c:v>
                </c:pt>
                <c:pt idx="592">
                  <c:v>3.2657534246575342</c:v>
                </c:pt>
                <c:pt idx="593">
                  <c:v>3.2684931506849315</c:v>
                </c:pt>
                <c:pt idx="594">
                  <c:v>3.2712328767123289</c:v>
                </c:pt>
                <c:pt idx="595">
                  <c:v>3.2739726027397262</c:v>
                </c:pt>
                <c:pt idx="596">
                  <c:v>3.2767123287671232</c:v>
                </c:pt>
                <c:pt idx="597">
                  <c:v>3.2794520547945205</c:v>
                </c:pt>
                <c:pt idx="598">
                  <c:v>3.2849315068493152</c:v>
                </c:pt>
                <c:pt idx="599">
                  <c:v>3.2876712328767121</c:v>
                </c:pt>
                <c:pt idx="600">
                  <c:v>3.2904109589041095</c:v>
                </c:pt>
                <c:pt idx="601">
                  <c:v>3.2958904109589042</c:v>
                </c:pt>
                <c:pt idx="602">
                  <c:v>3.3095890410958906</c:v>
                </c:pt>
                <c:pt idx="603">
                  <c:v>3.3287671232876712</c:v>
                </c:pt>
                <c:pt idx="604">
                  <c:v>3.3342465753424659</c:v>
                </c:pt>
                <c:pt idx="605">
                  <c:v>3.3369863013698629</c:v>
                </c:pt>
                <c:pt idx="606">
                  <c:v>3.3534246575342466</c:v>
                </c:pt>
                <c:pt idx="607">
                  <c:v>3.3561643835616439</c:v>
                </c:pt>
                <c:pt idx="608">
                  <c:v>3.3589041095890413</c:v>
                </c:pt>
                <c:pt idx="609">
                  <c:v>3.3616438356164382</c:v>
                </c:pt>
                <c:pt idx="610">
                  <c:v>3.3671232876712329</c:v>
                </c:pt>
                <c:pt idx="611">
                  <c:v>3.3726027397260272</c:v>
                </c:pt>
                <c:pt idx="612">
                  <c:v>3.3753424657534246</c:v>
                </c:pt>
                <c:pt idx="613">
                  <c:v>3.3780821917808219</c:v>
                </c:pt>
                <c:pt idx="614">
                  <c:v>3.3808219178082193</c:v>
                </c:pt>
                <c:pt idx="615">
                  <c:v>3.3835616438356166</c:v>
                </c:pt>
                <c:pt idx="616">
                  <c:v>3.3917808219178083</c:v>
                </c:pt>
                <c:pt idx="617">
                  <c:v>3.3972602739726026</c:v>
                </c:pt>
                <c:pt idx="618">
                  <c:v>3.4</c:v>
                </c:pt>
                <c:pt idx="619">
                  <c:v>3.4027397260273973</c:v>
                </c:pt>
                <c:pt idx="620">
                  <c:v>3.408219178082192</c:v>
                </c:pt>
                <c:pt idx="621">
                  <c:v>3.4109589041095889</c:v>
                </c:pt>
                <c:pt idx="622">
                  <c:v>3.4164383561643836</c:v>
                </c:pt>
                <c:pt idx="623">
                  <c:v>3.419178082191781</c:v>
                </c:pt>
                <c:pt idx="624">
                  <c:v>3.4219178082191779</c:v>
                </c:pt>
                <c:pt idx="625">
                  <c:v>3.441095890410959</c:v>
                </c:pt>
                <c:pt idx="626">
                  <c:v>3.4438356164383563</c:v>
                </c:pt>
                <c:pt idx="627">
                  <c:v>3.4547945205479453</c:v>
                </c:pt>
                <c:pt idx="628">
                  <c:v>3.4602739726027396</c:v>
                </c:pt>
                <c:pt idx="629">
                  <c:v>3.463013698630137</c:v>
                </c:pt>
                <c:pt idx="630">
                  <c:v>3.4657534246575343</c:v>
                </c:pt>
                <c:pt idx="631">
                  <c:v>3.473972602739726</c:v>
                </c:pt>
                <c:pt idx="632">
                  <c:v>3.4794520547945207</c:v>
                </c:pt>
                <c:pt idx="633">
                  <c:v>3.484931506849315</c:v>
                </c:pt>
                <c:pt idx="634">
                  <c:v>3.4986301369863013</c:v>
                </c:pt>
                <c:pt idx="635">
                  <c:v>3.504109589041096</c:v>
                </c:pt>
                <c:pt idx="636">
                  <c:v>3.506849315068493</c:v>
                </c:pt>
                <c:pt idx="637">
                  <c:v>3.5123287671232877</c:v>
                </c:pt>
                <c:pt idx="638">
                  <c:v>3.5178082191780824</c:v>
                </c:pt>
                <c:pt idx="639">
                  <c:v>3.5232876712328767</c:v>
                </c:pt>
                <c:pt idx="640">
                  <c:v>3.5287671232876714</c:v>
                </c:pt>
                <c:pt idx="641">
                  <c:v>3.5424657534246577</c:v>
                </c:pt>
                <c:pt idx="642">
                  <c:v>3.547945205479452</c:v>
                </c:pt>
                <c:pt idx="643">
                  <c:v>3.5643835616438357</c:v>
                </c:pt>
                <c:pt idx="644">
                  <c:v>3.5726027397260274</c:v>
                </c:pt>
                <c:pt idx="645">
                  <c:v>3.5863013698630137</c:v>
                </c:pt>
                <c:pt idx="646">
                  <c:v>3.591780821917808</c:v>
                </c:pt>
                <c:pt idx="647">
                  <c:v>3.5945205479452054</c:v>
                </c:pt>
                <c:pt idx="648">
                  <c:v>3.5972602739726027</c:v>
                </c:pt>
                <c:pt idx="649">
                  <c:v>3.6</c:v>
                </c:pt>
                <c:pt idx="650">
                  <c:v>3.6054794520547944</c:v>
                </c:pt>
                <c:pt idx="651">
                  <c:v>3.6109589041095891</c:v>
                </c:pt>
                <c:pt idx="652">
                  <c:v>3.6164383561643834</c:v>
                </c:pt>
                <c:pt idx="653">
                  <c:v>3.6191780821917807</c:v>
                </c:pt>
                <c:pt idx="654">
                  <c:v>3.6219178082191781</c:v>
                </c:pt>
                <c:pt idx="655">
                  <c:v>3.6273972602739728</c:v>
                </c:pt>
                <c:pt idx="656">
                  <c:v>3.6301369863013697</c:v>
                </c:pt>
                <c:pt idx="657">
                  <c:v>3.6356164383561644</c:v>
                </c:pt>
                <c:pt idx="658">
                  <c:v>3.6383561643835618</c:v>
                </c:pt>
                <c:pt idx="659">
                  <c:v>3.6410958904109587</c:v>
                </c:pt>
                <c:pt idx="660">
                  <c:v>3.6547945205479451</c:v>
                </c:pt>
                <c:pt idx="661">
                  <c:v>3.6602739726027398</c:v>
                </c:pt>
                <c:pt idx="662">
                  <c:v>3.6630136986301371</c:v>
                </c:pt>
                <c:pt idx="663">
                  <c:v>3.6657534246575341</c:v>
                </c:pt>
                <c:pt idx="664">
                  <c:v>3.6684931506849314</c:v>
                </c:pt>
                <c:pt idx="665">
                  <c:v>3.6739726027397261</c:v>
                </c:pt>
                <c:pt idx="666">
                  <c:v>3.6794520547945204</c:v>
                </c:pt>
                <c:pt idx="667">
                  <c:v>3.6821917808219178</c:v>
                </c:pt>
                <c:pt idx="668">
                  <c:v>3.6849315068493151</c:v>
                </c:pt>
                <c:pt idx="669">
                  <c:v>3.6904109589041094</c:v>
                </c:pt>
                <c:pt idx="670">
                  <c:v>3.6931506849315068</c:v>
                </c:pt>
                <c:pt idx="671">
                  <c:v>3.6986301369863015</c:v>
                </c:pt>
                <c:pt idx="672">
                  <c:v>3.7041095890410958</c:v>
                </c:pt>
                <c:pt idx="673">
                  <c:v>3.7068493150684931</c:v>
                </c:pt>
                <c:pt idx="674">
                  <c:v>3.7095890410958905</c:v>
                </c:pt>
                <c:pt idx="675">
                  <c:v>3.7178082191780821</c:v>
                </c:pt>
                <c:pt idx="676">
                  <c:v>3.7232876712328768</c:v>
                </c:pt>
                <c:pt idx="677">
                  <c:v>3.7260273972602738</c:v>
                </c:pt>
                <c:pt idx="678">
                  <c:v>3.7315068493150685</c:v>
                </c:pt>
                <c:pt idx="679">
                  <c:v>3.7342465753424658</c:v>
                </c:pt>
                <c:pt idx="680">
                  <c:v>3.7369863013698632</c:v>
                </c:pt>
                <c:pt idx="681">
                  <c:v>3.7424657534246575</c:v>
                </c:pt>
                <c:pt idx="682">
                  <c:v>3.7479452054794522</c:v>
                </c:pt>
                <c:pt idx="683">
                  <c:v>3.7506849315068491</c:v>
                </c:pt>
                <c:pt idx="684">
                  <c:v>3.7534246575342465</c:v>
                </c:pt>
                <c:pt idx="685">
                  <c:v>3.7698630136986302</c:v>
                </c:pt>
                <c:pt idx="686">
                  <c:v>3.7726027397260276</c:v>
                </c:pt>
                <c:pt idx="687">
                  <c:v>3.7753424657534245</c:v>
                </c:pt>
                <c:pt idx="688">
                  <c:v>3.7780821917808218</c:v>
                </c:pt>
                <c:pt idx="689">
                  <c:v>3.7808219178082192</c:v>
                </c:pt>
                <c:pt idx="690">
                  <c:v>3.7863013698630139</c:v>
                </c:pt>
                <c:pt idx="691">
                  <c:v>3.7917808219178082</c:v>
                </c:pt>
                <c:pt idx="692">
                  <c:v>3.8109589041095893</c:v>
                </c:pt>
                <c:pt idx="693">
                  <c:v>3.8136986301369862</c:v>
                </c:pt>
                <c:pt idx="694">
                  <c:v>3.8164383561643835</c:v>
                </c:pt>
                <c:pt idx="695">
                  <c:v>3.8191780821917809</c:v>
                </c:pt>
                <c:pt idx="696">
                  <c:v>3.8246575342465752</c:v>
                </c:pt>
                <c:pt idx="697">
                  <c:v>3.8273972602739725</c:v>
                </c:pt>
                <c:pt idx="698">
                  <c:v>3.8383561643835615</c:v>
                </c:pt>
                <c:pt idx="699">
                  <c:v>3.8410958904109589</c:v>
                </c:pt>
                <c:pt idx="700">
                  <c:v>3.8547945205479452</c:v>
                </c:pt>
                <c:pt idx="701">
                  <c:v>3.8575342465753426</c:v>
                </c:pt>
                <c:pt idx="702">
                  <c:v>3.8602739726027395</c:v>
                </c:pt>
                <c:pt idx="703">
                  <c:v>3.8630136986301369</c:v>
                </c:pt>
                <c:pt idx="704">
                  <c:v>3.8684931506849316</c:v>
                </c:pt>
                <c:pt idx="705">
                  <c:v>3.8794520547945206</c:v>
                </c:pt>
                <c:pt idx="706">
                  <c:v>3.882191780821918</c:v>
                </c:pt>
                <c:pt idx="707">
                  <c:v>3.8849315068493149</c:v>
                </c:pt>
                <c:pt idx="708">
                  <c:v>3.8904109589041096</c:v>
                </c:pt>
                <c:pt idx="709">
                  <c:v>3.8986301369863012</c:v>
                </c:pt>
                <c:pt idx="710">
                  <c:v>3.9013698630136986</c:v>
                </c:pt>
                <c:pt idx="711">
                  <c:v>3.9068493150684933</c:v>
                </c:pt>
                <c:pt idx="712">
                  <c:v>3.9232876712328766</c:v>
                </c:pt>
                <c:pt idx="713">
                  <c:v>3.9260273972602739</c:v>
                </c:pt>
                <c:pt idx="714">
                  <c:v>3.9315068493150687</c:v>
                </c:pt>
                <c:pt idx="715">
                  <c:v>3.9424657534246577</c:v>
                </c:pt>
                <c:pt idx="716">
                  <c:v>3.9452054794520546</c:v>
                </c:pt>
                <c:pt idx="717">
                  <c:v>3.9479452054794519</c:v>
                </c:pt>
                <c:pt idx="718">
                  <c:v>3.9534246575342467</c:v>
                </c:pt>
                <c:pt idx="719">
                  <c:v>3.9616438356164383</c:v>
                </c:pt>
                <c:pt idx="720">
                  <c:v>3.9698630136986299</c:v>
                </c:pt>
                <c:pt idx="721">
                  <c:v>3.9726027397260273</c:v>
                </c:pt>
                <c:pt idx="722">
                  <c:v>3.9753424657534246</c:v>
                </c:pt>
                <c:pt idx="723">
                  <c:v>3.9945205479452053</c:v>
                </c:pt>
                <c:pt idx="724">
                  <c:v>3.9972602739726026</c:v>
                </c:pt>
                <c:pt idx="725">
                  <c:v>4.0136986301369859</c:v>
                </c:pt>
                <c:pt idx="726">
                  <c:v>4.0164383561643833</c:v>
                </c:pt>
                <c:pt idx="727">
                  <c:v>4.0191780821917806</c:v>
                </c:pt>
                <c:pt idx="728">
                  <c:v>4.0301369863013701</c:v>
                </c:pt>
                <c:pt idx="729">
                  <c:v>4.0328767123287674</c:v>
                </c:pt>
                <c:pt idx="730">
                  <c:v>4.0410958904109586</c:v>
                </c:pt>
                <c:pt idx="731">
                  <c:v>4.0547945205479454</c:v>
                </c:pt>
                <c:pt idx="732">
                  <c:v>4.0575342465753428</c:v>
                </c:pt>
                <c:pt idx="733">
                  <c:v>4.0602739726027401</c:v>
                </c:pt>
                <c:pt idx="734">
                  <c:v>4.0630136986301366</c:v>
                </c:pt>
                <c:pt idx="735">
                  <c:v>4.065753424657534</c:v>
                </c:pt>
                <c:pt idx="736">
                  <c:v>4.0684931506849313</c:v>
                </c:pt>
                <c:pt idx="737">
                  <c:v>4.0712328767123287</c:v>
                </c:pt>
                <c:pt idx="738">
                  <c:v>4.0739726027397261</c:v>
                </c:pt>
                <c:pt idx="739">
                  <c:v>4.0767123287671234</c:v>
                </c:pt>
                <c:pt idx="740">
                  <c:v>4.0821917808219181</c:v>
                </c:pt>
                <c:pt idx="741">
                  <c:v>4.0849315068493155</c:v>
                </c:pt>
                <c:pt idx="742">
                  <c:v>4.087671232876712</c:v>
                </c:pt>
                <c:pt idx="743">
                  <c:v>4.0904109589041093</c:v>
                </c:pt>
                <c:pt idx="744">
                  <c:v>4.1013698630136988</c:v>
                </c:pt>
                <c:pt idx="745">
                  <c:v>4.117808219178082</c:v>
                </c:pt>
                <c:pt idx="746">
                  <c:v>4.1205479452054794</c:v>
                </c:pt>
                <c:pt idx="747">
                  <c:v>4.1232876712328768</c:v>
                </c:pt>
                <c:pt idx="748">
                  <c:v>4.1452054794520548</c:v>
                </c:pt>
                <c:pt idx="749">
                  <c:v>4.1643835616438354</c:v>
                </c:pt>
                <c:pt idx="750">
                  <c:v>4.1671232876712327</c:v>
                </c:pt>
                <c:pt idx="751">
                  <c:v>4.1698630136986301</c:v>
                </c:pt>
                <c:pt idx="752">
                  <c:v>4.1753424657534248</c:v>
                </c:pt>
                <c:pt idx="753">
                  <c:v>4.1863013698630134</c:v>
                </c:pt>
                <c:pt idx="754">
                  <c:v>4.1972602739726028</c:v>
                </c:pt>
                <c:pt idx="755">
                  <c:v>4.2054794520547949</c:v>
                </c:pt>
                <c:pt idx="756">
                  <c:v>4.2082191780821914</c:v>
                </c:pt>
                <c:pt idx="757">
                  <c:v>4.2109589041095887</c:v>
                </c:pt>
                <c:pt idx="758">
                  <c:v>4.2164383561643834</c:v>
                </c:pt>
                <c:pt idx="759">
                  <c:v>4.2328767123287667</c:v>
                </c:pt>
                <c:pt idx="760">
                  <c:v>4.2356164383561641</c:v>
                </c:pt>
                <c:pt idx="761">
                  <c:v>4.2493150684931509</c:v>
                </c:pt>
                <c:pt idx="762">
                  <c:v>4.2547945205479456</c:v>
                </c:pt>
                <c:pt idx="763">
                  <c:v>4.2739726027397262</c:v>
                </c:pt>
                <c:pt idx="764">
                  <c:v>4.2767123287671236</c:v>
                </c:pt>
                <c:pt idx="765">
                  <c:v>4.279452054794521</c:v>
                </c:pt>
                <c:pt idx="766">
                  <c:v>4.2849315068493148</c:v>
                </c:pt>
                <c:pt idx="767">
                  <c:v>4.2986301369863016</c:v>
                </c:pt>
                <c:pt idx="768">
                  <c:v>4.3013698630136989</c:v>
                </c:pt>
                <c:pt idx="769">
                  <c:v>4.3041095890410963</c:v>
                </c:pt>
                <c:pt idx="770">
                  <c:v>4.3123287671232875</c:v>
                </c:pt>
                <c:pt idx="771">
                  <c:v>4.3315068493150681</c:v>
                </c:pt>
                <c:pt idx="772">
                  <c:v>4.3342465753424655</c:v>
                </c:pt>
                <c:pt idx="773">
                  <c:v>4.3369863013698629</c:v>
                </c:pt>
                <c:pt idx="774">
                  <c:v>4.3397260273972602</c:v>
                </c:pt>
                <c:pt idx="775">
                  <c:v>4.3424657534246576</c:v>
                </c:pt>
                <c:pt idx="776">
                  <c:v>4.3452054794520549</c:v>
                </c:pt>
                <c:pt idx="777">
                  <c:v>4.3616438356164382</c:v>
                </c:pt>
                <c:pt idx="778">
                  <c:v>4.3643835616438356</c:v>
                </c:pt>
                <c:pt idx="779">
                  <c:v>4.3698630136986303</c:v>
                </c:pt>
                <c:pt idx="780">
                  <c:v>4.375342465753425</c:v>
                </c:pt>
                <c:pt idx="781">
                  <c:v>4.3835616438356162</c:v>
                </c:pt>
                <c:pt idx="782">
                  <c:v>4.3863013698630136</c:v>
                </c:pt>
                <c:pt idx="783">
                  <c:v>4.3890410958904109</c:v>
                </c:pt>
                <c:pt idx="784">
                  <c:v>4.3917808219178083</c:v>
                </c:pt>
                <c:pt idx="785">
                  <c:v>4.3945205479452056</c:v>
                </c:pt>
                <c:pt idx="786">
                  <c:v>4.4000000000000004</c:v>
                </c:pt>
                <c:pt idx="787">
                  <c:v>4.4054794520547942</c:v>
                </c:pt>
                <c:pt idx="788">
                  <c:v>4.4109589041095889</c:v>
                </c:pt>
                <c:pt idx="789">
                  <c:v>4.4136986301369863</c:v>
                </c:pt>
                <c:pt idx="790">
                  <c:v>4.4164383561643836</c:v>
                </c:pt>
                <c:pt idx="791">
                  <c:v>4.4301369863013695</c:v>
                </c:pt>
                <c:pt idx="792">
                  <c:v>4.4328767123287669</c:v>
                </c:pt>
                <c:pt idx="793">
                  <c:v>4.4383561643835616</c:v>
                </c:pt>
                <c:pt idx="794">
                  <c:v>4.4438356164383563</c:v>
                </c:pt>
                <c:pt idx="795">
                  <c:v>4.4493150684931511</c:v>
                </c:pt>
                <c:pt idx="796">
                  <c:v>4.4520547945205475</c:v>
                </c:pt>
                <c:pt idx="797">
                  <c:v>4.4547945205479449</c:v>
                </c:pt>
                <c:pt idx="798">
                  <c:v>4.4575342465753423</c:v>
                </c:pt>
                <c:pt idx="799">
                  <c:v>4.463013698630137</c:v>
                </c:pt>
                <c:pt idx="800">
                  <c:v>4.4684931506849317</c:v>
                </c:pt>
                <c:pt idx="801">
                  <c:v>4.4739726027397264</c:v>
                </c:pt>
                <c:pt idx="802">
                  <c:v>4.4767123287671229</c:v>
                </c:pt>
                <c:pt idx="803">
                  <c:v>4.4794520547945202</c:v>
                </c:pt>
                <c:pt idx="804">
                  <c:v>4.4821917808219176</c:v>
                </c:pt>
                <c:pt idx="805">
                  <c:v>4.4876712328767123</c:v>
                </c:pt>
                <c:pt idx="806">
                  <c:v>4.493150684931507</c:v>
                </c:pt>
                <c:pt idx="807">
                  <c:v>4.4958904109589044</c:v>
                </c:pt>
                <c:pt idx="808">
                  <c:v>4.4986301369863018</c:v>
                </c:pt>
                <c:pt idx="809">
                  <c:v>4.5013698630136982</c:v>
                </c:pt>
                <c:pt idx="810">
                  <c:v>4.5041095890410956</c:v>
                </c:pt>
                <c:pt idx="811">
                  <c:v>4.506849315068493</c:v>
                </c:pt>
                <c:pt idx="812">
                  <c:v>4.5123287671232877</c:v>
                </c:pt>
                <c:pt idx="813">
                  <c:v>4.515068493150685</c:v>
                </c:pt>
                <c:pt idx="814">
                  <c:v>4.5178082191780824</c:v>
                </c:pt>
                <c:pt idx="815">
                  <c:v>4.5205479452054798</c:v>
                </c:pt>
                <c:pt idx="816">
                  <c:v>4.5260273972602736</c:v>
                </c:pt>
                <c:pt idx="817">
                  <c:v>4.5315068493150683</c:v>
                </c:pt>
                <c:pt idx="818">
                  <c:v>4.536986301369863</c:v>
                </c:pt>
                <c:pt idx="819">
                  <c:v>4.5397260273972604</c:v>
                </c:pt>
                <c:pt idx="820">
                  <c:v>4.5424657534246577</c:v>
                </c:pt>
                <c:pt idx="821">
                  <c:v>4.5452054794520551</c:v>
                </c:pt>
                <c:pt idx="822">
                  <c:v>4.5479452054794525</c:v>
                </c:pt>
                <c:pt idx="823">
                  <c:v>4.5506849315068489</c:v>
                </c:pt>
                <c:pt idx="824">
                  <c:v>4.5561643835616437</c:v>
                </c:pt>
                <c:pt idx="825">
                  <c:v>4.558904109589041</c:v>
                </c:pt>
                <c:pt idx="826">
                  <c:v>4.5616438356164384</c:v>
                </c:pt>
                <c:pt idx="827">
                  <c:v>4.5643835616438357</c:v>
                </c:pt>
                <c:pt idx="828">
                  <c:v>4.5671232876712331</c:v>
                </c:pt>
                <c:pt idx="829">
                  <c:v>4.5698630136986305</c:v>
                </c:pt>
                <c:pt idx="830">
                  <c:v>4.5753424657534243</c:v>
                </c:pt>
                <c:pt idx="831">
                  <c:v>4.580821917808219</c:v>
                </c:pt>
                <c:pt idx="832">
                  <c:v>4.5863013698630137</c:v>
                </c:pt>
                <c:pt idx="833">
                  <c:v>4.5890410958904111</c:v>
                </c:pt>
                <c:pt idx="834">
                  <c:v>4.5945205479452058</c:v>
                </c:pt>
                <c:pt idx="835">
                  <c:v>4.5999999999999996</c:v>
                </c:pt>
                <c:pt idx="836">
                  <c:v>4.602739726027397</c:v>
                </c:pt>
                <c:pt idx="837">
                  <c:v>4.6054794520547944</c:v>
                </c:pt>
                <c:pt idx="838">
                  <c:v>4.6082191780821917</c:v>
                </c:pt>
                <c:pt idx="839">
                  <c:v>4.6109589041095891</c:v>
                </c:pt>
                <c:pt idx="840">
                  <c:v>4.6191780821917812</c:v>
                </c:pt>
                <c:pt idx="841">
                  <c:v>4.6219178082191785</c:v>
                </c:pt>
                <c:pt idx="842">
                  <c:v>4.624657534246575</c:v>
                </c:pt>
                <c:pt idx="843">
                  <c:v>4.6273972602739724</c:v>
                </c:pt>
                <c:pt idx="844">
                  <c:v>4.6301369863013697</c:v>
                </c:pt>
                <c:pt idx="845">
                  <c:v>4.6356164383561644</c:v>
                </c:pt>
                <c:pt idx="846">
                  <c:v>4.6383561643835618</c:v>
                </c:pt>
                <c:pt idx="847">
                  <c:v>4.6438356164383565</c:v>
                </c:pt>
                <c:pt idx="848">
                  <c:v>4.6493150684931503</c:v>
                </c:pt>
                <c:pt idx="849">
                  <c:v>4.6547945205479451</c:v>
                </c:pt>
                <c:pt idx="850">
                  <c:v>4.6575342465753424</c:v>
                </c:pt>
                <c:pt idx="851">
                  <c:v>4.6630136986301371</c:v>
                </c:pt>
                <c:pt idx="852">
                  <c:v>4.6684931506849319</c:v>
                </c:pt>
                <c:pt idx="853">
                  <c:v>4.6739726027397257</c:v>
                </c:pt>
                <c:pt idx="854">
                  <c:v>4.6794520547945204</c:v>
                </c:pt>
                <c:pt idx="855">
                  <c:v>4.6821917808219178</c:v>
                </c:pt>
                <c:pt idx="856">
                  <c:v>4.6876712328767125</c:v>
                </c:pt>
                <c:pt idx="857">
                  <c:v>4.6904109589041099</c:v>
                </c:pt>
                <c:pt idx="858">
                  <c:v>4.6931506849315072</c:v>
                </c:pt>
                <c:pt idx="859">
                  <c:v>4.6958904109589037</c:v>
                </c:pt>
                <c:pt idx="860">
                  <c:v>4.6986301369863011</c:v>
                </c:pt>
                <c:pt idx="861">
                  <c:v>4.7068493150684931</c:v>
                </c:pt>
                <c:pt idx="862">
                  <c:v>4.7123287671232879</c:v>
                </c:pt>
                <c:pt idx="863">
                  <c:v>4.7315068493150685</c:v>
                </c:pt>
                <c:pt idx="864">
                  <c:v>4.7369863013698632</c:v>
                </c:pt>
                <c:pt idx="865">
                  <c:v>4.7424657534246579</c:v>
                </c:pt>
                <c:pt idx="866">
                  <c:v>4.7452054794520544</c:v>
                </c:pt>
                <c:pt idx="867">
                  <c:v>4.7506849315068491</c:v>
                </c:pt>
                <c:pt idx="868">
                  <c:v>4.7561643835616438</c:v>
                </c:pt>
                <c:pt idx="869">
                  <c:v>4.7616438356164386</c:v>
                </c:pt>
                <c:pt idx="870">
                  <c:v>4.7753424657534245</c:v>
                </c:pt>
                <c:pt idx="871">
                  <c:v>4.7780821917808218</c:v>
                </c:pt>
                <c:pt idx="872">
                  <c:v>4.7808219178082192</c:v>
                </c:pt>
                <c:pt idx="873">
                  <c:v>4.7863013698630139</c:v>
                </c:pt>
                <c:pt idx="874">
                  <c:v>4.7945205479452051</c:v>
                </c:pt>
                <c:pt idx="875">
                  <c:v>4.8</c:v>
                </c:pt>
                <c:pt idx="876">
                  <c:v>4.8027397260273972</c:v>
                </c:pt>
                <c:pt idx="877">
                  <c:v>4.8054794520547945</c:v>
                </c:pt>
                <c:pt idx="878">
                  <c:v>4.8191780821917805</c:v>
                </c:pt>
                <c:pt idx="879">
                  <c:v>4.8219178082191778</c:v>
                </c:pt>
                <c:pt idx="880">
                  <c:v>4.8246575342465752</c:v>
                </c:pt>
                <c:pt idx="881">
                  <c:v>4.8438356164383558</c:v>
                </c:pt>
                <c:pt idx="882">
                  <c:v>4.8465753424657532</c:v>
                </c:pt>
                <c:pt idx="883">
                  <c:v>4.8493150684931505</c:v>
                </c:pt>
                <c:pt idx="884">
                  <c:v>4.8547945205479452</c:v>
                </c:pt>
                <c:pt idx="885">
                  <c:v>4.8575342465753426</c:v>
                </c:pt>
                <c:pt idx="886">
                  <c:v>4.8657534246575347</c:v>
                </c:pt>
                <c:pt idx="887">
                  <c:v>4.8684931506849312</c:v>
                </c:pt>
                <c:pt idx="888">
                  <c:v>4.8712328767123285</c:v>
                </c:pt>
                <c:pt idx="889">
                  <c:v>4.8739726027397259</c:v>
                </c:pt>
                <c:pt idx="890">
                  <c:v>4.8876712328767127</c:v>
                </c:pt>
                <c:pt idx="891">
                  <c:v>4.8904109589041092</c:v>
                </c:pt>
                <c:pt idx="892">
                  <c:v>4.8931506849315065</c:v>
                </c:pt>
                <c:pt idx="893">
                  <c:v>4.8958904109589039</c:v>
                </c:pt>
                <c:pt idx="894">
                  <c:v>4.9068493150684933</c:v>
                </c:pt>
                <c:pt idx="895">
                  <c:v>4.9205479452054792</c:v>
                </c:pt>
                <c:pt idx="896">
                  <c:v>4.9369863013698634</c:v>
                </c:pt>
                <c:pt idx="897">
                  <c:v>4.9397260273972599</c:v>
                </c:pt>
                <c:pt idx="898">
                  <c:v>4.9424657534246572</c:v>
                </c:pt>
                <c:pt idx="899">
                  <c:v>4.9452054794520546</c:v>
                </c:pt>
                <c:pt idx="900">
                  <c:v>4.9479452054794519</c:v>
                </c:pt>
                <c:pt idx="901">
                  <c:v>4.9506849315068493</c:v>
                </c:pt>
                <c:pt idx="902">
                  <c:v>4.9534246575342467</c:v>
                </c:pt>
                <c:pt idx="903">
                  <c:v>4.956164383561644</c:v>
                </c:pt>
                <c:pt idx="904">
                  <c:v>4.9616438356164387</c:v>
                </c:pt>
                <c:pt idx="905">
                  <c:v>4.9671232876712326</c:v>
                </c:pt>
                <c:pt idx="906">
                  <c:v>4.9698630136986299</c:v>
                </c:pt>
                <c:pt idx="907">
                  <c:v>4.9753424657534246</c:v>
                </c:pt>
                <c:pt idx="908">
                  <c:v>4.978082191780822</c:v>
                </c:pt>
                <c:pt idx="909">
                  <c:v>4.9808219178082194</c:v>
                </c:pt>
                <c:pt idx="910">
                  <c:v>4.9835616438356167</c:v>
                </c:pt>
                <c:pt idx="911">
                  <c:v>4.9890410958904106</c:v>
                </c:pt>
                <c:pt idx="912">
                  <c:v>4.9917808219178079</c:v>
                </c:pt>
                <c:pt idx="913">
                  <c:v>5</c:v>
                </c:pt>
                <c:pt idx="914">
                  <c:v>5.0054794520547947</c:v>
                </c:pt>
                <c:pt idx="915">
                  <c:v>5.0082191780821921</c:v>
                </c:pt>
                <c:pt idx="916">
                  <c:v>5.0109589041095894</c:v>
                </c:pt>
                <c:pt idx="917">
                  <c:v>5.0136986301369859</c:v>
                </c:pt>
                <c:pt idx="918">
                  <c:v>5.0191780821917806</c:v>
                </c:pt>
                <c:pt idx="919">
                  <c:v>5.021917808219178</c:v>
                </c:pt>
                <c:pt idx="920">
                  <c:v>5.0328767123287674</c:v>
                </c:pt>
                <c:pt idx="921">
                  <c:v>5.0383561643835613</c:v>
                </c:pt>
                <c:pt idx="922">
                  <c:v>5.0410958904109586</c:v>
                </c:pt>
                <c:pt idx="923">
                  <c:v>5.0493150684931507</c:v>
                </c:pt>
                <c:pt idx="924">
                  <c:v>5.065753424657534</c:v>
                </c:pt>
                <c:pt idx="925">
                  <c:v>5.0684931506849313</c:v>
                </c:pt>
                <c:pt idx="926">
                  <c:v>5.0767123287671234</c:v>
                </c:pt>
                <c:pt idx="927">
                  <c:v>5.0821917808219181</c:v>
                </c:pt>
                <c:pt idx="928">
                  <c:v>5.0849315068493155</c:v>
                </c:pt>
                <c:pt idx="929">
                  <c:v>5.0904109589041093</c:v>
                </c:pt>
                <c:pt idx="930">
                  <c:v>5.095890410958904</c:v>
                </c:pt>
                <c:pt idx="931">
                  <c:v>5.1068493150684935</c:v>
                </c:pt>
                <c:pt idx="932">
                  <c:v>5.1095890410958908</c:v>
                </c:pt>
                <c:pt idx="933">
                  <c:v>5.1123287671232873</c:v>
                </c:pt>
                <c:pt idx="934">
                  <c:v>5.1150684931506847</c:v>
                </c:pt>
                <c:pt idx="935">
                  <c:v>5.117808219178082</c:v>
                </c:pt>
                <c:pt idx="936">
                  <c:v>5.1205479452054794</c:v>
                </c:pt>
                <c:pt idx="937">
                  <c:v>5.1260273972602741</c:v>
                </c:pt>
                <c:pt idx="938">
                  <c:v>5.1287671232876715</c:v>
                </c:pt>
                <c:pt idx="939">
                  <c:v>5.1315068493150688</c:v>
                </c:pt>
                <c:pt idx="940">
                  <c:v>5.1342465753424653</c:v>
                </c:pt>
                <c:pt idx="941">
                  <c:v>5.13972602739726</c:v>
                </c:pt>
                <c:pt idx="942">
                  <c:v>5.1534246575342468</c:v>
                </c:pt>
                <c:pt idx="943">
                  <c:v>5.1561643835616442</c:v>
                </c:pt>
                <c:pt idx="944">
                  <c:v>5.1589041095890407</c:v>
                </c:pt>
                <c:pt idx="945">
                  <c:v>5.1698630136986301</c:v>
                </c:pt>
                <c:pt idx="946">
                  <c:v>5.1726027397260275</c:v>
                </c:pt>
                <c:pt idx="947">
                  <c:v>5.1753424657534248</c:v>
                </c:pt>
                <c:pt idx="948">
                  <c:v>5.1890410958904107</c:v>
                </c:pt>
                <c:pt idx="949">
                  <c:v>5.1945205479452055</c:v>
                </c:pt>
                <c:pt idx="950">
                  <c:v>5.1972602739726028</c:v>
                </c:pt>
                <c:pt idx="951">
                  <c:v>5.2</c:v>
                </c:pt>
                <c:pt idx="952">
                  <c:v>5.2027397260273975</c:v>
                </c:pt>
                <c:pt idx="953">
                  <c:v>5.2109589041095887</c:v>
                </c:pt>
                <c:pt idx="954">
                  <c:v>5.2136986301369861</c:v>
                </c:pt>
                <c:pt idx="955">
                  <c:v>5.2164383561643834</c:v>
                </c:pt>
                <c:pt idx="956">
                  <c:v>5.2191780821917808</c:v>
                </c:pt>
                <c:pt idx="957">
                  <c:v>5.2219178082191782</c:v>
                </c:pt>
                <c:pt idx="958">
                  <c:v>5.2246575342465755</c:v>
                </c:pt>
                <c:pt idx="959">
                  <c:v>5.2273972602739729</c:v>
                </c:pt>
                <c:pt idx="960">
                  <c:v>5.2383561643835614</c:v>
                </c:pt>
                <c:pt idx="961">
                  <c:v>5.2410958904109588</c:v>
                </c:pt>
                <c:pt idx="962">
                  <c:v>5.2465753424657535</c:v>
                </c:pt>
                <c:pt idx="963">
                  <c:v>5.2520547945205482</c:v>
                </c:pt>
                <c:pt idx="964">
                  <c:v>5.2575342465753421</c:v>
                </c:pt>
                <c:pt idx="965">
                  <c:v>5.2767123287671236</c:v>
                </c:pt>
                <c:pt idx="966">
                  <c:v>5.2821917808219174</c:v>
                </c:pt>
                <c:pt idx="967">
                  <c:v>5.2876712328767121</c:v>
                </c:pt>
                <c:pt idx="968">
                  <c:v>5.2904109589041095</c:v>
                </c:pt>
                <c:pt idx="969">
                  <c:v>5.2958904109589042</c:v>
                </c:pt>
                <c:pt idx="970">
                  <c:v>5.3013698630136989</c:v>
                </c:pt>
                <c:pt idx="971">
                  <c:v>5.3041095890410963</c:v>
                </c:pt>
                <c:pt idx="972">
                  <c:v>5.3068493150684928</c:v>
                </c:pt>
                <c:pt idx="973">
                  <c:v>5.3095890410958901</c:v>
                </c:pt>
                <c:pt idx="974">
                  <c:v>5.3123287671232875</c:v>
                </c:pt>
                <c:pt idx="975">
                  <c:v>5.3260273972602743</c:v>
                </c:pt>
                <c:pt idx="976">
                  <c:v>5.3287671232876717</c:v>
                </c:pt>
                <c:pt idx="977">
                  <c:v>5.3315068493150681</c:v>
                </c:pt>
                <c:pt idx="978">
                  <c:v>5.3452054794520549</c:v>
                </c:pt>
                <c:pt idx="979">
                  <c:v>5.3506849315068497</c:v>
                </c:pt>
                <c:pt idx="980">
                  <c:v>5.3561643835616435</c:v>
                </c:pt>
                <c:pt idx="981">
                  <c:v>5.3780821917808215</c:v>
                </c:pt>
                <c:pt idx="982">
                  <c:v>5.3835616438356162</c:v>
                </c:pt>
                <c:pt idx="983">
                  <c:v>5.4027397260273968</c:v>
                </c:pt>
                <c:pt idx="984">
                  <c:v>5.4082191780821915</c:v>
                </c:pt>
                <c:pt idx="985">
                  <c:v>5.4136986301369863</c:v>
                </c:pt>
                <c:pt idx="986">
                  <c:v>5.4164383561643836</c:v>
                </c:pt>
                <c:pt idx="987">
                  <c:v>5.419178082191781</c:v>
                </c:pt>
                <c:pt idx="988">
                  <c:v>5.4273972602739722</c:v>
                </c:pt>
                <c:pt idx="989">
                  <c:v>5.4328767123287669</c:v>
                </c:pt>
                <c:pt idx="990">
                  <c:v>5.4383561643835616</c:v>
                </c:pt>
                <c:pt idx="991">
                  <c:v>5.4465753424657537</c:v>
                </c:pt>
                <c:pt idx="992">
                  <c:v>5.4520547945205475</c:v>
                </c:pt>
                <c:pt idx="993">
                  <c:v>5.4575342465753423</c:v>
                </c:pt>
                <c:pt idx="994">
                  <c:v>5.4602739726027396</c:v>
                </c:pt>
                <c:pt idx="995">
                  <c:v>5.463013698630137</c:v>
                </c:pt>
                <c:pt idx="996">
                  <c:v>5.4657534246575343</c:v>
                </c:pt>
                <c:pt idx="997">
                  <c:v>5.4712328767123291</c:v>
                </c:pt>
                <c:pt idx="998">
                  <c:v>5.4767123287671229</c:v>
                </c:pt>
                <c:pt idx="999">
                  <c:v>5.4794520547945202</c:v>
                </c:pt>
                <c:pt idx="1000">
                  <c:v>5.4821917808219176</c:v>
                </c:pt>
                <c:pt idx="1001">
                  <c:v>5.4904109589041097</c:v>
                </c:pt>
                <c:pt idx="1002">
                  <c:v>5.493150684931507</c:v>
                </c:pt>
                <c:pt idx="1003">
                  <c:v>5.5013698630136982</c:v>
                </c:pt>
                <c:pt idx="1004">
                  <c:v>5.5041095890410956</c:v>
                </c:pt>
                <c:pt idx="1005">
                  <c:v>5.5095890410958903</c:v>
                </c:pt>
                <c:pt idx="1006">
                  <c:v>5.515068493150685</c:v>
                </c:pt>
                <c:pt idx="1007">
                  <c:v>5.5205479452054798</c:v>
                </c:pt>
                <c:pt idx="1008">
                  <c:v>5.5232876712328771</c:v>
                </c:pt>
                <c:pt idx="1009">
                  <c:v>5.5260273972602736</c:v>
                </c:pt>
                <c:pt idx="1010">
                  <c:v>5.5342465753424657</c:v>
                </c:pt>
                <c:pt idx="1011">
                  <c:v>5.5397260273972604</c:v>
                </c:pt>
                <c:pt idx="1012">
                  <c:v>5.5452054794520551</c:v>
                </c:pt>
                <c:pt idx="1013">
                  <c:v>5.5479452054794525</c:v>
                </c:pt>
                <c:pt idx="1014">
                  <c:v>5.5534246575342463</c:v>
                </c:pt>
                <c:pt idx="1015">
                  <c:v>5.558904109589041</c:v>
                </c:pt>
                <c:pt idx="1016">
                  <c:v>5.5643835616438357</c:v>
                </c:pt>
                <c:pt idx="1017">
                  <c:v>5.5671232876712331</c:v>
                </c:pt>
                <c:pt idx="1018">
                  <c:v>5.5698630136986305</c:v>
                </c:pt>
                <c:pt idx="1019">
                  <c:v>5.5726027397260278</c:v>
                </c:pt>
                <c:pt idx="1020">
                  <c:v>5.5753424657534243</c:v>
                </c:pt>
                <c:pt idx="1021">
                  <c:v>5.5780821917808217</c:v>
                </c:pt>
                <c:pt idx="1022">
                  <c:v>5.5835616438356164</c:v>
                </c:pt>
                <c:pt idx="1023">
                  <c:v>5.5890410958904111</c:v>
                </c:pt>
                <c:pt idx="1024">
                  <c:v>5.5917808219178085</c:v>
                </c:pt>
                <c:pt idx="1025">
                  <c:v>5.5972602739726032</c:v>
                </c:pt>
                <c:pt idx="1026">
                  <c:v>5.6</c:v>
                </c:pt>
                <c:pt idx="1027">
                  <c:v>5.602739726027397</c:v>
                </c:pt>
                <c:pt idx="1028">
                  <c:v>5.6082191780821917</c:v>
                </c:pt>
                <c:pt idx="1029">
                  <c:v>5.6109589041095891</c:v>
                </c:pt>
                <c:pt idx="1030">
                  <c:v>5.6136986301369864</c:v>
                </c:pt>
                <c:pt idx="1031">
                  <c:v>5.6164383561643838</c:v>
                </c:pt>
                <c:pt idx="1032">
                  <c:v>5.6219178082191785</c:v>
                </c:pt>
                <c:pt idx="1033">
                  <c:v>5.6273972602739724</c:v>
                </c:pt>
                <c:pt idx="1034">
                  <c:v>5.6328767123287671</c:v>
                </c:pt>
                <c:pt idx="1035">
                  <c:v>5.6356164383561644</c:v>
                </c:pt>
                <c:pt idx="1036">
                  <c:v>5.6383561643835618</c:v>
                </c:pt>
                <c:pt idx="1037">
                  <c:v>5.6410958904109592</c:v>
                </c:pt>
                <c:pt idx="1038">
                  <c:v>5.6438356164383565</c:v>
                </c:pt>
                <c:pt idx="1039">
                  <c:v>5.646575342465753</c:v>
                </c:pt>
                <c:pt idx="1040">
                  <c:v>5.6520547945205477</c:v>
                </c:pt>
                <c:pt idx="1041">
                  <c:v>5.6575342465753424</c:v>
                </c:pt>
                <c:pt idx="1042">
                  <c:v>5.6712328767123283</c:v>
                </c:pt>
                <c:pt idx="1043">
                  <c:v>5.6958904109589037</c:v>
                </c:pt>
                <c:pt idx="1044">
                  <c:v>5.7013698630136984</c:v>
                </c:pt>
                <c:pt idx="1045">
                  <c:v>5.7068493150684931</c:v>
                </c:pt>
                <c:pt idx="1046">
                  <c:v>5.7150684931506852</c:v>
                </c:pt>
                <c:pt idx="1047">
                  <c:v>5.720547945205479</c:v>
                </c:pt>
                <c:pt idx="1048">
                  <c:v>5.7232876712328764</c:v>
                </c:pt>
                <c:pt idx="1049">
                  <c:v>5.7260273972602738</c:v>
                </c:pt>
                <c:pt idx="1050">
                  <c:v>5.7342465753424658</c:v>
                </c:pt>
                <c:pt idx="1051">
                  <c:v>5.7397260273972606</c:v>
                </c:pt>
                <c:pt idx="1052">
                  <c:v>5.7424657534246579</c:v>
                </c:pt>
                <c:pt idx="1053">
                  <c:v>5.7452054794520544</c:v>
                </c:pt>
                <c:pt idx="1054">
                  <c:v>5.7589041095890412</c:v>
                </c:pt>
                <c:pt idx="1055">
                  <c:v>5.7643835616438359</c:v>
                </c:pt>
                <c:pt idx="1056">
                  <c:v>5.7698630136986298</c:v>
                </c:pt>
                <c:pt idx="1057">
                  <c:v>5.7890410958904113</c:v>
                </c:pt>
                <c:pt idx="1058">
                  <c:v>5.7945205479452051</c:v>
                </c:pt>
                <c:pt idx="1059">
                  <c:v>5.8082191780821919</c:v>
                </c:pt>
                <c:pt idx="1060">
                  <c:v>5.8136986301369866</c:v>
                </c:pt>
                <c:pt idx="1061">
                  <c:v>5.8273972602739725</c:v>
                </c:pt>
                <c:pt idx="1062">
                  <c:v>5.8301369863013699</c:v>
                </c:pt>
                <c:pt idx="1063">
                  <c:v>5.8328767123287673</c:v>
                </c:pt>
                <c:pt idx="1064">
                  <c:v>5.8520547945205479</c:v>
                </c:pt>
                <c:pt idx="1065">
                  <c:v>5.8575342465753426</c:v>
                </c:pt>
                <c:pt idx="1066">
                  <c:v>5.8712328767123285</c:v>
                </c:pt>
                <c:pt idx="1067">
                  <c:v>5.8739726027397259</c:v>
                </c:pt>
                <c:pt idx="1068">
                  <c:v>5.8767123287671232</c:v>
                </c:pt>
                <c:pt idx="1069">
                  <c:v>5.8904109589041092</c:v>
                </c:pt>
                <c:pt idx="1070">
                  <c:v>5.8958904109589039</c:v>
                </c:pt>
                <c:pt idx="1071">
                  <c:v>5.8986301369863012</c:v>
                </c:pt>
                <c:pt idx="1072">
                  <c:v>5.904109589041096</c:v>
                </c:pt>
                <c:pt idx="1073">
                  <c:v>5.9068493150684933</c:v>
                </c:pt>
                <c:pt idx="1074">
                  <c:v>5.9150684931506845</c:v>
                </c:pt>
                <c:pt idx="1075">
                  <c:v>5.9232876712328766</c:v>
                </c:pt>
                <c:pt idx="1076">
                  <c:v>5.9397260273972599</c:v>
                </c:pt>
                <c:pt idx="1077">
                  <c:v>5.9424657534246572</c:v>
                </c:pt>
                <c:pt idx="1078">
                  <c:v>5.9452054794520546</c:v>
                </c:pt>
                <c:pt idx="1079">
                  <c:v>5.956164383561644</c:v>
                </c:pt>
                <c:pt idx="1080">
                  <c:v>5.9616438356164387</c:v>
                </c:pt>
                <c:pt idx="1081">
                  <c:v>5.9835616438356167</c:v>
                </c:pt>
                <c:pt idx="1082">
                  <c:v>5.9863013698630141</c:v>
                </c:pt>
                <c:pt idx="1083">
                  <c:v>5.9890410958904106</c:v>
                </c:pt>
                <c:pt idx="1084">
                  <c:v>5.9917808219178079</c:v>
                </c:pt>
                <c:pt idx="1085">
                  <c:v>5.9945205479452053</c:v>
                </c:pt>
                <c:pt idx="1086">
                  <c:v>6.0054794520547947</c:v>
                </c:pt>
                <c:pt idx="1087">
                  <c:v>6.0082191780821921</c:v>
                </c:pt>
                <c:pt idx="1088">
                  <c:v>6.0109589041095894</c:v>
                </c:pt>
                <c:pt idx="1089">
                  <c:v>6.0136986301369859</c:v>
                </c:pt>
                <c:pt idx="1090">
                  <c:v>6.0164383561643833</c:v>
                </c:pt>
                <c:pt idx="1091">
                  <c:v>6.0273972602739727</c:v>
                </c:pt>
                <c:pt idx="1092">
                  <c:v>6.0493150684931507</c:v>
                </c:pt>
                <c:pt idx="1093">
                  <c:v>6.0520547945205481</c:v>
                </c:pt>
                <c:pt idx="1094">
                  <c:v>6.0739726027397261</c:v>
                </c:pt>
                <c:pt idx="1095">
                  <c:v>6.0794520547945208</c:v>
                </c:pt>
                <c:pt idx="1096">
                  <c:v>6.0849315068493155</c:v>
                </c:pt>
                <c:pt idx="1097">
                  <c:v>6.0904109589041093</c:v>
                </c:pt>
                <c:pt idx="1098">
                  <c:v>6.0931506849315067</c:v>
                </c:pt>
                <c:pt idx="1099">
                  <c:v>6.095890410958904</c:v>
                </c:pt>
                <c:pt idx="1100">
                  <c:v>6.0986301369863014</c:v>
                </c:pt>
                <c:pt idx="1101">
                  <c:v>6.1095890410958908</c:v>
                </c:pt>
                <c:pt idx="1102">
                  <c:v>6.1150684931506847</c:v>
                </c:pt>
                <c:pt idx="1103">
                  <c:v>6.117808219178082</c:v>
                </c:pt>
                <c:pt idx="1104">
                  <c:v>6.1232876712328768</c:v>
                </c:pt>
                <c:pt idx="1105">
                  <c:v>6.1479452054794521</c:v>
                </c:pt>
                <c:pt idx="1106">
                  <c:v>6.1534246575342468</c:v>
                </c:pt>
                <c:pt idx="1107">
                  <c:v>6.1589041095890407</c:v>
                </c:pt>
                <c:pt idx="1108">
                  <c:v>6.1671232876712327</c:v>
                </c:pt>
                <c:pt idx="1109">
                  <c:v>6.1780821917808222</c:v>
                </c:pt>
                <c:pt idx="1110">
                  <c:v>6.1917808219178081</c:v>
                </c:pt>
                <c:pt idx="1111">
                  <c:v>6.1972602739726028</c:v>
                </c:pt>
                <c:pt idx="1112">
                  <c:v>6.2027397260273975</c:v>
                </c:pt>
                <c:pt idx="1113">
                  <c:v>6.2054794520547949</c:v>
                </c:pt>
                <c:pt idx="1114">
                  <c:v>6.2109589041095887</c:v>
                </c:pt>
                <c:pt idx="1115">
                  <c:v>6.2219178082191782</c:v>
                </c:pt>
                <c:pt idx="1116">
                  <c:v>6.2246575342465755</c:v>
                </c:pt>
                <c:pt idx="1117">
                  <c:v>6.2520547945205482</c:v>
                </c:pt>
                <c:pt idx="1118">
                  <c:v>6.2684931506849315</c:v>
                </c:pt>
                <c:pt idx="1119">
                  <c:v>6.2712328767123289</c:v>
                </c:pt>
                <c:pt idx="1120">
                  <c:v>6.2849315068493148</c:v>
                </c:pt>
                <c:pt idx="1121">
                  <c:v>6.2904109589041095</c:v>
                </c:pt>
                <c:pt idx="1122">
                  <c:v>6.2958904109589042</c:v>
                </c:pt>
                <c:pt idx="1123">
                  <c:v>6.3041095890410963</c:v>
                </c:pt>
                <c:pt idx="1124">
                  <c:v>6.3205479452054796</c:v>
                </c:pt>
                <c:pt idx="1125">
                  <c:v>6.3232876712328769</c:v>
                </c:pt>
                <c:pt idx="1126">
                  <c:v>6.3643835616438356</c:v>
                </c:pt>
                <c:pt idx="1127">
                  <c:v>6.3671232876712329</c:v>
                </c:pt>
                <c:pt idx="1128">
                  <c:v>6.3726027397260276</c:v>
                </c:pt>
                <c:pt idx="1129">
                  <c:v>6.3808219178082188</c:v>
                </c:pt>
                <c:pt idx="1130">
                  <c:v>6.3917808219178083</c:v>
                </c:pt>
                <c:pt idx="1131">
                  <c:v>6.397260273972603</c:v>
                </c:pt>
                <c:pt idx="1132">
                  <c:v>6.4</c:v>
                </c:pt>
                <c:pt idx="1133">
                  <c:v>6.4054794520547942</c:v>
                </c:pt>
                <c:pt idx="1134">
                  <c:v>6.4109589041095889</c:v>
                </c:pt>
                <c:pt idx="1135">
                  <c:v>6.4164383561643836</c:v>
                </c:pt>
                <c:pt idx="1136">
                  <c:v>6.4219178082191783</c:v>
                </c:pt>
                <c:pt idx="1137">
                  <c:v>6.4246575342465757</c:v>
                </c:pt>
                <c:pt idx="1138">
                  <c:v>6.4301369863013695</c:v>
                </c:pt>
                <c:pt idx="1139">
                  <c:v>6.4328767123287669</c:v>
                </c:pt>
                <c:pt idx="1140">
                  <c:v>6.4356164383561643</c:v>
                </c:pt>
                <c:pt idx="1141">
                  <c:v>6.441095890410959</c:v>
                </c:pt>
                <c:pt idx="1142">
                  <c:v>6.4438356164383563</c:v>
                </c:pt>
                <c:pt idx="1143">
                  <c:v>6.4465753424657537</c:v>
                </c:pt>
                <c:pt idx="1144">
                  <c:v>6.4493150684931511</c:v>
                </c:pt>
                <c:pt idx="1145">
                  <c:v>6.4520547945205475</c:v>
                </c:pt>
                <c:pt idx="1146">
                  <c:v>6.4547945205479449</c:v>
                </c:pt>
                <c:pt idx="1147">
                  <c:v>6.4602739726027396</c:v>
                </c:pt>
                <c:pt idx="1148">
                  <c:v>6.4657534246575343</c:v>
                </c:pt>
                <c:pt idx="1149">
                  <c:v>6.4684931506849317</c:v>
                </c:pt>
                <c:pt idx="1150">
                  <c:v>6.4712328767123291</c:v>
                </c:pt>
                <c:pt idx="1151">
                  <c:v>6.4739726027397264</c:v>
                </c:pt>
                <c:pt idx="1152">
                  <c:v>6.4767123287671229</c:v>
                </c:pt>
                <c:pt idx="1153">
                  <c:v>6.4794520547945202</c:v>
                </c:pt>
                <c:pt idx="1154">
                  <c:v>6.484931506849315</c:v>
                </c:pt>
                <c:pt idx="1155">
                  <c:v>6.4876712328767123</c:v>
                </c:pt>
                <c:pt idx="1156">
                  <c:v>6.4904109589041097</c:v>
                </c:pt>
                <c:pt idx="1157">
                  <c:v>6.493150684931507</c:v>
                </c:pt>
                <c:pt idx="1158">
                  <c:v>6.4958904109589044</c:v>
                </c:pt>
                <c:pt idx="1159">
                  <c:v>6.4986301369863018</c:v>
                </c:pt>
                <c:pt idx="1160">
                  <c:v>6.5041095890410956</c:v>
                </c:pt>
                <c:pt idx="1161">
                  <c:v>6.5095890410958903</c:v>
                </c:pt>
                <c:pt idx="1162">
                  <c:v>6.5123287671232877</c:v>
                </c:pt>
                <c:pt idx="1163">
                  <c:v>6.515068493150685</c:v>
                </c:pt>
                <c:pt idx="1164">
                  <c:v>6.5178082191780824</c:v>
                </c:pt>
                <c:pt idx="1165">
                  <c:v>6.5205479452054798</c:v>
                </c:pt>
                <c:pt idx="1166">
                  <c:v>6.5232876712328771</c:v>
                </c:pt>
                <c:pt idx="1167">
                  <c:v>6.5287671232876709</c:v>
                </c:pt>
                <c:pt idx="1168">
                  <c:v>6.5315068493150683</c:v>
                </c:pt>
                <c:pt idx="1169">
                  <c:v>6.536986301369863</c:v>
                </c:pt>
                <c:pt idx="1170">
                  <c:v>6.5424657534246577</c:v>
                </c:pt>
                <c:pt idx="1171">
                  <c:v>6.5479452054794525</c:v>
                </c:pt>
                <c:pt idx="1172">
                  <c:v>6.5534246575342463</c:v>
                </c:pt>
                <c:pt idx="1173">
                  <c:v>6.5561643835616437</c:v>
                </c:pt>
                <c:pt idx="1174">
                  <c:v>6.5616438356164384</c:v>
                </c:pt>
                <c:pt idx="1175">
                  <c:v>6.5643835616438357</c:v>
                </c:pt>
                <c:pt idx="1176">
                  <c:v>6.5671232876712331</c:v>
                </c:pt>
                <c:pt idx="1177">
                  <c:v>6.5726027397260278</c:v>
                </c:pt>
                <c:pt idx="1178">
                  <c:v>6.5753424657534243</c:v>
                </c:pt>
                <c:pt idx="1179">
                  <c:v>6.5780821917808217</c:v>
                </c:pt>
                <c:pt idx="1180">
                  <c:v>6.580821917808219</c:v>
                </c:pt>
                <c:pt idx="1181">
                  <c:v>6.5835616438356164</c:v>
                </c:pt>
                <c:pt idx="1182">
                  <c:v>6.5863013698630137</c:v>
                </c:pt>
                <c:pt idx="1183">
                  <c:v>6.5917808219178085</c:v>
                </c:pt>
                <c:pt idx="1184">
                  <c:v>6.5972602739726032</c:v>
                </c:pt>
                <c:pt idx="1185">
                  <c:v>6.6</c:v>
                </c:pt>
                <c:pt idx="1186">
                  <c:v>6.602739726027397</c:v>
                </c:pt>
                <c:pt idx="1187">
                  <c:v>6.6109589041095891</c:v>
                </c:pt>
                <c:pt idx="1188">
                  <c:v>6.6164383561643838</c:v>
                </c:pt>
                <c:pt idx="1189">
                  <c:v>6.6191780821917812</c:v>
                </c:pt>
                <c:pt idx="1190">
                  <c:v>6.6219178082191785</c:v>
                </c:pt>
                <c:pt idx="1191">
                  <c:v>6.624657534246575</c:v>
                </c:pt>
                <c:pt idx="1192">
                  <c:v>6.6356164383561644</c:v>
                </c:pt>
                <c:pt idx="1193">
                  <c:v>6.6410958904109592</c:v>
                </c:pt>
                <c:pt idx="1194">
                  <c:v>6.646575342465753</c:v>
                </c:pt>
                <c:pt idx="1195">
                  <c:v>6.6520547945205477</c:v>
                </c:pt>
                <c:pt idx="1196">
                  <c:v>6.6547945205479451</c:v>
                </c:pt>
                <c:pt idx="1197">
                  <c:v>6.6602739726027398</c:v>
                </c:pt>
                <c:pt idx="1198">
                  <c:v>6.6657534246575345</c:v>
                </c:pt>
                <c:pt idx="1199">
                  <c:v>6.6712328767123283</c:v>
                </c:pt>
                <c:pt idx="1200">
                  <c:v>6.6739726027397257</c:v>
                </c:pt>
                <c:pt idx="1201">
                  <c:v>6.6849315068493151</c:v>
                </c:pt>
                <c:pt idx="1202">
                  <c:v>6.6904109589041099</c:v>
                </c:pt>
                <c:pt idx="1203">
                  <c:v>6.6931506849315072</c:v>
                </c:pt>
                <c:pt idx="1204">
                  <c:v>6.6958904109589037</c:v>
                </c:pt>
                <c:pt idx="1205">
                  <c:v>6.6986301369863011</c:v>
                </c:pt>
                <c:pt idx="1206">
                  <c:v>6.7041095890410958</c:v>
                </c:pt>
                <c:pt idx="1207">
                  <c:v>6.7095890410958905</c:v>
                </c:pt>
                <c:pt idx="1208">
                  <c:v>6.7123287671232879</c:v>
                </c:pt>
                <c:pt idx="1209">
                  <c:v>6.7150684931506852</c:v>
                </c:pt>
                <c:pt idx="1210">
                  <c:v>6.7232876712328764</c:v>
                </c:pt>
                <c:pt idx="1211">
                  <c:v>6.7287671232876711</c:v>
                </c:pt>
                <c:pt idx="1212">
                  <c:v>6.7315068493150685</c:v>
                </c:pt>
                <c:pt idx="1213">
                  <c:v>6.7369863013698632</c:v>
                </c:pt>
                <c:pt idx="1214">
                  <c:v>6.7479452054794518</c:v>
                </c:pt>
                <c:pt idx="1215">
                  <c:v>6.7534246575342465</c:v>
                </c:pt>
                <c:pt idx="1216">
                  <c:v>6.7589041095890412</c:v>
                </c:pt>
                <c:pt idx="1217">
                  <c:v>6.7671232876712333</c:v>
                </c:pt>
                <c:pt idx="1218">
                  <c:v>6.7726027397260271</c:v>
                </c:pt>
                <c:pt idx="1219">
                  <c:v>6.7780821917808218</c:v>
                </c:pt>
                <c:pt idx="1220">
                  <c:v>6.7917808219178086</c:v>
                </c:pt>
                <c:pt idx="1221">
                  <c:v>6.7945205479452051</c:v>
                </c:pt>
                <c:pt idx="1222">
                  <c:v>6.7972602739726025</c:v>
                </c:pt>
                <c:pt idx="1223">
                  <c:v>6.8027397260273972</c:v>
                </c:pt>
                <c:pt idx="1224">
                  <c:v>6.816438356164384</c:v>
                </c:pt>
                <c:pt idx="1225">
                  <c:v>6.8219178082191778</c:v>
                </c:pt>
                <c:pt idx="1226">
                  <c:v>6.8246575342465752</c:v>
                </c:pt>
                <c:pt idx="1227">
                  <c:v>6.8273972602739725</c:v>
                </c:pt>
                <c:pt idx="1228">
                  <c:v>6.8301369863013699</c:v>
                </c:pt>
                <c:pt idx="1229">
                  <c:v>6.8356164383561646</c:v>
                </c:pt>
                <c:pt idx="1230">
                  <c:v>6.838356164383562</c:v>
                </c:pt>
                <c:pt idx="1231">
                  <c:v>6.8410958904109593</c:v>
                </c:pt>
                <c:pt idx="1232">
                  <c:v>6.8438356164383558</c:v>
                </c:pt>
                <c:pt idx="1233">
                  <c:v>6.8465753424657532</c:v>
                </c:pt>
                <c:pt idx="1234">
                  <c:v>6.8493150684931505</c:v>
                </c:pt>
                <c:pt idx="1235">
                  <c:v>6.8520547945205479</c:v>
                </c:pt>
                <c:pt idx="1236">
                  <c:v>6.8547945205479452</c:v>
                </c:pt>
                <c:pt idx="1237">
                  <c:v>6.86027397260274</c:v>
                </c:pt>
                <c:pt idx="1238">
                  <c:v>6.8630136986301373</c:v>
                </c:pt>
                <c:pt idx="1239">
                  <c:v>6.8657534246575347</c:v>
                </c:pt>
                <c:pt idx="1240">
                  <c:v>6.8794520547945206</c:v>
                </c:pt>
                <c:pt idx="1241">
                  <c:v>6.882191780821918</c:v>
                </c:pt>
                <c:pt idx="1242">
                  <c:v>6.8849315068493153</c:v>
                </c:pt>
                <c:pt idx="1243">
                  <c:v>6.8876712328767127</c:v>
                </c:pt>
                <c:pt idx="1244">
                  <c:v>6.904109589041096</c:v>
                </c:pt>
                <c:pt idx="1245">
                  <c:v>6.9095890410958907</c:v>
                </c:pt>
                <c:pt idx="1246">
                  <c:v>6.9150684931506845</c:v>
                </c:pt>
                <c:pt idx="1247">
                  <c:v>6.9232876712328766</c:v>
                </c:pt>
                <c:pt idx="1248">
                  <c:v>6.9260273972602739</c:v>
                </c:pt>
                <c:pt idx="1249">
                  <c:v>6.9287671232876713</c:v>
                </c:pt>
                <c:pt idx="1250">
                  <c:v>6.9315068493150687</c:v>
                </c:pt>
                <c:pt idx="1251">
                  <c:v>6.934246575342466</c:v>
                </c:pt>
                <c:pt idx="1252">
                  <c:v>6.9369863013698634</c:v>
                </c:pt>
                <c:pt idx="1253">
                  <c:v>6.9424657534246572</c:v>
                </c:pt>
                <c:pt idx="1254">
                  <c:v>6.9479452054794519</c:v>
                </c:pt>
                <c:pt idx="1255">
                  <c:v>6.9506849315068493</c:v>
                </c:pt>
                <c:pt idx="1256">
                  <c:v>6.9534246575342467</c:v>
                </c:pt>
                <c:pt idx="1257">
                  <c:v>6.9589041095890414</c:v>
                </c:pt>
                <c:pt idx="1258">
                  <c:v>6.9671232876712326</c:v>
                </c:pt>
                <c:pt idx="1259">
                  <c:v>6.9698630136986299</c:v>
                </c:pt>
                <c:pt idx="1260">
                  <c:v>6.9726027397260273</c:v>
                </c:pt>
                <c:pt idx="1261">
                  <c:v>6.9753424657534246</c:v>
                </c:pt>
                <c:pt idx="1262">
                  <c:v>6.978082191780822</c:v>
                </c:pt>
                <c:pt idx="1263">
                  <c:v>6.9808219178082194</c:v>
                </c:pt>
                <c:pt idx="1264">
                  <c:v>6.9917808219178079</c:v>
                </c:pt>
                <c:pt idx="1265">
                  <c:v>6.9972602739726026</c:v>
                </c:pt>
                <c:pt idx="1266">
                  <c:v>7.0027397260273974</c:v>
                </c:pt>
                <c:pt idx="1267">
                  <c:v>7.0054794520547947</c:v>
                </c:pt>
                <c:pt idx="1268">
                  <c:v>7.0082191780821921</c:v>
                </c:pt>
                <c:pt idx="1269">
                  <c:v>7.0109589041095894</c:v>
                </c:pt>
                <c:pt idx="1270">
                  <c:v>7.0136986301369859</c:v>
                </c:pt>
                <c:pt idx="1271">
                  <c:v>7.0164383561643833</c:v>
                </c:pt>
                <c:pt idx="1272">
                  <c:v>7.0191780821917806</c:v>
                </c:pt>
                <c:pt idx="1273">
                  <c:v>7.021917808219178</c:v>
                </c:pt>
                <c:pt idx="1274">
                  <c:v>7.0246575342465754</c:v>
                </c:pt>
                <c:pt idx="1275">
                  <c:v>7.0301369863013701</c:v>
                </c:pt>
                <c:pt idx="1276">
                  <c:v>7.0383561643835613</c:v>
                </c:pt>
                <c:pt idx="1277">
                  <c:v>7.0410958904109586</c:v>
                </c:pt>
                <c:pt idx="1278">
                  <c:v>7.043835616438356</c:v>
                </c:pt>
                <c:pt idx="1279">
                  <c:v>7.0575342465753428</c:v>
                </c:pt>
                <c:pt idx="1280">
                  <c:v>7.0602739726027401</c:v>
                </c:pt>
                <c:pt idx="1281">
                  <c:v>7.0630136986301366</c:v>
                </c:pt>
                <c:pt idx="1282">
                  <c:v>7.0684931506849313</c:v>
                </c:pt>
                <c:pt idx="1283">
                  <c:v>7.0739726027397261</c:v>
                </c:pt>
                <c:pt idx="1284">
                  <c:v>7.0821917808219181</c:v>
                </c:pt>
                <c:pt idx="1285">
                  <c:v>7.087671232876712</c:v>
                </c:pt>
                <c:pt idx="1286">
                  <c:v>7.0904109589041093</c:v>
                </c:pt>
                <c:pt idx="1287">
                  <c:v>7.0931506849315067</c:v>
                </c:pt>
                <c:pt idx="1288">
                  <c:v>7.0986301369863014</c:v>
                </c:pt>
                <c:pt idx="1289">
                  <c:v>7.1013698630136988</c:v>
                </c:pt>
                <c:pt idx="1290">
                  <c:v>7.1041095890410961</c:v>
                </c:pt>
                <c:pt idx="1291">
                  <c:v>7.1068493150684935</c:v>
                </c:pt>
                <c:pt idx="1292">
                  <c:v>7.1095890410958908</c:v>
                </c:pt>
                <c:pt idx="1293">
                  <c:v>7.1123287671232873</c:v>
                </c:pt>
                <c:pt idx="1294">
                  <c:v>7.1150684931506847</c:v>
                </c:pt>
                <c:pt idx="1295">
                  <c:v>7.1232876712328768</c:v>
                </c:pt>
                <c:pt idx="1296">
                  <c:v>7.1260273972602741</c:v>
                </c:pt>
                <c:pt idx="1297">
                  <c:v>7.1287671232876715</c:v>
                </c:pt>
                <c:pt idx="1298">
                  <c:v>7.1315068493150688</c:v>
                </c:pt>
                <c:pt idx="1299">
                  <c:v>7.1424657534246574</c:v>
                </c:pt>
                <c:pt idx="1300">
                  <c:v>7.1452054794520548</c:v>
                </c:pt>
                <c:pt idx="1301">
                  <c:v>7.1479452054794521</c:v>
                </c:pt>
                <c:pt idx="1302">
                  <c:v>7.1561643835616442</c:v>
                </c:pt>
                <c:pt idx="1303">
                  <c:v>7.161643835616438</c:v>
                </c:pt>
                <c:pt idx="1304">
                  <c:v>7.1671232876712327</c:v>
                </c:pt>
                <c:pt idx="1305">
                  <c:v>7.1698630136986301</c:v>
                </c:pt>
                <c:pt idx="1306">
                  <c:v>7.1726027397260275</c:v>
                </c:pt>
                <c:pt idx="1307">
                  <c:v>7.1753424657534248</c:v>
                </c:pt>
                <c:pt idx="1308">
                  <c:v>7.1780821917808222</c:v>
                </c:pt>
                <c:pt idx="1309">
                  <c:v>7.1917808219178081</c:v>
                </c:pt>
                <c:pt idx="1310">
                  <c:v>7.1945205479452055</c:v>
                </c:pt>
                <c:pt idx="1311">
                  <c:v>7.2</c:v>
                </c:pt>
                <c:pt idx="1312">
                  <c:v>7.2136986301369861</c:v>
                </c:pt>
                <c:pt idx="1313">
                  <c:v>7.2164383561643834</c:v>
                </c:pt>
                <c:pt idx="1314">
                  <c:v>7.2191780821917808</c:v>
                </c:pt>
                <c:pt idx="1315">
                  <c:v>7.2246575342465755</c:v>
                </c:pt>
                <c:pt idx="1316">
                  <c:v>7.2356164383561641</c:v>
                </c:pt>
                <c:pt idx="1317">
                  <c:v>7.2383561643835614</c:v>
                </c:pt>
                <c:pt idx="1318">
                  <c:v>7.2465753424657535</c:v>
                </c:pt>
                <c:pt idx="1319">
                  <c:v>7.2493150684931509</c:v>
                </c:pt>
                <c:pt idx="1320">
                  <c:v>7.2547945205479456</c:v>
                </c:pt>
                <c:pt idx="1321">
                  <c:v>7.2602739726027394</c:v>
                </c:pt>
                <c:pt idx="1322">
                  <c:v>7.2630136986301368</c:v>
                </c:pt>
                <c:pt idx="1323">
                  <c:v>7.2684931506849315</c:v>
                </c:pt>
                <c:pt idx="1324">
                  <c:v>7.2739726027397262</c:v>
                </c:pt>
                <c:pt idx="1325">
                  <c:v>7.2986301369863016</c:v>
                </c:pt>
                <c:pt idx="1326">
                  <c:v>7.3041095890410963</c:v>
                </c:pt>
                <c:pt idx="1327">
                  <c:v>7.3095890410958901</c:v>
                </c:pt>
                <c:pt idx="1328">
                  <c:v>7.3123287671232875</c:v>
                </c:pt>
                <c:pt idx="1329">
                  <c:v>7.3232876712328769</c:v>
                </c:pt>
                <c:pt idx="1330">
                  <c:v>7.3315068493150681</c:v>
                </c:pt>
                <c:pt idx="1331">
                  <c:v>7.3369863013698629</c:v>
                </c:pt>
                <c:pt idx="1332">
                  <c:v>7.3424657534246576</c:v>
                </c:pt>
                <c:pt idx="1333">
                  <c:v>7.3452054794520549</c:v>
                </c:pt>
                <c:pt idx="1334">
                  <c:v>7.3479452054794523</c:v>
                </c:pt>
                <c:pt idx="1335">
                  <c:v>7.3561643835616435</c:v>
                </c:pt>
                <c:pt idx="1336">
                  <c:v>7.3616438356164382</c:v>
                </c:pt>
                <c:pt idx="1337">
                  <c:v>7.3643835616438356</c:v>
                </c:pt>
                <c:pt idx="1338">
                  <c:v>7.3671232876712329</c:v>
                </c:pt>
                <c:pt idx="1339">
                  <c:v>7.3726027397260276</c:v>
                </c:pt>
                <c:pt idx="1340">
                  <c:v>7.3808219178082188</c:v>
                </c:pt>
                <c:pt idx="1341">
                  <c:v>7.3863013698630136</c:v>
                </c:pt>
                <c:pt idx="1342">
                  <c:v>7.4</c:v>
                </c:pt>
                <c:pt idx="1343">
                  <c:v>7.4082191780821915</c:v>
                </c:pt>
                <c:pt idx="1344">
                  <c:v>7.4109589041095889</c:v>
                </c:pt>
                <c:pt idx="1345">
                  <c:v>7.4136986301369863</c:v>
                </c:pt>
                <c:pt idx="1346">
                  <c:v>7.4164383561643836</c:v>
                </c:pt>
                <c:pt idx="1347">
                  <c:v>7.419178082191781</c:v>
                </c:pt>
                <c:pt idx="1348">
                  <c:v>7.4246575342465757</c:v>
                </c:pt>
                <c:pt idx="1349">
                  <c:v>7.4301369863013695</c:v>
                </c:pt>
                <c:pt idx="1350">
                  <c:v>7.4356164383561643</c:v>
                </c:pt>
                <c:pt idx="1351">
                  <c:v>7.4383561643835616</c:v>
                </c:pt>
                <c:pt idx="1352">
                  <c:v>7.441095890410959</c:v>
                </c:pt>
                <c:pt idx="1353">
                  <c:v>7.4438356164383563</c:v>
                </c:pt>
                <c:pt idx="1354">
                  <c:v>7.4493150684931511</c:v>
                </c:pt>
                <c:pt idx="1355">
                  <c:v>7.4520547945205475</c:v>
                </c:pt>
                <c:pt idx="1356">
                  <c:v>7.4547945205479449</c:v>
                </c:pt>
                <c:pt idx="1357">
                  <c:v>7.4575342465753423</c:v>
                </c:pt>
                <c:pt idx="1358">
                  <c:v>7.463013698630137</c:v>
                </c:pt>
                <c:pt idx="1359">
                  <c:v>7.4684931506849317</c:v>
                </c:pt>
                <c:pt idx="1360">
                  <c:v>7.4739726027397264</c:v>
                </c:pt>
                <c:pt idx="1361">
                  <c:v>7.4794520547945202</c:v>
                </c:pt>
                <c:pt idx="1362">
                  <c:v>7.484931506849315</c:v>
                </c:pt>
                <c:pt idx="1363">
                  <c:v>7.4876712328767123</c:v>
                </c:pt>
                <c:pt idx="1364">
                  <c:v>7.493150684931507</c:v>
                </c:pt>
                <c:pt idx="1365">
                  <c:v>7.4986301369863018</c:v>
                </c:pt>
                <c:pt idx="1366">
                  <c:v>7.5013698630136982</c:v>
                </c:pt>
                <c:pt idx="1367">
                  <c:v>7.506849315068493</c:v>
                </c:pt>
                <c:pt idx="1368">
                  <c:v>7.5123287671232877</c:v>
                </c:pt>
                <c:pt idx="1369">
                  <c:v>7.5178082191780824</c:v>
                </c:pt>
                <c:pt idx="1370">
                  <c:v>7.5205479452054798</c:v>
                </c:pt>
                <c:pt idx="1371">
                  <c:v>7.5232876712328771</c:v>
                </c:pt>
                <c:pt idx="1372">
                  <c:v>7.5260273972602736</c:v>
                </c:pt>
                <c:pt idx="1373">
                  <c:v>7.5287671232876709</c:v>
                </c:pt>
                <c:pt idx="1374">
                  <c:v>7.5315068493150683</c:v>
                </c:pt>
                <c:pt idx="1375">
                  <c:v>7.5397260273972604</c:v>
                </c:pt>
                <c:pt idx="1376">
                  <c:v>7.5506849315068489</c:v>
                </c:pt>
                <c:pt idx="1377">
                  <c:v>7.5561643835616437</c:v>
                </c:pt>
                <c:pt idx="1378">
                  <c:v>7.5616438356164384</c:v>
                </c:pt>
                <c:pt idx="1379">
                  <c:v>7.5671232876712331</c:v>
                </c:pt>
                <c:pt idx="1380">
                  <c:v>7.5726027397260278</c:v>
                </c:pt>
                <c:pt idx="1381">
                  <c:v>7.5753424657534243</c:v>
                </c:pt>
                <c:pt idx="1382">
                  <c:v>7.580821917808219</c:v>
                </c:pt>
                <c:pt idx="1383">
                  <c:v>7.5835616438356164</c:v>
                </c:pt>
                <c:pt idx="1384">
                  <c:v>7.5863013698630137</c:v>
                </c:pt>
                <c:pt idx="1385">
                  <c:v>7.5890410958904111</c:v>
                </c:pt>
                <c:pt idx="1386">
                  <c:v>7.5945205479452058</c:v>
                </c:pt>
                <c:pt idx="1387">
                  <c:v>7.6</c:v>
                </c:pt>
                <c:pt idx="1388">
                  <c:v>7.602739726027397</c:v>
                </c:pt>
                <c:pt idx="1389">
                  <c:v>7.6054794520547944</c:v>
                </c:pt>
                <c:pt idx="1390">
                  <c:v>7.6082191780821917</c:v>
                </c:pt>
                <c:pt idx="1391">
                  <c:v>7.6109589041095891</c:v>
                </c:pt>
                <c:pt idx="1392">
                  <c:v>7.6136986301369864</c:v>
                </c:pt>
                <c:pt idx="1393">
                  <c:v>7.6164383561643838</c:v>
                </c:pt>
                <c:pt idx="1394">
                  <c:v>7.6191780821917812</c:v>
                </c:pt>
                <c:pt idx="1395">
                  <c:v>7.624657534246575</c:v>
                </c:pt>
                <c:pt idx="1396">
                  <c:v>7.6301369863013697</c:v>
                </c:pt>
                <c:pt idx="1397">
                  <c:v>7.6356164383561644</c:v>
                </c:pt>
                <c:pt idx="1398">
                  <c:v>7.6383561643835618</c:v>
                </c:pt>
                <c:pt idx="1399">
                  <c:v>7.6438356164383565</c:v>
                </c:pt>
                <c:pt idx="1400">
                  <c:v>7.6493150684931503</c:v>
                </c:pt>
                <c:pt idx="1401">
                  <c:v>7.6520547945205477</c:v>
                </c:pt>
                <c:pt idx="1402">
                  <c:v>7.6547945205479451</c:v>
                </c:pt>
                <c:pt idx="1403">
                  <c:v>7.6602739726027398</c:v>
                </c:pt>
                <c:pt idx="1404">
                  <c:v>7.6630136986301371</c:v>
                </c:pt>
                <c:pt idx="1405">
                  <c:v>7.6684931506849319</c:v>
                </c:pt>
                <c:pt idx="1406">
                  <c:v>7.6739726027397257</c:v>
                </c:pt>
                <c:pt idx="1407">
                  <c:v>7.6767123287671231</c:v>
                </c:pt>
                <c:pt idx="1408">
                  <c:v>7.6794520547945204</c:v>
                </c:pt>
                <c:pt idx="1409">
                  <c:v>7.6821917808219178</c:v>
                </c:pt>
                <c:pt idx="1410">
                  <c:v>7.6876712328767125</c:v>
                </c:pt>
                <c:pt idx="1411">
                  <c:v>7.6931506849315072</c:v>
                </c:pt>
                <c:pt idx="1412">
                  <c:v>7.6958904109589037</c:v>
                </c:pt>
                <c:pt idx="1413">
                  <c:v>7.6986301369863011</c:v>
                </c:pt>
                <c:pt idx="1414">
                  <c:v>7.7068493150684931</c:v>
                </c:pt>
                <c:pt idx="1415">
                  <c:v>7.7095890410958905</c:v>
                </c:pt>
                <c:pt idx="1416">
                  <c:v>7.7123287671232879</c:v>
                </c:pt>
                <c:pt idx="1417">
                  <c:v>7.7150684931506852</c:v>
                </c:pt>
                <c:pt idx="1418">
                  <c:v>7.7178082191780826</c:v>
                </c:pt>
                <c:pt idx="1419">
                  <c:v>7.720547945205479</c:v>
                </c:pt>
                <c:pt idx="1420">
                  <c:v>7.7232876712328764</c:v>
                </c:pt>
                <c:pt idx="1421">
                  <c:v>7.7260273972602738</c:v>
                </c:pt>
                <c:pt idx="1422">
                  <c:v>7.7315068493150685</c:v>
                </c:pt>
                <c:pt idx="1423">
                  <c:v>7.7369863013698632</c:v>
                </c:pt>
                <c:pt idx="1424">
                  <c:v>7.7397260273972606</c:v>
                </c:pt>
                <c:pt idx="1425">
                  <c:v>7.7424657534246579</c:v>
                </c:pt>
                <c:pt idx="1426">
                  <c:v>7.7506849315068491</c:v>
                </c:pt>
                <c:pt idx="1427">
                  <c:v>7.7561643835616438</c:v>
                </c:pt>
                <c:pt idx="1428">
                  <c:v>7.7698630136986298</c:v>
                </c:pt>
                <c:pt idx="1429">
                  <c:v>7.7753424657534245</c:v>
                </c:pt>
                <c:pt idx="1430">
                  <c:v>7.7808219178082192</c:v>
                </c:pt>
                <c:pt idx="1431">
                  <c:v>7.7863013698630139</c:v>
                </c:pt>
                <c:pt idx="1432">
                  <c:v>7.8</c:v>
                </c:pt>
                <c:pt idx="1433">
                  <c:v>7.8136986301369866</c:v>
                </c:pt>
                <c:pt idx="1434">
                  <c:v>7.8191780821917805</c:v>
                </c:pt>
                <c:pt idx="1435">
                  <c:v>7.8438356164383558</c:v>
                </c:pt>
                <c:pt idx="1436">
                  <c:v>7.8465753424657532</c:v>
                </c:pt>
                <c:pt idx="1437">
                  <c:v>7.8493150684931505</c:v>
                </c:pt>
                <c:pt idx="1438">
                  <c:v>7.8520547945205479</c:v>
                </c:pt>
                <c:pt idx="1439">
                  <c:v>7.8684931506849312</c:v>
                </c:pt>
                <c:pt idx="1440">
                  <c:v>7.8712328767123285</c:v>
                </c:pt>
                <c:pt idx="1441">
                  <c:v>7.8739726027397259</c:v>
                </c:pt>
                <c:pt idx="1442">
                  <c:v>7.8794520547945206</c:v>
                </c:pt>
                <c:pt idx="1443">
                  <c:v>7.8904109589041092</c:v>
                </c:pt>
                <c:pt idx="1444">
                  <c:v>7.8958904109589039</c:v>
                </c:pt>
                <c:pt idx="1445">
                  <c:v>7.9013698630136986</c:v>
                </c:pt>
                <c:pt idx="1446">
                  <c:v>7.9068493150684933</c:v>
                </c:pt>
                <c:pt idx="1447">
                  <c:v>7.9150684931506845</c:v>
                </c:pt>
                <c:pt idx="1448">
                  <c:v>7.9260273972602739</c:v>
                </c:pt>
                <c:pt idx="1449">
                  <c:v>7.934246575342466</c:v>
                </c:pt>
                <c:pt idx="1450">
                  <c:v>7.9369863013698634</c:v>
                </c:pt>
                <c:pt idx="1451">
                  <c:v>7.9397260273972599</c:v>
                </c:pt>
                <c:pt idx="1452">
                  <c:v>7.9424657534246572</c:v>
                </c:pt>
                <c:pt idx="1453">
                  <c:v>7.9452054794520546</c:v>
                </c:pt>
                <c:pt idx="1454">
                  <c:v>7.9616438356164387</c:v>
                </c:pt>
                <c:pt idx="1455">
                  <c:v>7.9698630136986299</c:v>
                </c:pt>
                <c:pt idx="1456">
                  <c:v>7.9726027397260273</c:v>
                </c:pt>
                <c:pt idx="1457">
                  <c:v>7.9753424657534246</c:v>
                </c:pt>
                <c:pt idx="1458">
                  <c:v>7.9808219178082194</c:v>
                </c:pt>
                <c:pt idx="1459">
                  <c:v>7.9835616438356167</c:v>
                </c:pt>
                <c:pt idx="1460">
                  <c:v>7.9863013698630141</c:v>
                </c:pt>
                <c:pt idx="1461">
                  <c:v>7.9890410958904106</c:v>
                </c:pt>
                <c:pt idx="1462">
                  <c:v>7.9917808219178079</c:v>
                </c:pt>
                <c:pt idx="1463">
                  <c:v>7.9945205479452053</c:v>
                </c:pt>
                <c:pt idx="1464">
                  <c:v>8</c:v>
                </c:pt>
                <c:pt idx="1465">
                  <c:v>8.0054794520547947</c:v>
                </c:pt>
                <c:pt idx="1466">
                  <c:v>8.0109589041095894</c:v>
                </c:pt>
                <c:pt idx="1467">
                  <c:v>8.0136986301369859</c:v>
                </c:pt>
                <c:pt idx="1468">
                  <c:v>8.0164383561643842</c:v>
                </c:pt>
                <c:pt idx="1469">
                  <c:v>8.0191780821917806</c:v>
                </c:pt>
                <c:pt idx="1470">
                  <c:v>8.0219178082191789</c:v>
                </c:pt>
                <c:pt idx="1471">
                  <c:v>8.0246575342465754</c:v>
                </c:pt>
                <c:pt idx="1472">
                  <c:v>8.0273972602739718</c:v>
                </c:pt>
                <c:pt idx="1473">
                  <c:v>8.0301369863013701</c:v>
                </c:pt>
                <c:pt idx="1474">
                  <c:v>8.0356164383561648</c:v>
                </c:pt>
                <c:pt idx="1475">
                  <c:v>8.0383561643835613</c:v>
                </c:pt>
                <c:pt idx="1476">
                  <c:v>8.0465753424657542</c:v>
                </c:pt>
                <c:pt idx="1477">
                  <c:v>8.0575342465753419</c:v>
                </c:pt>
                <c:pt idx="1478">
                  <c:v>8.0630136986301366</c:v>
                </c:pt>
                <c:pt idx="1479">
                  <c:v>8.0657534246575349</c:v>
                </c:pt>
                <c:pt idx="1480">
                  <c:v>8.0684931506849313</c:v>
                </c:pt>
                <c:pt idx="1481">
                  <c:v>8.0712328767123296</c:v>
                </c:pt>
                <c:pt idx="1482">
                  <c:v>8.0794520547945208</c:v>
                </c:pt>
                <c:pt idx="1483">
                  <c:v>8.0904109589041102</c:v>
                </c:pt>
                <c:pt idx="1484">
                  <c:v>8.1095890410958908</c:v>
                </c:pt>
                <c:pt idx="1485">
                  <c:v>8.1205479452054803</c:v>
                </c:pt>
                <c:pt idx="1486">
                  <c:v>8.1260273972602732</c:v>
                </c:pt>
                <c:pt idx="1487">
                  <c:v>8.1342465753424662</c:v>
                </c:pt>
                <c:pt idx="1488">
                  <c:v>8.1369863013698627</c:v>
                </c:pt>
                <c:pt idx="1489">
                  <c:v>8.1452054794520556</c:v>
                </c:pt>
                <c:pt idx="1490">
                  <c:v>8.1506849315068486</c:v>
                </c:pt>
                <c:pt idx="1491">
                  <c:v>8.1534246575342468</c:v>
                </c:pt>
                <c:pt idx="1492">
                  <c:v>8.1589041095890416</c:v>
                </c:pt>
                <c:pt idx="1493">
                  <c:v>8.161643835616438</c:v>
                </c:pt>
                <c:pt idx="1494">
                  <c:v>8.1753424657534239</c:v>
                </c:pt>
                <c:pt idx="1495">
                  <c:v>8.1780821917808222</c:v>
                </c:pt>
                <c:pt idx="1496">
                  <c:v>8.1835616438356169</c:v>
                </c:pt>
                <c:pt idx="1497">
                  <c:v>8.1972602739726028</c:v>
                </c:pt>
                <c:pt idx="1498">
                  <c:v>8.1999999999999993</c:v>
                </c:pt>
                <c:pt idx="1499">
                  <c:v>8.2027397260273975</c:v>
                </c:pt>
                <c:pt idx="1500">
                  <c:v>8.205479452054794</c:v>
                </c:pt>
                <c:pt idx="1501">
                  <c:v>8.2082191780821923</c:v>
                </c:pt>
                <c:pt idx="1502">
                  <c:v>8.2191780821917817</c:v>
                </c:pt>
                <c:pt idx="1503">
                  <c:v>8.2219178082191782</c:v>
                </c:pt>
                <c:pt idx="1504">
                  <c:v>8.2246575342465746</c:v>
                </c:pt>
                <c:pt idx="1505">
                  <c:v>8.2273972602739729</c:v>
                </c:pt>
                <c:pt idx="1506">
                  <c:v>8.2328767123287676</c:v>
                </c:pt>
                <c:pt idx="1507">
                  <c:v>8.2383561643835623</c:v>
                </c:pt>
                <c:pt idx="1508">
                  <c:v>8.2410958904109588</c:v>
                </c:pt>
                <c:pt idx="1509">
                  <c:v>8.2438356164383571</c:v>
                </c:pt>
                <c:pt idx="1510">
                  <c:v>8.2465753424657535</c:v>
                </c:pt>
                <c:pt idx="1511">
                  <c:v>8.257534246575343</c:v>
                </c:pt>
                <c:pt idx="1512">
                  <c:v>8.2630136986301377</c:v>
                </c:pt>
                <c:pt idx="1513">
                  <c:v>8.2657534246575342</c:v>
                </c:pt>
                <c:pt idx="1514">
                  <c:v>8.2684931506849306</c:v>
                </c:pt>
                <c:pt idx="1515">
                  <c:v>8.2767123287671236</c:v>
                </c:pt>
                <c:pt idx="1516">
                  <c:v>8.2821917808219183</c:v>
                </c:pt>
                <c:pt idx="1517">
                  <c:v>8.2849315068493148</c:v>
                </c:pt>
                <c:pt idx="1518">
                  <c:v>8.287671232876713</c:v>
                </c:pt>
                <c:pt idx="1519">
                  <c:v>8.2904109589041095</c:v>
                </c:pt>
                <c:pt idx="1520">
                  <c:v>8.293150684931506</c:v>
                </c:pt>
                <c:pt idx="1521">
                  <c:v>8.2958904109589042</c:v>
                </c:pt>
                <c:pt idx="1522">
                  <c:v>8.3013698630136989</c:v>
                </c:pt>
                <c:pt idx="1523">
                  <c:v>8.3095890410958901</c:v>
                </c:pt>
                <c:pt idx="1524">
                  <c:v>8.3150684931506849</c:v>
                </c:pt>
                <c:pt idx="1525">
                  <c:v>8.331506849315069</c:v>
                </c:pt>
                <c:pt idx="1526">
                  <c:v>8.3369863013698637</c:v>
                </c:pt>
                <c:pt idx="1527">
                  <c:v>8.3397260273972602</c:v>
                </c:pt>
                <c:pt idx="1528">
                  <c:v>8.3534246575342461</c:v>
                </c:pt>
                <c:pt idx="1529">
                  <c:v>8.3561643835616444</c:v>
                </c:pt>
                <c:pt idx="1530">
                  <c:v>8.3589041095890408</c:v>
                </c:pt>
                <c:pt idx="1531">
                  <c:v>8.3643835616438356</c:v>
                </c:pt>
                <c:pt idx="1532">
                  <c:v>8.3698630136986303</c:v>
                </c:pt>
                <c:pt idx="1533">
                  <c:v>8.3726027397260268</c:v>
                </c:pt>
                <c:pt idx="1534">
                  <c:v>8.375342465753425</c:v>
                </c:pt>
                <c:pt idx="1535">
                  <c:v>8.3780821917808215</c:v>
                </c:pt>
                <c:pt idx="1536">
                  <c:v>8.3808219178082197</c:v>
                </c:pt>
                <c:pt idx="1537">
                  <c:v>8.3835616438356162</c:v>
                </c:pt>
                <c:pt idx="1538">
                  <c:v>8.3890410958904109</c:v>
                </c:pt>
                <c:pt idx="1539">
                  <c:v>8.3945205479452056</c:v>
                </c:pt>
                <c:pt idx="1540">
                  <c:v>8.4082191780821915</c:v>
                </c:pt>
                <c:pt idx="1541">
                  <c:v>8.4136986301369863</c:v>
                </c:pt>
                <c:pt idx="1542">
                  <c:v>8.4164383561643827</c:v>
                </c:pt>
                <c:pt idx="1543">
                  <c:v>8.419178082191781</c:v>
                </c:pt>
                <c:pt idx="1544">
                  <c:v>8.4219178082191775</c:v>
                </c:pt>
                <c:pt idx="1545">
                  <c:v>8.4273972602739722</c:v>
                </c:pt>
                <c:pt idx="1546">
                  <c:v>8.4328767123287669</c:v>
                </c:pt>
                <c:pt idx="1547">
                  <c:v>8.4383561643835616</c:v>
                </c:pt>
                <c:pt idx="1548">
                  <c:v>8.4438356164383563</c:v>
                </c:pt>
                <c:pt idx="1549">
                  <c:v>8.4465753424657528</c:v>
                </c:pt>
                <c:pt idx="1550">
                  <c:v>8.4520547945205475</c:v>
                </c:pt>
                <c:pt idx="1551">
                  <c:v>8.4575342465753423</c:v>
                </c:pt>
                <c:pt idx="1552">
                  <c:v>8.4602739726027405</c:v>
                </c:pt>
                <c:pt idx="1553">
                  <c:v>8.463013698630137</c:v>
                </c:pt>
                <c:pt idx="1554">
                  <c:v>8.4657534246575334</c:v>
                </c:pt>
                <c:pt idx="1555">
                  <c:v>8.4904109589041088</c:v>
                </c:pt>
                <c:pt idx="1556">
                  <c:v>8.4958904109589035</c:v>
                </c:pt>
                <c:pt idx="1557">
                  <c:v>8.5013698630136982</c:v>
                </c:pt>
                <c:pt idx="1558">
                  <c:v>8.5041095890410965</c:v>
                </c:pt>
                <c:pt idx="1559">
                  <c:v>8.506849315068493</c:v>
                </c:pt>
                <c:pt idx="1560">
                  <c:v>8.5095890410958912</c:v>
                </c:pt>
                <c:pt idx="1561">
                  <c:v>8.5150684931506841</c:v>
                </c:pt>
                <c:pt idx="1562">
                  <c:v>8.5205479452054789</c:v>
                </c:pt>
                <c:pt idx="1563">
                  <c:v>8.5260273972602736</c:v>
                </c:pt>
                <c:pt idx="1564">
                  <c:v>8.5342465753424666</c:v>
                </c:pt>
                <c:pt idx="1565">
                  <c:v>8.536986301369863</c:v>
                </c:pt>
                <c:pt idx="1566">
                  <c:v>8.5397260273972595</c:v>
                </c:pt>
                <c:pt idx="1567">
                  <c:v>8.5452054794520542</c:v>
                </c:pt>
                <c:pt idx="1568">
                  <c:v>8.5479452054794525</c:v>
                </c:pt>
                <c:pt idx="1569">
                  <c:v>8.5506849315068489</c:v>
                </c:pt>
                <c:pt idx="1570">
                  <c:v>8.5534246575342472</c:v>
                </c:pt>
                <c:pt idx="1571">
                  <c:v>8.5589041095890419</c:v>
                </c:pt>
                <c:pt idx="1572">
                  <c:v>8.5643835616438349</c:v>
                </c:pt>
                <c:pt idx="1573">
                  <c:v>8.5698630136986296</c:v>
                </c:pt>
                <c:pt idx="1574">
                  <c:v>8.5726027397260278</c:v>
                </c:pt>
                <c:pt idx="1575">
                  <c:v>8.5835616438356173</c:v>
                </c:pt>
                <c:pt idx="1576">
                  <c:v>8.5890410958904102</c:v>
                </c:pt>
                <c:pt idx="1577">
                  <c:v>8.5917808219178085</c:v>
                </c:pt>
                <c:pt idx="1578">
                  <c:v>8.6082191780821926</c:v>
                </c:pt>
                <c:pt idx="1579">
                  <c:v>8.6136986301369856</c:v>
                </c:pt>
                <c:pt idx="1580">
                  <c:v>8.6164383561643838</c:v>
                </c:pt>
                <c:pt idx="1581">
                  <c:v>8.6191780821917803</c:v>
                </c:pt>
                <c:pt idx="1582">
                  <c:v>8.6219178082191785</c:v>
                </c:pt>
                <c:pt idx="1583">
                  <c:v>8.624657534246575</c:v>
                </c:pt>
                <c:pt idx="1584">
                  <c:v>8.6273972602739732</c:v>
                </c:pt>
                <c:pt idx="1585">
                  <c:v>8.632876712328768</c:v>
                </c:pt>
                <c:pt idx="1586">
                  <c:v>8.6356164383561644</c:v>
                </c:pt>
                <c:pt idx="1587">
                  <c:v>8.6383561643835609</c:v>
                </c:pt>
                <c:pt idx="1588">
                  <c:v>8.6520547945205486</c:v>
                </c:pt>
                <c:pt idx="1589">
                  <c:v>8.6575342465753433</c:v>
                </c:pt>
                <c:pt idx="1590">
                  <c:v>8.6630136986301363</c:v>
                </c:pt>
                <c:pt idx="1591">
                  <c:v>8.6712328767123292</c:v>
                </c:pt>
                <c:pt idx="1592">
                  <c:v>8.6767123287671239</c:v>
                </c:pt>
                <c:pt idx="1593">
                  <c:v>8.6794520547945204</c:v>
                </c:pt>
                <c:pt idx="1594">
                  <c:v>8.6821917808219187</c:v>
                </c:pt>
                <c:pt idx="1595">
                  <c:v>8.6849315068493151</c:v>
                </c:pt>
                <c:pt idx="1596">
                  <c:v>8.6876712328767116</c:v>
                </c:pt>
                <c:pt idx="1597">
                  <c:v>8.6958904109589046</c:v>
                </c:pt>
                <c:pt idx="1598">
                  <c:v>8.7013698630136993</c:v>
                </c:pt>
                <c:pt idx="1599">
                  <c:v>8.7041095890410958</c:v>
                </c:pt>
                <c:pt idx="1600">
                  <c:v>8.706849315068494</c:v>
                </c:pt>
                <c:pt idx="1601">
                  <c:v>8.712328767123287</c:v>
                </c:pt>
                <c:pt idx="1602">
                  <c:v>8.7205479452054799</c:v>
                </c:pt>
                <c:pt idx="1603">
                  <c:v>8.7232876712328764</c:v>
                </c:pt>
                <c:pt idx="1604">
                  <c:v>8.7260273972602747</c:v>
                </c:pt>
                <c:pt idx="1605">
                  <c:v>8.7315068493150694</c:v>
                </c:pt>
                <c:pt idx="1606">
                  <c:v>8.7397260273972606</c:v>
                </c:pt>
                <c:pt idx="1607">
                  <c:v>8.7452054794520553</c:v>
                </c:pt>
                <c:pt idx="1608">
                  <c:v>8.7479452054794518</c:v>
                </c:pt>
                <c:pt idx="1609">
                  <c:v>8.75068493150685</c:v>
                </c:pt>
                <c:pt idx="1610">
                  <c:v>8.7616438356164377</c:v>
                </c:pt>
                <c:pt idx="1611">
                  <c:v>8.7643835616438359</c:v>
                </c:pt>
                <c:pt idx="1612">
                  <c:v>8.7671232876712324</c:v>
                </c:pt>
                <c:pt idx="1613">
                  <c:v>8.7698630136986306</c:v>
                </c:pt>
                <c:pt idx="1614">
                  <c:v>8.7753424657534254</c:v>
                </c:pt>
                <c:pt idx="1615">
                  <c:v>8.7835616438356166</c:v>
                </c:pt>
                <c:pt idx="1616">
                  <c:v>8.7890410958904113</c:v>
                </c:pt>
                <c:pt idx="1617">
                  <c:v>8.7917808219178077</c:v>
                </c:pt>
                <c:pt idx="1618">
                  <c:v>8.794520547945206</c:v>
                </c:pt>
                <c:pt idx="1619">
                  <c:v>8.8082191780821919</c:v>
                </c:pt>
                <c:pt idx="1620">
                  <c:v>8.8109589041095884</c:v>
                </c:pt>
                <c:pt idx="1621">
                  <c:v>8.8136986301369866</c:v>
                </c:pt>
                <c:pt idx="1622">
                  <c:v>8.8191780821917813</c:v>
                </c:pt>
                <c:pt idx="1623">
                  <c:v>8.8246575342465761</c:v>
                </c:pt>
                <c:pt idx="1624">
                  <c:v>8.8328767123287673</c:v>
                </c:pt>
                <c:pt idx="1625">
                  <c:v>8.8356164383561637</c:v>
                </c:pt>
                <c:pt idx="1626">
                  <c:v>8.838356164383562</c:v>
                </c:pt>
                <c:pt idx="1627">
                  <c:v>8.8438356164383567</c:v>
                </c:pt>
                <c:pt idx="1628">
                  <c:v>8.8465753424657532</c:v>
                </c:pt>
                <c:pt idx="1629">
                  <c:v>8.8520547945205479</c:v>
                </c:pt>
                <c:pt idx="1630">
                  <c:v>8.8547945205479444</c:v>
                </c:pt>
                <c:pt idx="1631">
                  <c:v>8.8575342465753426</c:v>
                </c:pt>
                <c:pt idx="1632">
                  <c:v>8.8630136986301373</c:v>
                </c:pt>
                <c:pt idx="1633">
                  <c:v>8.8657534246575338</c:v>
                </c:pt>
                <c:pt idx="1634">
                  <c:v>8.8712328767123285</c:v>
                </c:pt>
                <c:pt idx="1635">
                  <c:v>8.8767123287671232</c:v>
                </c:pt>
                <c:pt idx="1636">
                  <c:v>8.8794520547945197</c:v>
                </c:pt>
                <c:pt idx="1637">
                  <c:v>8.882191780821918</c:v>
                </c:pt>
                <c:pt idx="1638">
                  <c:v>8.8849315068493144</c:v>
                </c:pt>
                <c:pt idx="1639">
                  <c:v>8.8876712328767127</c:v>
                </c:pt>
                <c:pt idx="1640">
                  <c:v>8.8904109589041092</c:v>
                </c:pt>
                <c:pt idx="1641">
                  <c:v>8.8958904109589039</c:v>
                </c:pt>
                <c:pt idx="1642">
                  <c:v>8.8986301369863021</c:v>
                </c:pt>
                <c:pt idx="1643">
                  <c:v>8.9013698630136986</c:v>
                </c:pt>
                <c:pt idx="1644">
                  <c:v>8.9041095890410951</c:v>
                </c:pt>
                <c:pt idx="1645">
                  <c:v>8.9068493150684933</c:v>
                </c:pt>
                <c:pt idx="1646">
                  <c:v>8.9095890410958898</c:v>
                </c:pt>
                <c:pt idx="1647">
                  <c:v>8.9205479452054792</c:v>
                </c:pt>
                <c:pt idx="1648">
                  <c:v>8.9232876712328775</c:v>
                </c:pt>
                <c:pt idx="1649">
                  <c:v>8.9260273972602739</c:v>
                </c:pt>
                <c:pt idx="1650">
                  <c:v>8.9342465753424651</c:v>
                </c:pt>
                <c:pt idx="1651">
                  <c:v>8.9397260273972599</c:v>
                </c:pt>
                <c:pt idx="1652">
                  <c:v>8.9452054794520546</c:v>
                </c:pt>
                <c:pt idx="1653">
                  <c:v>8.9479452054794528</c:v>
                </c:pt>
                <c:pt idx="1654">
                  <c:v>8.9506849315068493</c:v>
                </c:pt>
                <c:pt idx="1655">
                  <c:v>8.9534246575342458</c:v>
                </c:pt>
                <c:pt idx="1656">
                  <c:v>8.9589041095890405</c:v>
                </c:pt>
                <c:pt idx="1657">
                  <c:v>8.9643835616438352</c:v>
                </c:pt>
                <c:pt idx="1658">
                  <c:v>8.9698630136986299</c:v>
                </c:pt>
                <c:pt idx="1659">
                  <c:v>8.9726027397260282</c:v>
                </c:pt>
                <c:pt idx="1660">
                  <c:v>8.9780821917808211</c:v>
                </c:pt>
                <c:pt idx="1661">
                  <c:v>8.9808219178082194</c:v>
                </c:pt>
                <c:pt idx="1662">
                  <c:v>8.9835616438356158</c:v>
                </c:pt>
                <c:pt idx="1663">
                  <c:v>8.9863013698630141</c:v>
                </c:pt>
                <c:pt idx="1664">
                  <c:v>8.9890410958904106</c:v>
                </c:pt>
                <c:pt idx="1665">
                  <c:v>8.9917808219178088</c:v>
                </c:pt>
                <c:pt idx="1666">
                  <c:v>9.0109589041095894</c:v>
                </c:pt>
                <c:pt idx="1667">
                  <c:v>9.0136986301369859</c:v>
                </c:pt>
                <c:pt idx="1668">
                  <c:v>9.0164383561643842</c:v>
                </c:pt>
                <c:pt idx="1669">
                  <c:v>9.0191780821917806</c:v>
                </c:pt>
                <c:pt idx="1670">
                  <c:v>9.0219178082191789</c:v>
                </c:pt>
                <c:pt idx="1671">
                  <c:v>9.0273972602739718</c:v>
                </c:pt>
                <c:pt idx="1672">
                  <c:v>9.0301369863013701</c:v>
                </c:pt>
                <c:pt idx="1673">
                  <c:v>9.0328767123287665</c:v>
                </c:pt>
                <c:pt idx="1674">
                  <c:v>9.0356164383561648</c:v>
                </c:pt>
                <c:pt idx="1675">
                  <c:v>9.0383561643835613</c:v>
                </c:pt>
                <c:pt idx="1676">
                  <c:v>9.0465753424657542</c:v>
                </c:pt>
                <c:pt idx="1677">
                  <c:v>9.0520547945205472</c:v>
                </c:pt>
                <c:pt idx="1678">
                  <c:v>9.0547945205479454</c:v>
                </c:pt>
                <c:pt idx="1679">
                  <c:v>9.0575342465753419</c:v>
                </c:pt>
                <c:pt idx="1680">
                  <c:v>9.0602739726027401</c:v>
                </c:pt>
                <c:pt idx="1681">
                  <c:v>9.0630136986301366</c:v>
                </c:pt>
                <c:pt idx="1682">
                  <c:v>9.0657534246575349</c:v>
                </c:pt>
                <c:pt idx="1683">
                  <c:v>9.0684931506849313</c:v>
                </c:pt>
                <c:pt idx="1684">
                  <c:v>9.0712328767123296</c:v>
                </c:pt>
                <c:pt idx="1685">
                  <c:v>9.0739726027397261</c:v>
                </c:pt>
                <c:pt idx="1686">
                  <c:v>9.0767123287671225</c:v>
                </c:pt>
                <c:pt idx="1687">
                  <c:v>9.0794520547945208</c:v>
                </c:pt>
                <c:pt idx="1688">
                  <c:v>9.0904109589041102</c:v>
                </c:pt>
                <c:pt idx="1689">
                  <c:v>9.0931506849315067</c:v>
                </c:pt>
                <c:pt idx="1690">
                  <c:v>9.0986301369863014</c:v>
                </c:pt>
                <c:pt idx="1691">
                  <c:v>9.1342465753424662</c:v>
                </c:pt>
                <c:pt idx="1692">
                  <c:v>9.1369863013698627</c:v>
                </c:pt>
                <c:pt idx="1693">
                  <c:v>9.1424657534246574</c:v>
                </c:pt>
                <c:pt idx="1694">
                  <c:v>9.1589041095890416</c:v>
                </c:pt>
                <c:pt idx="1695">
                  <c:v>9.161643835616438</c:v>
                </c:pt>
                <c:pt idx="1696">
                  <c:v>9.1643835616438363</c:v>
                </c:pt>
                <c:pt idx="1697">
                  <c:v>9.1780821917808222</c:v>
                </c:pt>
                <c:pt idx="1698">
                  <c:v>9.1835616438356169</c:v>
                </c:pt>
                <c:pt idx="1699">
                  <c:v>9.1863013698630134</c:v>
                </c:pt>
                <c:pt idx="1700">
                  <c:v>9.1890410958904116</c:v>
                </c:pt>
                <c:pt idx="1701">
                  <c:v>9.2027397260273975</c:v>
                </c:pt>
                <c:pt idx="1702">
                  <c:v>9.205479452054794</c:v>
                </c:pt>
                <c:pt idx="1703">
                  <c:v>9.2082191780821923</c:v>
                </c:pt>
                <c:pt idx="1704">
                  <c:v>9.2109589041095887</c:v>
                </c:pt>
                <c:pt idx="1705">
                  <c:v>9.2164383561643834</c:v>
                </c:pt>
                <c:pt idx="1706">
                  <c:v>9.2219178082191782</c:v>
                </c:pt>
                <c:pt idx="1707">
                  <c:v>9.2273972602739729</c:v>
                </c:pt>
                <c:pt idx="1708">
                  <c:v>9.2301369863013694</c:v>
                </c:pt>
                <c:pt idx="1709">
                  <c:v>9.2328767123287676</c:v>
                </c:pt>
                <c:pt idx="1710">
                  <c:v>9.2356164383561641</c:v>
                </c:pt>
                <c:pt idx="1711">
                  <c:v>9.2410958904109588</c:v>
                </c:pt>
                <c:pt idx="1712">
                  <c:v>9.2520547945205482</c:v>
                </c:pt>
                <c:pt idx="1713">
                  <c:v>9.2657534246575342</c:v>
                </c:pt>
                <c:pt idx="1714">
                  <c:v>9.2767123287671236</c:v>
                </c:pt>
                <c:pt idx="1715">
                  <c:v>9.2821917808219183</c:v>
                </c:pt>
                <c:pt idx="1716">
                  <c:v>9.2904109589041095</c:v>
                </c:pt>
                <c:pt idx="1717">
                  <c:v>9.3150684931506849</c:v>
                </c:pt>
                <c:pt idx="1718">
                  <c:v>9.3178082191780813</c:v>
                </c:pt>
                <c:pt idx="1719">
                  <c:v>9.3205479452054796</c:v>
                </c:pt>
                <c:pt idx="1720">
                  <c:v>9.3369863013698637</c:v>
                </c:pt>
                <c:pt idx="1721">
                  <c:v>9.3397260273972602</c:v>
                </c:pt>
                <c:pt idx="1722">
                  <c:v>9.3452054794520549</c:v>
                </c:pt>
                <c:pt idx="1723">
                  <c:v>9.3479452054794514</c:v>
                </c:pt>
                <c:pt idx="1724">
                  <c:v>9.3534246575342461</c:v>
                </c:pt>
                <c:pt idx="1725">
                  <c:v>9.3589041095890408</c:v>
                </c:pt>
                <c:pt idx="1726">
                  <c:v>9.3616438356164391</c:v>
                </c:pt>
                <c:pt idx="1727">
                  <c:v>9.3643835616438356</c:v>
                </c:pt>
                <c:pt idx="1728">
                  <c:v>9.3726027397260268</c:v>
                </c:pt>
                <c:pt idx="1729">
                  <c:v>9.3780821917808215</c:v>
                </c:pt>
                <c:pt idx="1730">
                  <c:v>9.3808219178082197</c:v>
                </c:pt>
                <c:pt idx="1731">
                  <c:v>9.3863013698630144</c:v>
                </c:pt>
                <c:pt idx="1732">
                  <c:v>9.3917808219178074</c:v>
                </c:pt>
                <c:pt idx="1733">
                  <c:v>9.3972602739726021</c:v>
                </c:pt>
                <c:pt idx="1734">
                  <c:v>9.4027397260273968</c:v>
                </c:pt>
                <c:pt idx="1735">
                  <c:v>9.4301369863013704</c:v>
                </c:pt>
                <c:pt idx="1736">
                  <c:v>9.4356164383561651</c:v>
                </c:pt>
                <c:pt idx="1737">
                  <c:v>9.4410958904109581</c:v>
                </c:pt>
                <c:pt idx="1738">
                  <c:v>9.4465753424657528</c:v>
                </c:pt>
                <c:pt idx="1739">
                  <c:v>9.4493150684931511</c:v>
                </c:pt>
                <c:pt idx="1740">
                  <c:v>9.4520547945205475</c:v>
                </c:pt>
                <c:pt idx="1741">
                  <c:v>9.4547945205479458</c:v>
                </c:pt>
                <c:pt idx="1742">
                  <c:v>9.4575342465753423</c:v>
                </c:pt>
                <c:pt idx="1743">
                  <c:v>9.4602739726027405</c:v>
                </c:pt>
                <c:pt idx="1744">
                  <c:v>9.4657534246575334</c:v>
                </c:pt>
                <c:pt idx="1745">
                  <c:v>9.4684931506849317</c:v>
                </c:pt>
                <c:pt idx="1746">
                  <c:v>9.4712328767123282</c:v>
                </c:pt>
                <c:pt idx="1747">
                  <c:v>9.4739726027397264</c:v>
                </c:pt>
                <c:pt idx="1748">
                  <c:v>9.4794520547945211</c:v>
                </c:pt>
                <c:pt idx="1749">
                  <c:v>9.4849315068493159</c:v>
                </c:pt>
                <c:pt idx="1750">
                  <c:v>9.4904109589041088</c:v>
                </c:pt>
                <c:pt idx="1751">
                  <c:v>9.493150684931507</c:v>
                </c:pt>
                <c:pt idx="1752">
                  <c:v>9.4958904109589035</c:v>
                </c:pt>
                <c:pt idx="1753">
                  <c:v>9.4986301369863018</c:v>
                </c:pt>
                <c:pt idx="1754">
                  <c:v>9.5013698630136982</c:v>
                </c:pt>
                <c:pt idx="1755">
                  <c:v>9.5041095890410965</c:v>
                </c:pt>
                <c:pt idx="1756">
                  <c:v>9.5095890410958912</c:v>
                </c:pt>
                <c:pt idx="1757">
                  <c:v>9.5123287671232877</c:v>
                </c:pt>
                <c:pt idx="1758">
                  <c:v>9.5150684931506841</c:v>
                </c:pt>
                <c:pt idx="1759">
                  <c:v>9.5178082191780824</c:v>
                </c:pt>
                <c:pt idx="1760">
                  <c:v>9.5232876712328771</c:v>
                </c:pt>
                <c:pt idx="1761">
                  <c:v>9.5287671232876718</c:v>
                </c:pt>
                <c:pt idx="1762">
                  <c:v>9.5342465753424666</c:v>
                </c:pt>
                <c:pt idx="1763">
                  <c:v>9.536986301369863</c:v>
                </c:pt>
                <c:pt idx="1764">
                  <c:v>9.5479452054794525</c:v>
                </c:pt>
                <c:pt idx="1765">
                  <c:v>9.5534246575342472</c:v>
                </c:pt>
                <c:pt idx="1766">
                  <c:v>9.5561643835616437</c:v>
                </c:pt>
                <c:pt idx="1767">
                  <c:v>9.5726027397260278</c:v>
                </c:pt>
                <c:pt idx="1768">
                  <c:v>9.5780821917808225</c:v>
                </c:pt>
                <c:pt idx="1769">
                  <c:v>9.580821917808219</c:v>
                </c:pt>
                <c:pt idx="1770">
                  <c:v>9.5917808219178085</c:v>
                </c:pt>
                <c:pt idx="1771">
                  <c:v>9.5972602739726032</c:v>
                </c:pt>
                <c:pt idx="1772">
                  <c:v>9.6</c:v>
                </c:pt>
                <c:pt idx="1773">
                  <c:v>9.6027397260273979</c:v>
                </c:pt>
                <c:pt idx="1774">
                  <c:v>9.6054794520547944</c:v>
                </c:pt>
                <c:pt idx="1775">
                  <c:v>9.6164383561643838</c:v>
                </c:pt>
                <c:pt idx="1776">
                  <c:v>9.6219178082191785</c:v>
                </c:pt>
                <c:pt idx="1777">
                  <c:v>9.624657534246575</c:v>
                </c:pt>
                <c:pt idx="1778">
                  <c:v>9.6356164383561644</c:v>
                </c:pt>
                <c:pt idx="1779">
                  <c:v>9.6410958904109592</c:v>
                </c:pt>
                <c:pt idx="1780">
                  <c:v>9.6438356164383556</c:v>
                </c:pt>
                <c:pt idx="1781">
                  <c:v>9.6465753424657539</c:v>
                </c:pt>
                <c:pt idx="1782">
                  <c:v>9.6493150684931503</c:v>
                </c:pt>
                <c:pt idx="1783">
                  <c:v>9.6602739726027398</c:v>
                </c:pt>
                <c:pt idx="1784">
                  <c:v>9.668493150684931</c:v>
                </c:pt>
                <c:pt idx="1785">
                  <c:v>9.6712328767123292</c:v>
                </c:pt>
                <c:pt idx="1786">
                  <c:v>9.6767123287671239</c:v>
                </c:pt>
                <c:pt idx="1787">
                  <c:v>9.6794520547945204</c:v>
                </c:pt>
                <c:pt idx="1788">
                  <c:v>9.6876712328767116</c:v>
                </c:pt>
                <c:pt idx="1789">
                  <c:v>9.6904109589041099</c:v>
                </c:pt>
                <c:pt idx="1790">
                  <c:v>9.7041095890410958</c:v>
                </c:pt>
                <c:pt idx="1791">
                  <c:v>9.7095890410958905</c:v>
                </c:pt>
                <c:pt idx="1792">
                  <c:v>9.712328767123287</c:v>
                </c:pt>
                <c:pt idx="1793">
                  <c:v>9.7150684931506852</c:v>
                </c:pt>
                <c:pt idx="1794">
                  <c:v>9.7287671232876711</c:v>
                </c:pt>
                <c:pt idx="1795">
                  <c:v>9.7315068493150694</c:v>
                </c:pt>
                <c:pt idx="1796">
                  <c:v>9.7342465753424658</c:v>
                </c:pt>
                <c:pt idx="1797">
                  <c:v>9.7369863013698623</c:v>
                </c:pt>
                <c:pt idx="1798">
                  <c:v>9.7397260273972606</c:v>
                </c:pt>
                <c:pt idx="1799">
                  <c:v>9.742465753424657</c:v>
                </c:pt>
                <c:pt idx="1800">
                  <c:v>9.7479452054794518</c:v>
                </c:pt>
                <c:pt idx="1801">
                  <c:v>9.7534246575342465</c:v>
                </c:pt>
                <c:pt idx="1802">
                  <c:v>9.7561643835616429</c:v>
                </c:pt>
                <c:pt idx="1803">
                  <c:v>9.7589041095890412</c:v>
                </c:pt>
                <c:pt idx="1804">
                  <c:v>9.7671232876712324</c:v>
                </c:pt>
                <c:pt idx="1805">
                  <c:v>9.7698630136986306</c:v>
                </c:pt>
                <c:pt idx="1806">
                  <c:v>9.7726027397260271</c:v>
                </c:pt>
                <c:pt idx="1807">
                  <c:v>9.7753424657534254</c:v>
                </c:pt>
                <c:pt idx="1808">
                  <c:v>9.7780821917808218</c:v>
                </c:pt>
                <c:pt idx="1809">
                  <c:v>9.7808219178082183</c:v>
                </c:pt>
                <c:pt idx="1810">
                  <c:v>9.7835616438356166</c:v>
                </c:pt>
                <c:pt idx="1811">
                  <c:v>9.786301369863013</c:v>
                </c:pt>
                <c:pt idx="1812">
                  <c:v>9.7890410958904113</c:v>
                </c:pt>
                <c:pt idx="1813">
                  <c:v>9.7917808219178077</c:v>
                </c:pt>
                <c:pt idx="1814">
                  <c:v>9.794520547945206</c:v>
                </c:pt>
                <c:pt idx="1815">
                  <c:v>9.8109589041095884</c:v>
                </c:pt>
                <c:pt idx="1816">
                  <c:v>9.8164383561643831</c:v>
                </c:pt>
                <c:pt idx="1817">
                  <c:v>9.8191780821917813</c:v>
                </c:pt>
                <c:pt idx="1818">
                  <c:v>9.8219178082191778</c:v>
                </c:pt>
                <c:pt idx="1819">
                  <c:v>9.8246575342465761</c:v>
                </c:pt>
                <c:pt idx="1820">
                  <c:v>9.8273972602739725</c:v>
                </c:pt>
                <c:pt idx="1821">
                  <c:v>9.8328767123287673</c:v>
                </c:pt>
                <c:pt idx="1822">
                  <c:v>9.8438356164383567</c:v>
                </c:pt>
                <c:pt idx="1823">
                  <c:v>9.8520547945205479</c:v>
                </c:pt>
                <c:pt idx="1824">
                  <c:v>9.8547945205479444</c:v>
                </c:pt>
                <c:pt idx="1825">
                  <c:v>9.8602739726027391</c:v>
                </c:pt>
                <c:pt idx="1826">
                  <c:v>9.8630136986301373</c:v>
                </c:pt>
                <c:pt idx="1827">
                  <c:v>9.8657534246575338</c:v>
                </c:pt>
                <c:pt idx="1828">
                  <c:v>9.868493150684932</c:v>
                </c:pt>
                <c:pt idx="1829">
                  <c:v>9.8794520547945197</c:v>
                </c:pt>
                <c:pt idx="1830">
                  <c:v>9.8849315068493144</c:v>
                </c:pt>
                <c:pt idx="1831">
                  <c:v>9.8876712328767127</c:v>
                </c:pt>
                <c:pt idx="1832">
                  <c:v>9.8904109589041092</c:v>
                </c:pt>
                <c:pt idx="1833">
                  <c:v>9.8931506849315074</c:v>
                </c:pt>
                <c:pt idx="1834">
                  <c:v>9.8986301369863021</c:v>
                </c:pt>
                <c:pt idx="1835">
                  <c:v>9.9013698630136986</c:v>
                </c:pt>
                <c:pt idx="1836">
                  <c:v>9.9068493150684933</c:v>
                </c:pt>
                <c:pt idx="1837">
                  <c:v>9.9095890410958898</c:v>
                </c:pt>
                <c:pt idx="1838">
                  <c:v>9.912328767123288</c:v>
                </c:pt>
                <c:pt idx="1839">
                  <c:v>9.9150684931506845</c:v>
                </c:pt>
                <c:pt idx="1840">
                  <c:v>9.9260273972602739</c:v>
                </c:pt>
                <c:pt idx="1841">
                  <c:v>9.9397260273972599</c:v>
                </c:pt>
                <c:pt idx="1842">
                  <c:v>9.9424657534246581</c:v>
                </c:pt>
                <c:pt idx="1843">
                  <c:v>9.9479452054794528</c:v>
                </c:pt>
                <c:pt idx="1844">
                  <c:v>9.9506849315068493</c:v>
                </c:pt>
                <c:pt idx="1845">
                  <c:v>9.9534246575342458</c:v>
                </c:pt>
                <c:pt idx="1846">
                  <c:v>9.956164383561644</c:v>
                </c:pt>
                <c:pt idx="1847">
                  <c:v>9.9589041095890405</c:v>
                </c:pt>
                <c:pt idx="1848">
                  <c:v>9.9698630136986299</c:v>
                </c:pt>
                <c:pt idx="1849">
                  <c:v>9.9726027397260282</c:v>
                </c:pt>
                <c:pt idx="1850">
                  <c:v>9.9753424657534246</c:v>
                </c:pt>
                <c:pt idx="1851">
                  <c:v>9.9808219178082194</c:v>
                </c:pt>
                <c:pt idx="1852">
                  <c:v>9.9835616438356158</c:v>
                </c:pt>
                <c:pt idx="1853">
                  <c:v>9.9917808219178088</c:v>
                </c:pt>
                <c:pt idx="1854">
                  <c:v>10</c:v>
                </c:pt>
                <c:pt idx="1855">
                  <c:v>10.010958904109589</c:v>
                </c:pt>
                <c:pt idx="1856">
                  <c:v>10.019178082191781</c:v>
                </c:pt>
                <c:pt idx="1857">
                  <c:v>10.021917808219179</c:v>
                </c:pt>
                <c:pt idx="1858">
                  <c:v>10.024657534246575</c:v>
                </c:pt>
                <c:pt idx="1859">
                  <c:v>10.038356164383561</c:v>
                </c:pt>
                <c:pt idx="1860">
                  <c:v>10.04109589041096</c:v>
                </c:pt>
                <c:pt idx="1861">
                  <c:v>10.043835616438356</c:v>
                </c:pt>
                <c:pt idx="1862">
                  <c:v>10.046575342465754</c:v>
                </c:pt>
                <c:pt idx="1863">
                  <c:v>10.052054794520547</c:v>
                </c:pt>
                <c:pt idx="1864">
                  <c:v>10.054794520547945</c:v>
                </c:pt>
                <c:pt idx="1865">
                  <c:v>10.06027397260274</c:v>
                </c:pt>
                <c:pt idx="1866">
                  <c:v>10.063013698630137</c:v>
                </c:pt>
                <c:pt idx="1867">
                  <c:v>10.065753424657535</c:v>
                </c:pt>
                <c:pt idx="1868">
                  <c:v>10.068493150684931</c:v>
                </c:pt>
                <c:pt idx="1869">
                  <c:v>10.087671232876712</c:v>
                </c:pt>
                <c:pt idx="1870">
                  <c:v>10.09041095890411</c:v>
                </c:pt>
                <c:pt idx="1871">
                  <c:v>10.104109589041096</c:v>
                </c:pt>
                <c:pt idx="1872">
                  <c:v>10.109589041095891</c:v>
                </c:pt>
                <c:pt idx="1873">
                  <c:v>10.112328767123287</c:v>
                </c:pt>
                <c:pt idx="1874">
                  <c:v>10.123287671232877</c:v>
                </c:pt>
                <c:pt idx="1875">
                  <c:v>10.134246575342466</c:v>
                </c:pt>
                <c:pt idx="1876">
                  <c:v>10.136986301369863</c:v>
                </c:pt>
                <c:pt idx="1877">
                  <c:v>10.139726027397261</c:v>
                </c:pt>
                <c:pt idx="1878">
                  <c:v>10.142465753424657</c:v>
                </c:pt>
                <c:pt idx="1879">
                  <c:v>10.153424657534247</c:v>
                </c:pt>
                <c:pt idx="1880">
                  <c:v>10.164383561643836</c:v>
                </c:pt>
                <c:pt idx="1881">
                  <c:v>10.167123287671233</c:v>
                </c:pt>
                <c:pt idx="1882">
                  <c:v>10.172602739726027</c:v>
                </c:pt>
                <c:pt idx="1883">
                  <c:v>10.175342465753424</c:v>
                </c:pt>
                <c:pt idx="1884">
                  <c:v>10.178082191780822</c:v>
                </c:pt>
                <c:pt idx="1885">
                  <c:v>10.180821917808219</c:v>
                </c:pt>
                <c:pt idx="1886">
                  <c:v>10.186301369863013</c:v>
                </c:pt>
                <c:pt idx="1887">
                  <c:v>10.191780821917808</c:v>
                </c:pt>
                <c:pt idx="1888">
                  <c:v>10.194520547945206</c:v>
                </c:pt>
                <c:pt idx="1889">
                  <c:v>10.197260273972603</c:v>
                </c:pt>
                <c:pt idx="1890">
                  <c:v>10.199999999999999</c:v>
                </c:pt>
                <c:pt idx="1891">
                  <c:v>10.216438356164383</c:v>
                </c:pt>
                <c:pt idx="1892">
                  <c:v>10.221917808219178</c:v>
                </c:pt>
                <c:pt idx="1893">
                  <c:v>10.230136986301369</c:v>
                </c:pt>
                <c:pt idx="1894">
                  <c:v>10.235616438356164</c:v>
                </c:pt>
                <c:pt idx="1895">
                  <c:v>10.241095890410959</c:v>
                </c:pt>
                <c:pt idx="1896">
                  <c:v>10.243835616438357</c:v>
                </c:pt>
                <c:pt idx="1897">
                  <c:v>10.254794520547945</c:v>
                </c:pt>
                <c:pt idx="1898">
                  <c:v>10.265753424657534</c:v>
                </c:pt>
                <c:pt idx="1899">
                  <c:v>10.268493150684931</c:v>
                </c:pt>
                <c:pt idx="1900">
                  <c:v>10.282191780821918</c:v>
                </c:pt>
                <c:pt idx="1901">
                  <c:v>10.284931506849315</c:v>
                </c:pt>
                <c:pt idx="1902">
                  <c:v>10.287671232876713</c:v>
                </c:pt>
                <c:pt idx="1903">
                  <c:v>10.29041095890411</c:v>
                </c:pt>
                <c:pt idx="1904">
                  <c:v>10.293150684931506</c:v>
                </c:pt>
                <c:pt idx="1905">
                  <c:v>10.298630136986301</c:v>
                </c:pt>
                <c:pt idx="1906">
                  <c:v>10.301369863013699</c:v>
                </c:pt>
                <c:pt idx="1907">
                  <c:v>10.304109589041095</c:v>
                </c:pt>
                <c:pt idx="1908">
                  <c:v>10.306849315068494</c:v>
                </c:pt>
                <c:pt idx="1909">
                  <c:v>10.317808219178081</c:v>
                </c:pt>
                <c:pt idx="1910">
                  <c:v>10.323287671232876</c:v>
                </c:pt>
                <c:pt idx="1911">
                  <c:v>10.326027397260274</c:v>
                </c:pt>
                <c:pt idx="1912">
                  <c:v>10.328767123287671</c:v>
                </c:pt>
                <c:pt idx="1913">
                  <c:v>10.331506849315069</c:v>
                </c:pt>
                <c:pt idx="1914">
                  <c:v>10.345205479452055</c:v>
                </c:pt>
                <c:pt idx="1915">
                  <c:v>10.347945205479451</c:v>
                </c:pt>
                <c:pt idx="1916">
                  <c:v>10.35068493150685</c:v>
                </c:pt>
                <c:pt idx="1917">
                  <c:v>10.353424657534246</c:v>
                </c:pt>
                <c:pt idx="1918">
                  <c:v>10.367123287671232</c:v>
                </c:pt>
                <c:pt idx="1919">
                  <c:v>10.375342465753425</c:v>
                </c:pt>
                <c:pt idx="1920">
                  <c:v>10.38082191780822</c:v>
                </c:pt>
                <c:pt idx="1921">
                  <c:v>10.386301369863014</c:v>
                </c:pt>
                <c:pt idx="1922">
                  <c:v>10.405479452054795</c:v>
                </c:pt>
                <c:pt idx="1923">
                  <c:v>10.41095890410959</c:v>
                </c:pt>
                <c:pt idx="1924">
                  <c:v>10.416438356164383</c:v>
                </c:pt>
                <c:pt idx="1925">
                  <c:v>10.43013698630137</c:v>
                </c:pt>
                <c:pt idx="1926">
                  <c:v>10.435616438356165</c:v>
                </c:pt>
                <c:pt idx="1927">
                  <c:v>10.438356164383562</c:v>
                </c:pt>
                <c:pt idx="1928">
                  <c:v>10.443835616438356</c:v>
                </c:pt>
                <c:pt idx="1929">
                  <c:v>10.449315068493151</c:v>
                </c:pt>
                <c:pt idx="1930">
                  <c:v>10.454794520547946</c:v>
                </c:pt>
                <c:pt idx="1931">
                  <c:v>10.457534246575342</c:v>
                </c:pt>
                <c:pt idx="1932">
                  <c:v>10.46027397260274</c:v>
                </c:pt>
                <c:pt idx="1933">
                  <c:v>10.463013698630137</c:v>
                </c:pt>
                <c:pt idx="1934">
                  <c:v>10.465753424657533</c:v>
                </c:pt>
                <c:pt idx="1935">
                  <c:v>10.468493150684932</c:v>
                </c:pt>
                <c:pt idx="1936">
                  <c:v>10.473972602739726</c:v>
                </c:pt>
                <c:pt idx="1937">
                  <c:v>10.476712328767123</c:v>
                </c:pt>
                <c:pt idx="1938">
                  <c:v>10.479452054794521</c:v>
                </c:pt>
                <c:pt idx="1939">
                  <c:v>10.482191780821918</c:v>
                </c:pt>
                <c:pt idx="1940">
                  <c:v>10.487671232876712</c:v>
                </c:pt>
                <c:pt idx="1941">
                  <c:v>10.493150684931507</c:v>
                </c:pt>
                <c:pt idx="1942">
                  <c:v>10.501369863013698</c:v>
                </c:pt>
                <c:pt idx="1943">
                  <c:v>10.506849315068493</c:v>
                </c:pt>
                <c:pt idx="1944">
                  <c:v>10.512328767123288</c:v>
                </c:pt>
                <c:pt idx="1945">
                  <c:v>10.517808219178082</c:v>
                </c:pt>
                <c:pt idx="1946">
                  <c:v>10.520547945205479</c:v>
                </c:pt>
                <c:pt idx="1947">
                  <c:v>10.523287671232877</c:v>
                </c:pt>
                <c:pt idx="1948">
                  <c:v>10.526027397260274</c:v>
                </c:pt>
                <c:pt idx="1949">
                  <c:v>10.531506849315068</c:v>
                </c:pt>
                <c:pt idx="1950">
                  <c:v>10.536986301369863</c:v>
                </c:pt>
                <c:pt idx="1951">
                  <c:v>10.542465753424658</c:v>
                </c:pt>
                <c:pt idx="1952">
                  <c:v>10.556164383561644</c:v>
                </c:pt>
                <c:pt idx="1953">
                  <c:v>10.561643835616438</c:v>
                </c:pt>
                <c:pt idx="1954">
                  <c:v>10.564383561643835</c:v>
                </c:pt>
                <c:pt idx="1955">
                  <c:v>10.567123287671233</c:v>
                </c:pt>
                <c:pt idx="1956">
                  <c:v>10.56986301369863</c:v>
                </c:pt>
                <c:pt idx="1957">
                  <c:v>10.580821917808219</c:v>
                </c:pt>
                <c:pt idx="1958">
                  <c:v>10.586301369863014</c:v>
                </c:pt>
                <c:pt idx="1959">
                  <c:v>10.58904109589041</c:v>
                </c:pt>
                <c:pt idx="1960">
                  <c:v>10.591780821917808</c:v>
                </c:pt>
                <c:pt idx="1961">
                  <c:v>10.597260273972603</c:v>
                </c:pt>
                <c:pt idx="1962">
                  <c:v>10.6</c:v>
                </c:pt>
                <c:pt idx="1963">
                  <c:v>10.605479452054794</c:v>
                </c:pt>
                <c:pt idx="1964">
                  <c:v>10.608219178082193</c:v>
                </c:pt>
                <c:pt idx="1965">
                  <c:v>10.610958904109589</c:v>
                </c:pt>
                <c:pt idx="1966">
                  <c:v>10.613698630136986</c:v>
                </c:pt>
                <c:pt idx="1967">
                  <c:v>10.624657534246575</c:v>
                </c:pt>
                <c:pt idx="1968">
                  <c:v>10.63013698630137</c:v>
                </c:pt>
                <c:pt idx="1969">
                  <c:v>10.643835616438356</c:v>
                </c:pt>
                <c:pt idx="1970">
                  <c:v>10.64931506849315</c:v>
                </c:pt>
                <c:pt idx="1971">
                  <c:v>10.652054794520549</c:v>
                </c:pt>
                <c:pt idx="1972">
                  <c:v>10.654794520547945</c:v>
                </c:pt>
                <c:pt idx="1973">
                  <c:v>10.668493150684931</c:v>
                </c:pt>
                <c:pt idx="1974">
                  <c:v>10.673972602739726</c:v>
                </c:pt>
                <c:pt idx="1975">
                  <c:v>10.676712328767124</c:v>
                </c:pt>
                <c:pt idx="1976">
                  <c:v>10.67945205479452</c:v>
                </c:pt>
                <c:pt idx="1977">
                  <c:v>10.687671232876712</c:v>
                </c:pt>
                <c:pt idx="1978">
                  <c:v>10.693150684931506</c:v>
                </c:pt>
                <c:pt idx="1979">
                  <c:v>10.695890410958905</c:v>
                </c:pt>
                <c:pt idx="1980">
                  <c:v>10.698630136986301</c:v>
                </c:pt>
                <c:pt idx="1981">
                  <c:v>10.701369863013699</c:v>
                </c:pt>
                <c:pt idx="1982">
                  <c:v>10.704109589041096</c:v>
                </c:pt>
                <c:pt idx="1983">
                  <c:v>10.706849315068494</c:v>
                </c:pt>
                <c:pt idx="1984">
                  <c:v>10.712328767123287</c:v>
                </c:pt>
                <c:pt idx="1985">
                  <c:v>10.715068493150685</c:v>
                </c:pt>
                <c:pt idx="1986">
                  <c:v>10.717808219178082</c:v>
                </c:pt>
                <c:pt idx="1987">
                  <c:v>10.72054794520548</c:v>
                </c:pt>
                <c:pt idx="1988">
                  <c:v>10.723287671232876</c:v>
                </c:pt>
                <c:pt idx="1989">
                  <c:v>10.728767123287671</c:v>
                </c:pt>
                <c:pt idx="1990">
                  <c:v>10.731506849315069</c:v>
                </c:pt>
                <c:pt idx="1991">
                  <c:v>10.736986301369862</c:v>
                </c:pt>
                <c:pt idx="1992">
                  <c:v>10.739726027397261</c:v>
                </c:pt>
                <c:pt idx="1993">
                  <c:v>10.742465753424657</c:v>
                </c:pt>
                <c:pt idx="1994">
                  <c:v>10.745205479452055</c:v>
                </c:pt>
                <c:pt idx="1995">
                  <c:v>10.747945205479452</c:v>
                </c:pt>
                <c:pt idx="1996">
                  <c:v>10.75068493150685</c:v>
                </c:pt>
                <c:pt idx="1997">
                  <c:v>10.753424657534246</c:v>
                </c:pt>
                <c:pt idx="1998">
                  <c:v>10.756164383561643</c:v>
                </c:pt>
                <c:pt idx="1999">
                  <c:v>10.761643835616438</c:v>
                </c:pt>
                <c:pt idx="2000">
                  <c:v>10.764383561643836</c:v>
                </c:pt>
                <c:pt idx="2001">
                  <c:v>10.775342465753425</c:v>
                </c:pt>
                <c:pt idx="2002">
                  <c:v>10.780821917808218</c:v>
                </c:pt>
                <c:pt idx="2003">
                  <c:v>10.783561643835617</c:v>
                </c:pt>
                <c:pt idx="2004">
                  <c:v>10.786301369863013</c:v>
                </c:pt>
                <c:pt idx="2005">
                  <c:v>10.789041095890411</c:v>
                </c:pt>
                <c:pt idx="2006">
                  <c:v>10.8</c:v>
                </c:pt>
                <c:pt idx="2007">
                  <c:v>10.805479452054794</c:v>
                </c:pt>
                <c:pt idx="2008">
                  <c:v>10.808219178082192</c:v>
                </c:pt>
                <c:pt idx="2009">
                  <c:v>10.810958904109588</c:v>
                </c:pt>
                <c:pt idx="2010">
                  <c:v>10.824657534246576</c:v>
                </c:pt>
                <c:pt idx="2011">
                  <c:v>10.827397260273973</c:v>
                </c:pt>
                <c:pt idx="2012">
                  <c:v>10.849315068493151</c:v>
                </c:pt>
                <c:pt idx="2013">
                  <c:v>10.852054794520548</c:v>
                </c:pt>
                <c:pt idx="2014">
                  <c:v>10.854794520547944</c:v>
                </c:pt>
                <c:pt idx="2015">
                  <c:v>10.868493150684932</c:v>
                </c:pt>
                <c:pt idx="2016">
                  <c:v>10.871232876712329</c:v>
                </c:pt>
                <c:pt idx="2017">
                  <c:v>10.873972602739727</c:v>
                </c:pt>
                <c:pt idx="2018">
                  <c:v>10.87945205479452</c:v>
                </c:pt>
                <c:pt idx="2019">
                  <c:v>10.882191780821918</c:v>
                </c:pt>
                <c:pt idx="2020">
                  <c:v>10.887671232876713</c:v>
                </c:pt>
                <c:pt idx="2021">
                  <c:v>10.92876712328767</c:v>
                </c:pt>
                <c:pt idx="2022">
                  <c:v>10.931506849315069</c:v>
                </c:pt>
                <c:pt idx="2023">
                  <c:v>10.945205479452055</c:v>
                </c:pt>
                <c:pt idx="2024">
                  <c:v>10.956164383561644</c:v>
                </c:pt>
                <c:pt idx="2025">
                  <c:v>10.95890410958904</c:v>
                </c:pt>
                <c:pt idx="2026">
                  <c:v>10.961643835616439</c:v>
                </c:pt>
                <c:pt idx="2027">
                  <c:v>10.967123287671233</c:v>
                </c:pt>
                <c:pt idx="2028">
                  <c:v>10.980821917808219</c:v>
                </c:pt>
                <c:pt idx="2029">
                  <c:v>10.983561643835616</c:v>
                </c:pt>
                <c:pt idx="2030">
                  <c:v>10.994520547945205</c:v>
                </c:pt>
                <c:pt idx="2031">
                  <c:v>11</c:v>
                </c:pt>
                <c:pt idx="2032">
                  <c:v>11.002739726027396</c:v>
                </c:pt>
                <c:pt idx="2033">
                  <c:v>11.005479452054795</c:v>
                </c:pt>
                <c:pt idx="2034">
                  <c:v>11.008219178082191</c:v>
                </c:pt>
                <c:pt idx="2035">
                  <c:v>11.010958904109589</c:v>
                </c:pt>
                <c:pt idx="2036">
                  <c:v>11.013698630136986</c:v>
                </c:pt>
                <c:pt idx="2037">
                  <c:v>11.019178082191781</c:v>
                </c:pt>
                <c:pt idx="2038">
                  <c:v>11.024657534246575</c:v>
                </c:pt>
                <c:pt idx="2039">
                  <c:v>11.027397260273972</c:v>
                </c:pt>
                <c:pt idx="2040">
                  <c:v>11.038356164383561</c:v>
                </c:pt>
                <c:pt idx="2041">
                  <c:v>11.043835616438356</c:v>
                </c:pt>
                <c:pt idx="2042">
                  <c:v>11.046575342465754</c:v>
                </c:pt>
                <c:pt idx="2043">
                  <c:v>11.049315068493151</c:v>
                </c:pt>
                <c:pt idx="2044">
                  <c:v>11.052054794520547</c:v>
                </c:pt>
                <c:pt idx="2045">
                  <c:v>11.054794520547945</c:v>
                </c:pt>
                <c:pt idx="2046">
                  <c:v>11.057534246575342</c:v>
                </c:pt>
                <c:pt idx="2047">
                  <c:v>11.07123287671233</c:v>
                </c:pt>
                <c:pt idx="2048">
                  <c:v>11.073972602739726</c:v>
                </c:pt>
                <c:pt idx="2049">
                  <c:v>11.076712328767123</c:v>
                </c:pt>
                <c:pt idx="2050">
                  <c:v>11.087671232876712</c:v>
                </c:pt>
                <c:pt idx="2051">
                  <c:v>11.093150684931507</c:v>
                </c:pt>
                <c:pt idx="2052">
                  <c:v>11.101369863013698</c:v>
                </c:pt>
                <c:pt idx="2053">
                  <c:v>11.106849315068493</c:v>
                </c:pt>
                <c:pt idx="2054">
                  <c:v>11.112328767123287</c:v>
                </c:pt>
                <c:pt idx="2055">
                  <c:v>11.115068493150686</c:v>
                </c:pt>
                <c:pt idx="2056">
                  <c:v>11.117808219178082</c:v>
                </c:pt>
                <c:pt idx="2057">
                  <c:v>11.12054794520548</c:v>
                </c:pt>
                <c:pt idx="2058">
                  <c:v>11.123287671232877</c:v>
                </c:pt>
                <c:pt idx="2059">
                  <c:v>11.131506849315068</c:v>
                </c:pt>
                <c:pt idx="2060">
                  <c:v>11.134246575342466</c:v>
                </c:pt>
                <c:pt idx="2061">
                  <c:v>11.136986301369863</c:v>
                </c:pt>
                <c:pt idx="2062">
                  <c:v>11.139726027397261</c:v>
                </c:pt>
                <c:pt idx="2063">
                  <c:v>11.145205479452056</c:v>
                </c:pt>
                <c:pt idx="2064">
                  <c:v>11.156164383561643</c:v>
                </c:pt>
                <c:pt idx="2065">
                  <c:v>11.158904109589042</c:v>
                </c:pt>
                <c:pt idx="2066">
                  <c:v>11.161643835616438</c:v>
                </c:pt>
                <c:pt idx="2067">
                  <c:v>11.164383561643836</c:v>
                </c:pt>
                <c:pt idx="2068">
                  <c:v>11.175342465753424</c:v>
                </c:pt>
                <c:pt idx="2069">
                  <c:v>11.180821917808219</c:v>
                </c:pt>
                <c:pt idx="2070">
                  <c:v>11.189041095890412</c:v>
                </c:pt>
                <c:pt idx="2071">
                  <c:v>11.194520547945206</c:v>
                </c:pt>
                <c:pt idx="2072">
                  <c:v>11.2</c:v>
                </c:pt>
                <c:pt idx="2073">
                  <c:v>11.202739726027398</c:v>
                </c:pt>
                <c:pt idx="2074">
                  <c:v>11.205479452054794</c:v>
                </c:pt>
                <c:pt idx="2075">
                  <c:v>11.219178082191782</c:v>
                </c:pt>
                <c:pt idx="2076">
                  <c:v>11.221917808219178</c:v>
                </c:pt>
                <c:pt idx="2077">
                  <c:v>11.224657534246575</c:v>
                </c:pt>
                <c:pt idx="2078">
                  <c:v>11.227397260273973</c:v>
                </c:pt>
                <c:pt idx="2079">
                  <c:v>11.230136986301369</c:v>
                </c:pt>
                <c:pt idx="2080">
                  <c:v>11.232876712328768</c:v>
                </c:pt>
                <c:pt idx="2081">
                  <c:v>11.235616438356164</c:v>
                </c:pt>
                <c:pt idx="2082">
                  <c:v>11.238356164383562</c:v>
                </c:pt>
                <c:pt idx="2083">
                  <c:v>11.243835616438357</c:v>
                </c:pt>
                <c:pt idx="2084">
                  <c:v>11.257534246575343</c:v>
                </c:pt>
                <c:pt idx="2085">
                  <c:v>11.263013698630138</c:v>
                </c:pt>
                <c:pt idx="2086">
                  <c:v>11.265753424657534</c:v>
                </c:pt>
                <c:pt idx="2087">
                  <c:v>11.268493150684931</c:v>
                </c:pt>
                <c:pt idx="2088">
                  <c:v>11.273972602739725</c:v>
                </c:pt>
                <c:pt idx="2089">
                  <c:v>11.276712328767124</c:v>
                </c:pt>
                <c:pt idx="2090">
                  <c:v>11.284931506849315</c:v>
                </c:pt>
                <c:pt idx="2091">
                  <c:v>11.287671232876713</c:v>
                </c:pt>
                <c:pt idx="2092">
                  <c:v>11.295890410958904</c:v>
                </c:pt>
                <c:pt idx="2093">
                  <c:v>11.298630136986301</c:v>
                </c:pt>
                <c:pt idx="2094">
                  <c:v>11.301369863013699</c:v>
                </c:pt>
                <c:pt idx="2095">
                  <c:v>11.306849315068494</c:v>
                </c:pt>
                <c:pt idx="2096">
                  <c:v>11.312328767123288</c:v>
                </c:pt>
                <c:pt idx="2097">
                  <c:v>11.317808219178081</c:v>
                </c:pt>
                <c:pt idx="2098">
                  <c:v>11.326027397260274</c:v>
                </c:pt>
                <c:pt idx="2099">
                  <c:v>11.331506849315069</c:v>
                </c:pt>
                <c:pt idx="2100">
                  <c:v>11.334246575342465</c:v>
                </c:pt>
                <c:pt idx="2101">
                  <c:v>11.336986301369864</c:v>
                </c:pt>
                <c:pt idx="2102">
                  <c:v>11.33972602739726</c:v>
                </c:pt>
                <c:pt idx="2103">
                  <c:v>11.353424657534246</c:v>
                </c:pt>
                <c:pt idx="2104">
                  <c:v>11.356164383561644</c:v>
                </c:pt>
                <c:pt idx="2105">
                  <c:v>11.358904109589041</c:v>
                </c:pt>
                <c:pt idx="2106">
                  <c:v>11.361643835616439</c:v>
                </c:pt>
                <c:pt idx="2107">
                  <c:v>11.364383561643836</c:v>
                </c:pt>
                <c:pt idx="2108">
                  <c:v>11.36986301369863</c:v>
                </c:pt>
                <c:pt idx="2109">
                  <c:v>11.378082191780821</c:v>
                </c:pt>
                <c:pt idx="2110">
                  <c:v>11.38082191780822</c:v>
                </c:pt>
                <c:pt idx="2111">
                  <c:v>11.389041095890411</c:v>
                </c:pt>
                <c:pt idx="2112">
                  <c:v>11.394520547945206</c:v>
                </c:pt>
                <c:pt idx="2113">
                  <c:v>11.397260273972602</c:v>
                </c:pt>
                <c:pt idx="2114">
                  <c:v>11.4</c:v>
                </c:pt>
                <c:pt idx="2115">
                  <c:v>11.402739726027397</c:v>
                </c:pt>
                <c:pt idx="2116">
                  <c:v>11.405479452054795</c:v>
                </c:pt>
                <c:pt idx="2117">
                  <c:v>11.408219178082192</c:v>
                </c:pt>
                <c:pt idx="2118">
                  <c:v>11.413698630136986</c:v>
                </c:pt>
                <c:pt idx="2119">
                  <c:v>11.419178082191781</c:v>
                </c:pt>
                <c:pt idx="2120">
                  <c:v>11.421917808219177</c:v>
                </c:pt>
                <c:pt idx="2121">
                  <c:v>11.424657534246576</c:v>
                </c:pt>
                <c:pt idx="2122">
                  <c:v>11.432876712328767</c:v>
                </c:pt>
                <c:pt idx="2123">
                  <c:v>11.438356164383562</c:v>
                </c:pt>
                <c:pt idx="2124">
                  <c:v>11.441095890410958</c:v>
                </c:pt>
                <c:pt idx="2125">
                  <c:v>11.443835616438356</c:v>
                </c:pt>
                <c:pt idx="2126">
                  <c:v>11.446575342465753</c:v>
                </c:pt>
                <c:pt idx="2127">
                  <c:v>11.449315068493151</c:v>
                </c:pt>
                <c:pt idx="2128">
                  <c:v>11.452054794520548</c:v>
                </c:pt>
                <c:pt idx="2129">
                  <c:v>11.457534246575342</c:v>
                </c:pt>
                <c:pt idx="2130">
                  <c:v>11.463013698630137</c:v>
                </c:pt>
                <c:pt idx="2131">
                  <c:v>11.465753424657533</c:v>
                </c:pt>
                <c:pt idx="2132">
                  <c:v>11.468493150684932</c:v>
                </c:pt>
                <c:pt idx="2133">
                  <c:v>11.471232876712328</c:v>
                </c:pt>
                <c:pt idx="2134">
                  <c:v>11.476712328767123</c:v>
                </c:pt>
                <c:pt idx="2135">
                  <c:v>11.482191780821918</c:v>
                </c:pt>
                <c:pt idx="2136">
                  <c:v>11.484931506849316</c:v>
                </c:pt>
                <c:pt idx="2137">
                  <c:v>11.487671232876712</c:v>
                </c:pt>
                <c:pt idx="2138">
                  <c:v>11.490410958904109</c:v>
                </c:pt>
                <c:pt idx="2139">
                  <c:v>11.495890410958904</c:v>
                </c:pt>
                <c:pt idx="2140">
                  <c:v>11.501369863013698</c:v>
                </c:pt>
                <c:pt idx="2141">
                  <c:v>11.506849315068493</c:v>
                </c:pt>
                <c:pt idx="2142">
                  <c:v>11.509589041095891</c:v>
                </c:pt>
                <c:pt idx="2143">
                  <c:v>11.515068493150684</c:v>
                </c:pt>
                <c:pt idx="2144">
                  <c:v>11.520547945205479</c:v>
                </c:pt>
                <c:pt idx="2145">
                  <c:v>11.526027397260274</c:v>
                </c:pt>
                <c:pt idx="2146">
                  <c:v>11.528767123287672</c:v>
                </c:pt>
                <c:pt idx="2147">
                  <c:v>11.531506849315068</c:v>
                </c:pt>
                <c:pt idx="2148">
                  <c:v>11.534246575342467</c:v>
                </c:pt>
                <c:pt idx="2149">
                  <c:v>11.53972602739726</c:v>
                </c:pt>
                <c:pt idx="2150">
                  <c:v>11.545205479452054</c:v>
                </c:pt>
                <c:pt idx="2151">
                  <c:v>11.550684931506849</c:v>
                </c:pt>
                <c:pt idx="2152">
                  <c:v>11.553424657534247</c:v>
                </c:pt>
                <c:pt idx="2153">
                  <c:v>11.564383561643835</c:v>
                </c:pt>
                <c:pt idx="2154">
                  <c:v>11.56986301369863</c:v>
                </c:pt>
                <c:pt idx="2155">
                  <c:v>11.572602739726028</c:v>
                </c:pt>
                <c:pt idx="2156">
                  <c:v>11.575342465753424</c:v>
                </c:pt>
                <c:pt idx="2157">
                  <c:v>11.578082191780823</c:v>
                </c:pt>
                <c:pt idx="2158">
                  <c:v>11.583561643835617</c:v>
                </c:pt>
                <c:pt idx="2159">
                  <c:v>11.58904109589041</c:v>
                </c:pt>
                <c:pt idx="2160">
                  <c:v>11.594520547945205</c:v>
                </c:pt>
                <c:pt idx="2161">
                  <c:v>11.597260273972603</c:v>
                </c:pt>
                <c:pt idx="2162">
                  <c:v>11.6</c:v>
                </c:pt>
                <c:pt idx="2163">
                  <c:v>11.602739726027398</c:v>
                </c:pt>
                <c:pt idx="2164">
                  <c:v>11.608219178082193</c:v>
                </c:pt>
                <c:pt idx="2165">
                  <c:v>11.613698630136986</c:v>
                </c:pt>
                <c:pt idx="2166">
                  <c:v>11.616438356164384</c:v>
                </c:pt>
                <c:pt idx="2167">
                  <c:v>11.61917808219178</c:v>
                </c:pt>
                <c:pt idx="2168">
                  <c:v>11.621917808219179</c:v>
                </c:pt>
                <c:pt idx="2169">
                  <c:v>11.624657534246575</c:v>
                </c:pt>
                <c:pt idx="2170">
                  <c:v>11.627397260273973</c:v>
                </c:pt>
                <c:pt idx="2171">
                  <c:v>11.632876712328768</c:v>
                </c:pt>
                <c:pt idx="2172">
                  <c:v>11.641095890410959</c:v>
                </c:pt>
                <c:pt idx="2173">
                  <c:v>11.646575342465754</c:v>
                </c:pt>
                <c:pt idx="2174">
                  <c:v>11.652054794520549</c:v>
                </c:pt>
                <c:pt idx="2175">
                  <c:v>11.657534246575343</c:v>
                </c:pt>
                <c:pt idx="2176">
                  <c:v>11.66027397260274</c:v>
                </c:pt>
                <c:pt idx="2177">
                  <c:v>11.663013698630136</c:v>
                </c:pt>
                <c:pt idx="2178">
                  <c:v>11.665753424657535</c:v>
                </c:pt>
                <c:pt idx="2179">
                  <c:v>11.668493150684931</c:v>
                </c:pt>
                <c:pt idx="2180">
                  <c:v>11.671232876712329</c:v>
                </c:pt>
                <c:pt idx="2181">
                  <c:v>11.676712328767124</c:v>
                </c:pt>
                <c:pt idx="2182">
                  <c:v>11.682191780821919</c:v>
                </c:pt>
                <c:pt idx="2183">
                  <c:v>11.684931506849315</c:v>
                </c:pt>
                <c:pt idx="2184">
                  <c:v>11.687671232876712</c:v>
                </c:pt>
                <c:pt idx="2185">
                  <c:v>11.69041095890411</c:v>
                </c:pt>
                <c:pt idx="2186">
                  <c:v>11.695890410958905</c:v>
                </c:pt>
                <c:pt idx="2187">
                  <c:v>11.701369863013699</c:v>
                </c:pt>
                <c:pt idx="2188">
                  <c:v>11.704109589041096</c:v>
                </c:pt>
                <c:pt idx="2189">
                  <c:v>11.706849315068494</c:v>
                </c:pt>
                <c:pt idx="2190">
                  <c:v>11.70958904109589</c:v>
                </c:pt>
                <c:pt idx="2191">
                  <c:v>11.712328767123287</c:v>
                </c:pt>
                <c:pt idx="2192">
                  <c:v>11.72054794520548</c:v>
                </c:pt>
                <c:pt idx="2193">
                  <c:v>11.726027397260275</c:v>
                </c:pt>
                <c:pt idx="2194">
                  <c:v>11.728767123287671</c:v>
                </c:pt>
                <c:pt idx="2195">
                  <c:v>11.731506849315069</c:v>
                </c:pt>
                <c:pt idx="2196">
                  <c:v>11.734246575342466</c:v>
                </c:pt>
                <c:pt idx="2197">
                  <c:v>11.745205479452055</c:v>
                </c:pt>
                <c:pt idx="2198">
                  <c:v>11.747945205479452</c:v>
                </c:pt>
                <c:pt idx="2199">
                  <c:v>11.753424657534246</c:v>
                </c:pt>
                <c:pt idx="2200">
                  <c:v>11.764383561643836</c:v>
                </c:pt>
                <c:pt idx="2201">
                  <c:v>11.769863013698631</c:v>
                </c:pt>
                <c:pt idx="2202">
                  <c:v>11.775342465753425</c:v>
                </c:pt>
                <c:pt idx="2203">
                  <c:v>11.789041095890411</c:v>
                </c:pt>
                <c:pt idx="2204">
                  <c:v>11.791780821917808</c:v>
                </c:pt>
                <c:pt idx="2205">
                  <c:v>11.794520547945206</c:v>
                </c:pt>
                <c:pt idx="2206">
                  <c:v>11.797260273972602</c:v>
                </c:pt>
                <c:pt idx="2207">
                  <c:v>11.813698630136987</c:v>
                </c:pt>
                <c:pt idx="2208">
                  <c:v>11.816438356164383</c:v>
                </c:pt>
                <c:pt idx="2209">
                  <c:v>11.819178082191781</c:v>
                </c:pt>
                <c:pt idx="2210">
                  <c:v>11.832876712328767</c:v>
                </c:pt>
                <c:pt idx="2211">
                  <c:v>11.835616438356164</c:v>
                </c:pt>
                <c:pt idx="2212">
                  <c:v>11.838356164383562</c:v>
                </c:pt>
                <c:pt idx="2213">
                  <c:v>11.876712328767123</c:v>
                </c:pt>
                <c:pt idx="2214">
                  <c:v>11.87945205479452</c:v>
                </c:pt>
                <c:pt idx="2215">
                  <c:v>11.882191780821918</c:v>
                </c:pt>
                <c:pt idx="2216">
                  <c:v>11.901369863013699</c:v>
                </c:pt>
                <c:pt idx="2217">
                  <c:v>11.904109589041095</c:v>
                </c:pt>
                <c:pt idx="2218">
                  <c:v>11.912328767123288</c:v>
                </c:pt>
                <c:pt idx="2219">
                  <c:v>11.920547945205479</c:v>
                </c:pt>
                <c:pt idx="2220">
                  <c:v>11.923287671232877</c:v>
                </c:pt>
                <c:pt idx="2221">
                  <c:v>11.926027397260274</c:v>
                </c:pt>
                <c:pt idx="2222">
                  <c:v>11.936986301369863</c:v>
                </c:pt>
                <c:pt idx="2223">
                  <c:v>11.953424657534246</c:v>
                </c:pt>
                <c:pt idx="2224">
                  <c:v>11.956164383561644</c:v>
                </c:pt>
                <c:pt idx="2225">
                  <c:v>11.972602739726028</c:v>
                </c:pt>
                <c:pt idx="2226">
                  <c:v>11.975342465753425</c:v>
                </c:pt>
                <c:pt idx="2227">
                  <c:v>11.980821917808219</c:v>
                </c:pt>
                <c:pt idx="2228">
                  <c:v>11.994520547945205</c:v>
                </c:pt>
                <c:pt idx="2229">
                  <c:v>11.997260273972604</c:v>
                </c:pt>
                <c:pt idx="2230">
                  <c:v>12</c:v>
                </c:pt>
                <c:pt idx="2231">
                  <c:v>12.002739726027396</c:v>
                </c:pt>
                <c:pt idx="2232">
                  <c:v>12.005479452054795</c:v>
                </c:pt>
              </c:numCache>
            </c:numRef>
          </c:xVal>
          <c:yVal>
            <c:numRef>
              <c:f>Egypt1_TMS_TerraNotrnd!$E$2:$E$2234</c:f>
              <c:numCache>
                <c:formatCode>General</c:formatCode>
                <c:ptCount val="2233"/>
                <c:pt idx="0">
                  <c:v>0.44979999999999998</c:v>
                </c:pt>
                <c:pt idx="1">
                  <c:v>0.4511</c:v>
                </c:pt>
                <c:pt idx="2">
                  <c:v>0.45129999999999998</c:v>
                </c:pt>
                <c:pt idx="3">
                  <c:v>0.46079999999999999</c:v>
                </c:pt>
                <c:pt idx="4">
                  <c:v>0.47199999999999998</c:v>
                </c:pt>
                <c:pt idx="5">
                  <c:v>0.46639999999999998</c:v>
                </c:pt>
                <c:pt idx="6">
                  <c:v>0.46750000000000003</c:v>
                </c:pt>
                <c:pt idx="7">
                  <c:v>0.45689999999999997</c:v>
                </c:pt>
                <c:pt idx="8">
                  <c:v>0.44900000000000001</c:v>
                </c:pt>
                <c:pt idx="9">
                  <c:v>0.43049999999999999</c:v>
                </c:pt>
                <c:pt idx="10">
                  <c:v>0.4466</c:v>
                </c:pt>
                <c:pt idx="11">
                  <c:v>0.43070000000000003</c:v>
                </c:pt>
                <c:pt idx="12">
                  <c:v>0.42520000000000002</c:v>
                </c:pt>
                <c:pt idx="13">
                  <c:v>0.45750000000000002</c:v>
                </c:pt>
                <c:pt idx="14">
                  <c:v>0.45739999999999997</c:v>
                </c:pt>
                <c:pt idx="15">
                  <c:v>0.45450000000000002</c:v>
                </c:pt>
                <c:pt idx="16">
                  <c:v>0.45</c:v>
                </c:pt>
                <c:pt idx="17">
                  <c:v>0.46529999999999999</c:v>
                </c:pt>
                <c:pt idx="18">
                  <c:v>0.44590000000000002</c:v>
                </c:pt>
                <c:pt idx="19">
                  <c:v>0.45610000000000001</c:v>
                </c:pt>
                <c:pt idx="20">
                  <c:v>0.45910000000000001</c:v>
                </c:pt>
                <c:pt idx="21">
                  <c:v>0.45879999999999999</c:v>
                </c:pt>
                <c:pt idx="22">
                  <c:v>0.42680000000000001</c:v>
                </c:pt>
                <c:pt idx="23">
                  <c:v>0.44400000000000001</c:v>
                </c:pt>
                <c:pt idx="24">
                  <c:v>0.46089999999999998</c:v>
                </c:pt>
                <c:pt idx="25">
                  <c:v>0.46189999999999998</c:v>
                </c:pt>
                <c:pt idx="26">
                  <c:v>0.4551</c:v>
                </c:pt>
                <c:pt idx="27">
                  <c:v>0.45860000000000001</c:v>
                </c:pt>
                <c:pt idx="28">
                  <c:v>0.46250000000000002</c:v>
                </c:pt>
                <c:pt idx="29">
                  <c:v>0.44419999999999998</c:v>
                </c:pt>
                <c:pt idx="30">
                  <c:v>0.45300000000000001</c:v>
                </c:pt>
                <c:pt idx="31">
                  <c:v>0.4521</c:v>
                </c:pt>
                <c:pt idx="32">
                  <c:v>0.44500000000000001</c:v>
                </c:pt>
                <c:pt idx="33">
                  <c:v>0.44950000000000001</c:v>
                </c:pt>
                <c:pt idx="34">
                  <c:v>0.45040000000000002</c:v>
                </c:pt>
                <c:pt idx="35">
                  <c:v>0.44990000000000002</c:v>
                </c:pt>
                <c:pt idx="36">
                  <c:v>0.44219999999999998</c:v>
                </c:pt>
                <c:pt idx="37">
                  <c:v>0.4501</c:v>
                </c:pt>
                <c:pt idx="38">
                  <c:v>0.45300000000000001</c:v>
                </c:pt>
                <c:pt idx="39">
                  <c:v>0.4375</c:v>
                </c:pt>
                <c:pt idx="40">
                  <c:v>0.44829999999999998</c:v>
                </c:pt>
                <c:pt idx="41">
                  <c:v>0.45479999999999998</c:v>
                </c:pt>
                <c:pt idx="42">
                  <c:v>0.45500000000000002</c:v>
                </c:pt>
                <c:pt idx="43">
                  <c:v>0.4405</c:v>
                </c:pt>
                <c:pt idx="44">
                  <c:v>0.45279999999999998</c:v>
                </c:pt>
                <c:pt idx="45">
                  <c:v>0.46129999999999999</c:v>
                </c:pt>
                <c:pt idx="46">
                  <c:v>0.45979999999999999</c:v>
                </c:pt>
                <c:pt idx="47">
                  <c:v>0.4602</c:v>
                </c:pt>
                <c:pt idx="48">
                  <c:v>0.45979999999999999</c:v>
                </c:pt>
                <c:pt idx="49">
                  <c:v>0.4622</c:v>
                </c:pt>
                <c:pt idx="50">
                  <c:v>0.45910000000000001</c:v>
                </c:pt>
                <c:pt idx="51">
                  <c:v>0.46279999999999999</c:v>
                </c:pt>
                <c:pt idx="52">
                  <c:v>0.44219999999999998</c:v>
                </c:pt>
                <c:pt idx="53">
                  <c:v>0.46610000000000001</c:v>
                </c:pt>
                <c:pt idx="54">
                  <c:v>0.4587</c:v>
                </c:pt>
                <c:pt idx="55">
                  <c:v>0.45519999999999999</c:v>
                </c:pt>
                <c:pt idx="56">
                  <c:v>0.44359999999999999</c:v>
                </c:pt>
                <c:pt idx="57">
                  <c:v>0.46579999999999999</c:v>
                </c:pt>
                <c:pt idx="58">
                  <c:v>0.45190000000000002</c:v>
                </c:pt>
                <c:pt idx="59">
                  <c:v>0.45329999999999998</c:v>
                </c:pt>
                <c:pt idx="60">
                  <c:v>0.45529999999999998</c:v>
                </c:pt>
                <c:pt idx="61">
                  <c:v>0.4501</c:v>
                </c:pt>
                <c:pt idx="62">
                  <c:v>0.45140000000000002</c:v>
                </c:pt>
                <c:pt idx="63">
                  <c:v>0.44619999999999999</c:v>
                </c:pt>
                <c:pt idx="64">
                  <c:v>0.4496</c:v>
                </c:pt>
                <c:pt idx="65">
                  <c:v>0.44890000000000002</c:v>
                </c:pt>
                <c:pt idx="66">
                  <c:v>0.45350000000000001</c:v>
                </c:pt>
                <c:pt idx="67">
                  <c:v>0.44550000000000001</c:v>
                </c:pt>
                <c:pt idx="68">
                  <c:v>0.44340000000000002</c:v>
                </c:pt>
                <c:pt idx="69">
                  <c:v>0.44040000000000001</c:v>
                </c:pt>
                <c:pt idx="70">
                  <c:v>0.44750000000000001</c:v>
                </c:pt>
                <c:pt idx="71">
                  <c:v>0.45660000000000001</c:v>
                </c:pt>
                <c:pt idx="72">
                  <c:v>0.45500000000000002</c:v>
                </c:pt>
                <c:pt idx="73">
                  <c:v>0.45700000000000002</c:v>
                </c:pt>
                <c:pt idx="74">
                  <c:v>0.4521</c:v>
                </c:pt>
                <c:pt idx="75">
                  <c:v>0.44929999999999998</c:v>
                </c:pt>
                <c:pt idx="76">
                  <c:v>0.45</c:v>
                </c:pt>
                <c:pt idx="77">
                  <c:v>0.44690000000000002</c:v>
                </c:pt>
                <c:pt idx="78">
                  <c:v>0.4506</c:v>
                </c:pt>
                <c:pt idx="79">
                  <c:v>0.43980000000000002</c:v>
                </c:pt>
                <c:pt idx="80">
                  <c:v>0.45590000000000003</c:v>
                </c:pt>
                <c:pt idx="81">
                  <c:v>0.4526</c:v>
                </c:pt>
                <c:pt idx="82">
                  <c:v>0.4476</c:v>
                </c:pt>
                <c:pt idx="83">
                  <c:v>0.4476</c:v>
                </c:pt>
                <c:pt idx="84">
                  <c:v>0.44490000000000002</c:v>
                </c:pt>
                <c:pt idx="85">
                  <c:v>0.44850000000000001</c:v>
                </c:pt>
                <c:pt idx="86">
                  <c:v>0.45519999999999999</c:v>
                </c:pt>
                <c:pt idx="87">
                  <c:v>0.4491</c:v>
                </c:pt>
                <c:pt idx="88">
                  <c:v>0.45429999999999998</c:v>
                </c:pt>
                <c:pt idx="89">
                  <c:v>0.4526</c:v>
                </c:pt>
                <c:pt idx="90">
                  <c:v>0.441</c:v>
                </c:pt>
                <c:pt idx="91">
                  <c:v>0.4556</c:v>
                </c:pt>
                <c:pt idx="92">
                  <c:v>0.4526</c:v>
                </c:pt>
                <c:pt idx="93">
                  <c:v>0.4506</c:v>
                </c:pt>
                <c:pt idx="94">
                  <c:v>0.45910000000000001</c:v>
                </c:pt>
                <c:pt idx="95">
                  <c:v>0.4476</c:v>
                </c:pt>
                <c:pt idx="96">
                  <c:v>0.4541</c:v>
                </c:pt>
                <c:pt idx="97">
                  <c:v>0.44890000000000002</c:v>
                </c:pt>
                <c:pt idx="98">
                  <c:v>0.45760000000000001</c:v>
                </c:pt>
                <c:pt idx="99">
                  <c:v>0.44929999999999998</c:v>
                </c:pt>
                <c:pt idx="100">
                  <c:v>0.45579999999999998</c:v>
                </c:pt>
                <c:pt idx="101">
                  <c:v>0.45229999999999998</c:v>
                </c:pt>
                <c:pt idx="102">
                  <c:v>0.4496</c:v>
                </c:pt>
                <c:pt idx="103">
                  <c:v>0.44929999999999998</c:v>
                </c:pt>
                <c:pt idx="104">
                  <c:v>0.45229999999999998</c:v>
                </c:pt>
                <c:pt idx="105">
                  <c:v>0.44679999999999997</c:v>
                </c:pt>
                <c:pt idx="106">
                  <c:v>0.45119999999999999</c:v>
                </c:pt>
                <c:pt idx="107">
                  <c:v>0.44940000000000002</c:v>
                </c:pt>
                <c:pt idx="108">
                  <c:v>0.45789999999999997</c:v>
                </c:pt>
                <c:pt idx="109">
                  <c:v>0.4526</c:v>
                </c:pt>
                <c:pt idx="110">
                  <c:v>0.4461</c:v>
                </c:pt>
                <c:pt idx="111">
                  <c:v>0.4481</c:v>
                </c:pt>
                <c:pt idx="112">
                  <c:v>0.4531</c:v>
                </c:pt>
                <c:pt idx="113">
                  <c:v>0.44869999999999999</c:v>
                </c:pt>
                <c:pt idx="114">
                  <c:v>0.4466</c:v>
                </c:pt>
                <c:pt idx="115">
                  <c:v>0.45100000000000001</c:v>
                </c:pt>
                <c:pt idx="116">
                  <c:v>0.4466</c:v>
                </c:pt>
                <c:pt idx="117">
                  <c:v>0.45300000000000001</c:v>
                </c:pt>
                <c:pt idx="118">
                  <c:v>0.44519999999999998</c:v>
                </c:pt>
                <c:pt idx="119">
                  <c:v>0.433</c:v>
                </c:pt>
                <c:pt idx="120">
                  <c:v>0.44890000000000002</c:v>
                </c:pt>
                <c:pt idx="121">
                  <c:v>0.44500000000000001</c:v>
                </c:pt>
                <c:pt idx="122">
                  <c:v>0.44230000000000003</c:v>
                </c:pt>
                <c:pt idx="123">
                  <c:v>0.44180000000000003</c:v>
                </c:pt>
                <c:pt idx="124">
                  <c:v>0.44359999999999999</c:v>
                </c:pt>
                <c:pt idx="125">
                  <c:v>0.44740000000000002</c:v>
                </c:pt>
                <c:pt idx="126">
                  <c:v>0.44330000000000003</c:v>
                </c:pt>
                <c:pt idx="127">
                  <c:v>0.44</c:v>
                </c:pt>
                <c:pt idx="128">
                  <c:v>0.4476</c:v>
                </c:pt>
                <c:pt idx="129">
                  <c:v>0.45400000000000001</c:v>
                </c:pt>
                <c:pt idx="130">
                  <c:v>0.44800000000000001</c:v>
                </c:pt>
                <c:pt idx="131">
                  <c:v>0.43819999999999998</c:v>
                </c:pt>
                <c:pt idx="132">
                  <c:v>0.44579999999999997</c:v>
                </c:pt>
                <c:pt idx="133">
                  <c:v>0.4481</c:v>
                </c:pt>
                <c:pt idx="134">
                  <c:v>0.4466</c:v>
                </c:pt>
                <c:pt idx="135">
                  <c:v>0.4481</c:v>
                </c:pt>
                <c:pt idx="136">
                  <c:v>0.44169999999999998</c:v>
                </c:pt>
                <c:pt idx="137">
                  <c:v>0.44840000000000002</c:v>
                </c:pt>
                <c:pt idx="138">
                  <c:v>0.44629999999999997</c:v>
                </c:pt>
                <c:pt idx="139">
                  <c:v>0.44590000000000002</c:v>
                </c:pt>
                <c:pt idx="140">
                  <c:v>0.44740000000000002</c:v>
                </c:pt>
                <c:pt idx="141">
                  <c:v>0.44879999999999998</c:v>
                </c:pt>
                <c:pt idx="142">
                  <c:v>0.44869999999999999</c:v>
                </c:pt>
                <c:pt idx="143">
                  <c:v>0.436</c:v>
                </c:pt>
                <c:pt idx="144">
                  <c:v>0.44259999999999999</c:v>
                </c:pt>
                <c:pt idx="145">
                  <c:v>0.44500000000000001</c:v>
                </c:pt>
                <c:pt idx="146">
                  <c:v>0.44269999999999998</c:v>
                </c:pt>
                <c:pt idx="147">
                  <c:v>0.45079999999999998</c:v>
                </c:pt>
                <c:pt idx="148">
                  <c:v>0.44240000000000002</c:v>
                </c:pt>
                <c:pt idx="149">
                  <c:v>0.44779999999999998</c:v>
                </c:pt>
                <c:pt idx="150">
                  <c:v>0.4451</c:v>
                </c:pt>
                <c:pt idx="151">
                  <c:v>0.44219999999999998</c:v>
                </c:pt>
                <c:pt idx="152">
                  <c:v>0.45350000000000001</c:v>
                </c:pt>
                <c:pt idx="153">
                  <c:v>0.44069999999999998</c:v>
                </c:pt>
                <c:pt idx="154">
                  <c:v>0.44569999999999999</c:v>
                </c:pt>
                <c:pt idx="155">
                  <c:v>0.44519999999999998</c:v>
                </c:pt>
                <c:pt idx="156">
                  <c:v>0.4471</c:v>
                </c:pt>
                <c:pt idx="157">
                  <c:v>0.44490000000000002</c:v>
                </c:pt>
                <c:pt idx="158">
                  <c:v>0.43990000000000001</c:v>
                </c:pt>
                <c:pt idx="159">
                  <c:v>0.44240000000000002</c:v>
                </c:pt>
                <c:pt idx="160">
                  <c:v>0.44740000000000002</c:v>
                </c:pt>
                <c:pt idx="161">
                  <c:v>0.4516</c:v>
                </c:pt>
                <c:pt idx="162">
                  <c:v>0.44540000000000002</c:v>
                </c:pt>
                <c:pt idx="163">
                  <c:v>0.45490000000000003</c:v>
                </c:pt>
                <c:pt idx="164">
                  <c:v>0.4602</c:v>
                </c:pt>
                <c:pt idx="165">
                  <c:v>0.44230000000000003</c:v>
                </c:pt>
                <c:pt idx="166">
                  <c:v>0.44800000000000001</c:v>
                </c:pt>
                <c:pt idx="167">
                  <c:v>0.4486</c:v>
                </c:pt>
                <c:pt idx="168">
                  <c:v>0.45290000000000002</c:v>
                </c:pt>
                <c:pt idx="169">
                  <c:v>0.45319999999999999</c:v>
                </c:pt>
                <c:pt idx="170">
                  <c:v>0.46300000000000002</c:v>
                </c:pt>
                <c:pt idx="171">
                  <c:v>0.4511</c:v>
                </c:pt>
                <c:pt idx="172">
                  <c:v>0.43149999999999999</c:v>
                </c:pt>
                <c:pt idx="173">
                  <c:v>0.43109999999999998</c:v>
                </c:pt>
                <c:pt idx="174">
                  <c:v>0.43130000000000002</c:v>
                </c:pt>
                <c:pt idx="175">
                  <c:v>0.44569999999999999</c:v>
                </c:pt>
                <c:pt idx="176">
                  <c:v>0.4516</c:v>
                </c:pt>
                <c:pt idx="177">
                  <c:v>0.44890000000000002</c:v>
                </c:pt>
                <c:pt idx="178">
                  <c:v>0.4461</c:v>
                </c:pt>
                <c:pt idx="179">
                  <c:v>0.4536</c:v>
                </c:pt>
                <c:pt idx="180">
                  <c:v>0.45090000000000002</c:v>
                </c:pt>
                <c:pt idx="181">
                  <c:v>0.46150000000000002</c:v>
                </c:pt>
                <c:pt idx="182">
                  <c:v>0.45669999999999999</c:v>
                </c:pt>
                <c:pt idx="183">
                  <c:v>0.45540000000000003</c:v>
                </c:pt>
                <c:pt idx="184">
                  <c:v>0.45700000000000002</c:v>
                </c:pt>
                <c:pt idx="185">
                  <c:v>0.4587</c:v>
                </c:pt>
                <c:pt idx="186">
                  <c:v>0.45839999999999997</c:v>
                </c:pt>
                <c:pt idx="187">
                  <c:v>0.4521</c:v>
                </c:pt>
                <c:pt idx="188">
                  <c:v>0.44640000000000002</c:v>
                </c:pt>
                <c:pt idx="189">
                  <c:v>0.44519999999999998</c:v>
                </c:pt>
                <c:pt idx="190">
                  <c:v>0.45490000000000003</c:v>
                </c:pt>
                <c:pt idx="191">
                  <c:v>0.45329999999999998</c:v>
                </c:pt>
                <c:pt idx="192">
                  <c:v>0.4496</c:v>
                </c:pt>
                <c:pt idx="193">
                  <c:v>0.44579999999999997</c:v>
                </c:pt>
                <c:pt idx="194">
                  <c:v>0.44450000000000001</c:v>
                </c:pt>
                <c:pt idx="195">
                  <c:v>0.45490000000000003</c:v>
                </c:pt>
                <c:pt idx="196">
                  <c:v>0.44440000000000002</c:v>
                </c:pt>
                <c:pt idx="197">
                  <c:v>0.44740000000000002</c:v>
                </c:pt>
                <c:pt idx="198">
                  <c:v>0.45169999999999999</c:v>
                </c:pt>
                <c:pt idx="199">
                  <c:v>0.45119999999999999</c:v>
                </c:pt>
                <c:pt idx="200">
                  <c:v>0.45040000000000002</c:v>
                </c:pt>
                <c:pt idx="201">
                  <c:v>0.45300000000000001</c:v>
                </c:pt>
                <c:pt idx="202">
                  <c:v>0.45</c:v>
                </c:pt>
                <c:pt idx="203">
                  <c:v>0.44429999999999997</c:v>
                </c:pt>
                <c:pt idx="204">
                  <c:v>0.45939999999999998</c:v>
                </c:pt>
                <c:pt idx="205">
                  <c:v>0.45619999999999999</c:v>
                </c:pt>
                <c:pt idx="206">
                  <c:v>0.45679999999999998</c:v>
                </c:pt>
                <c:pt idx="207">
                  <c:v>0.45600000000000002</c:v>
                </c:pt>
                <c:pt idx="208">
                  <c:v>0.45040000000000002</c:v>
                </c:pt>
                <c:pt idx="209">
                  <c:v>0.45469999999999999</c:v>
                </c:pt>
                <c:pt idx="210">
                  <c:v>0.4531</c:v>
                </c:pt>
                <c:pt idx="211">
                  <c:v>0.4556</c:v>
                </c:pt>
                <c:pt idx="212">
                  <c:v>0.4496</c:v>
                </c:pt>
                <c:pt idx="213">
                  <c:v>0.4446</c:v>
                </c:pt>
                <c:pt idx="214">
                  <c:v>0.4546</c:v>
                </c:pt>
                <c:pt idx="215">
                  <c:v>0.44819999999999999</c:v>
                </c:pt>
                <c:pt idx="216">
                  <c:v>0.44740000000000002</c:v>
                </c:pt>
                <c:pt idx="217">
                  <c:v>0.44569999999999999</c:v>
                </c:pt>
                <c:pt idx="218">
                  <c:v>0.44740000000000002</c:v>
                </c:pt>
                <c:pt idx="219">
                  <c:v>0.45140000000000002</c:v>
                </c:pt>
                <c:pt idx="220">
                  <c:v>0.45750000000000002</c:v>
                </c:pt>
                <c:pt idx="221">
                  <c:v>0.45140000000000002</c:v>
                </c:pt>
                <c:pt idx="222">
                  <c:v>0.45290000000000002</c:v>
                </c:pt>
                <c:pt idx="223">
                  <c:v>0.44669999999999999</c:v>
                </c:pt>
                <c:pt idx="224">
                  <c:v>0.4506</c:v>
                </c:pt>
                <c:pt idx="225">
                  <c:v>0.45240000000000002</c:v>
                </c:pt>
                <c:pt idx="226">
                  <c:v>0.44990000000000002</c:v>
                </c:pt>
                <c:pt idx="227">
                  <c:v>0.4551</c:v>
                </c:pt>
                <c:pt idx="228">
                  <c:v>0.4541</c:v>
                </c:pt>
                <c:pt idx="229">
                  <c:v>0.44019999999999998</c:v>
                </c:pt>
                <c:pt idx="230">
                  <c:v>0.46029999999999999</c:v>
                </c:pt>
                <c:pt idx="231">
                  <c:v>0.45429999999999998</c:v>
                </c:pt>
                <c:pt idx="232">
                  <c:v>0.45400000000000001</c:v>
                </c:pt>
                <c:pt idx="233">
                  <c:v>0.45100000000000001</c:v>
                </c:pt>
                <c:pt idx="234">
                  <c:v>0.45190000000000002</c:v>
                </c:pt>
                <c:pt idx="235">
                  <c:v>0.45040000000000002</c:v>
                </c:pt>
                <c:pt idx="236">
                  <c:v>0.4556</c:v>
                </c:pt>
                <c:pt idx="237">
                  <c:v>0.45610000000000001</c:v>
                </c:pt>
                <c:pt idx="238">
                  <c:v>0.45660000000000001</c:v>
                </c:pt>
                <c:pt idx="239">
                  <c:v>0.45400000000000001</c:v>
                </c:pt>
                <c:pt idx="240">
                  <c:v>0.44440000000000002</c:v>
                </c:pt>
                <c:pt idx="241">
                  <c:v>0.45839999999999997</c:v>
                </c:pt>
                <c:pt idx="242">
                  <c:v>0.45300000000000001</c:v>
                </c:pt>
                <c:pt idx="243">
                  <c:v>0.45679999999999998</c:v>
                </c:pt>
                <c:pt idx="244">
                  <c:v>0.44890000000000002</c:v>
                </c:pt>
                <c:pt idx="245">
                  <c:v>0.44979999999999998</c:v>
                </c:pt>
                <c:pt idx="246">
                  <c:v>0.44550000000000001</c:v>
                </c:pt>
                <c:pt idx="247">
                  <c:v>0.45440000000000003</c:v>
                </c:pt>
                <c:pt idx="248">
                  <c:v>0.45929999999999999</c:v>
                </c:pt>
                <c:pt idx="249">
                  <c:v>0.45229999999999998</c:v>
                </c:pt>
                <c:pt idx="250">
                  <c:v>0.45800000000000002</c:v>
                </c:pt>
                <c:pt idx="251">
                  <c:v>0.4516</c:v>
                </c:pt>
                <c:pt idx="252">
                  <c:v>0.4415</c:v>
                </c:pt>
                <c:pt idx="253">
                  <c:v>0.45129999999999998</c:v>
                </c:pt>
                <c:pt idx="254">
                  <c:v>0.43909999999999999</c:v>
                </c:pt>
                <c:pt idx="255">
                  <c:v>0.45219999999999999</c:v>
                </c:pt>
                <c:pt idx="256">
                  <c:v>0.45369999999999999</c:v>
                </c:pt>
                <c:pt idx="257">
                  <c:v>0.45279999999999998</c:v>
                </c:pt>
                <c:pt idx="258">
                  <c:v>0.44319999999999998</c:v>
                </c:pt>
                <c:pt idx="259">
                  <c:v>0.4536</c:v>
                </c:pt>
                <c:pt idx="260">
                  <c:v>0.44679999999999997</c:v>
                </c:pt>
                <c:pt idx="261">
                  <c:v>0.44209999999999999</c:v>
                </c:pt>
                <c:pt idx="262">
                  <c:v>0.44700000000000001</c:v>
                </c:pt>
                <c:pt idx="263">
                  <c:v>0.44190000000000002</c:v>
                </c:pt>
                <c:pt idx="264">
                  <c:v>0.42720000000000002</c:v>
                </c:pt>
                <c:pt idx="265">
                  <c:v>0.4536</c:v>
                </c:pt>
                <c:pt idx="266">
                  <c:v>0.44850000000000001</c:v>
                </c:pt>
                <c:pt idx="267">
                  <c:v>0.44579999999999997</c:v>
                </c:pt>
                <c:pt idx="268">
                  <c:v>0.44379999999999997</c:v>
                </c:pt>
                <c:pt idx="269">
                  <c:v>0.44369999999999998</c:v>
                </c:pt>
                <c:pt idx="270">
                  <c:v>0.44119999999999998</c:v>
                </c:pt>
                <c:pt idx="271">
                  <c:v>0.44469999999999998</c:v>
                </c:pt>
                <c:pt idx="272">
                  <c:v>0.45219999999999999</c:v>
                </c:pt>
                <c:pt idx="273">
                  <c:v>0.44719999999999999</c:v>
                </c:pt>
                <c:pt idx="274">
                  <c:v>0.43840000000000001</c:v>
                </c:pt>
                <c:pt idx="275">
                  <c:v>0.45240000000000002</c:v>
                </c:pt>
                <c:pt idx="276">
                  <c:v>0.45169999999999999</c:v>
                </c:pt>
                <c:pt idx="277">
                  <c:v>0.45019999999999999</c:v>
                </c:pt>
                <c:pt idx="278">
                  <c:v>0.45319999999999999</c:v>
                </c:pt>
                <c:pt idx="279">
                  <c:v>0.44819999999999999</c:v>
                </c:pt>
                <c:pt idx="280">
                  <c:v>0.44409999999999999</c:v>
                </c:pt>
                <c:pt idx="281">
                  <c:v>0.4546</c:v>
                </c:pt>
                <c:pt idx="282">
                  <c:v>0.45190000000000002</c:v>
                </c:pt>
                <c:pt idx="283">
                  <c:v>0.45619999999999999</c:v>
                </c:pt>
                <c:pt idx="284">
                  <c:v>0.45029999999999998</c:v>
                </c:pt>
                <c:pt idx="285">
                  <c:v>0.44040000000000001</c:v>
                </c:pt>
                <c:pt idx="286">
                  <c:v>0.45290000000000002</c:v>
                </c:pt>
                <c:pt idx="287">
                  <c:v>0.44769999999999999</c:v>
                </c:pt>
                <c:pt idx="288">
                  <c:v>0.44790000000000002</c:v>
                </c:pt>
                <c:pt idx="289">
                  <c:v>0.4481</c:v>
                </c:pt>
                <c:pt idx="290">
                  <c:v>0.4476</c:v>
                </c:pt>
                <c:pt idx="291">
                  <c:v>0.45100000000000001</c:v>
                </c:pt>
                <c:pt idx="292">
                  <c:v>0.45490000000000003</c:v>
                </c:pt>
                <c:pt idx="293">
                  <c:v>0.442</c:v>
                </c:pt>
                <c:pt idx="294">
                  <c:v>0.45729999999999998</c:v>
                </c:pt>
                <c:pt idx="295">
                  <c:v>0.45469999999999999</c:v>
                </c:pt>
                <c:pt idx="296">
                  <c:v>0.44919999999999999</c:v>
                </c:pt>
                <c:pt idx="297">
                  <c:v>0.4516</c:v>
                </c:pt>
                <c:pt idx="298">
                  <c:v>0.44969999999999999</c:v>
                </c:pt>
                <c:pt idx="299">
                  <c:v>0.45750000000000002</c:v>
                </c:pt>
                <c:pt idx="300">
                  <c:v>0.44159999999999999</c:v>
                </c:pt>
                <c:pt idx="301">
                  <c:v>0.43859999999999999</c:v>
                </c:pt>
                <c:pt idx="302">
                  <c:v>0.44750000000000001</c:v>
                </c:pt>
                <c:pt idx="303">
                  <c:v>0.44979999999999998</c:v>
                </c:pt>
                <c:pt idx="304">
                  <c:v>0.44979999999999998</c:v>
                </c:pt>
                <c:pt idx="305">
                  <c:v>0.45590000000000003</c:v>
                </c:pt>
                <c:pt idx="306">
                  <c:v>0.45050000000000001</c:v>
                </c:pt>
                <c:pt idx="307">
                  <c:v>0.44990000000000002</c:v>
                </c:pt>
                <c:pt idx="308">
                  <c:v>0.44350000000000001</c:v>
                </c:pt>
                <c:pt idx="309">
                  <c:v>0.4587</c:v>
                </c:pt>
                <c:pt idx="310">
                  <c:v>0.45279999999999998</c:v>
                </c:pt>
                <c:pt idx="311">
                  <c:v>0.4461</c:v>
                </c:pt>
                <c:pt idx="312">
                  <c:v>0.42549999999999999</c:v>
                </c:pt>
                <c:pt idx="313">
                  <c:v>0.44440000000000002</c:v>
                </c:pt>
                <c:pt idx="314">
                  <c:v>0.44009999999999999</c:v>
                </c:pt>
                <c:pt idx="315">
                  <c:v>0.44650000000000001</c:v>
                </c:pt>
                <c:pt idx="316">
                  <c:v>0.44790000000000002</c:v>
                </c:pt>
                <c:pt idx="317">
                  <c:v>0.44890000000000002</c:v>
                </c:pt>
                <c:pt idx="318">
                  <c:v>0.4451</c:v>
                </c:pt>
                <c:pt idx="319">
                  <c:v>0.43090000000000001</c:v>
                </c:pt>
                <c:pt idx="320">
                  <c:v>0.44669999999999999</c:v>
                </c:pt>
                <c:pt idx="321">
                  <c:v>0.43869999999999998</c:v>
                </c:pt>
                <c:pt idx="322">
                  <c:v>0.4415</c:v>
                </c:pt>
                <c:pt idx="323">
                  <c:v>0.44479999999999997</c:v>
                </c:pt>
                <c:pt idx="324">
                  <c:v>0.44350000000000001</c:v>
                </c:pt>
                <c:pt idx="325">
                  <c:v>0.4153</c:v>
                </c:pt>
                <c:pt idx="326">
                  <c:v>0.43869999999999998</c:v>
                </c:pt>
                <c:pt idx="327">
                  <c:v>0.43409999999999999</c:v>
                </c:pt>
                <c:pt idx="328">
                  <c:v>0.44429999999999997</c:v>
                </c:pt>
                <c:pt idx="329">
                  <c:v>0.45450000000000002</c:v>
                </c:pt>
                <c:pt idx="330">
                  <c:v>0.44490000000000002</c:v>
                </c:pt>
                <c:pt idx="331">
                  <c:v>0.44450000000000001</c:v>
                </c:pt>
                <c:pt idx="332">
                  <c:v>0.44350000000000001</c:v>
                </c:pt>
                <c:pt idx="333">
                  <c:v>0.4536</c:v>
                </c:pt>
                <c:pt idx="334">
                  <c:v>0.44719999999999999</c:v>
                </c:pt>
                <c:pt idx="335">
                  <c:v>0.44550000000000001</c:v>
                </c:pt>
                <c:pt idx="336">
                  <c:v>0.45300000000000001</c:v>
                </c:pt>
                <c:pt idx="337">
                  <c:v>0.45350000000000001</c:v>
                </c:pt>
                <c:pt idx="338">
                  <c:v>0.45250000000000001</c:v>
                </c:pt>
                <c:pt idx="339">
                  <c:v>0.45</c:v>
                </c:pt>
                <c:pt idx="340">
                  <c:v>0.44629999999999997</c:v>
                </c:pt>
                <c:pt idx="341">
                  <c:v>0.45250000000000001</c:v>
                </c:pt>
                <c:pt idx="342">
                  <c:v>0.45369999999999999</c:v>
                </c:pt>
                <c:pt idx="343">
                  <c:v>0.4456</c:v>
                </c:pt>
                <c:pt idx="344">
                  <c:v>0.44729999999999998</c:v>
                </c:pt>
                <c:pt idx="345">
                  <c:v>0.44400000000000001</c:v>
                </c:pt>
                <c:pt idx="346">
                  <c:v>0.4531</c:v>
                </c:pt>
                <c:pt idx="347">
                  <c:v>0.44640000000000002</c:v>
                </c:pt>
                <c:pt idx="348">
                  <c:v>0.44009999999999999</c:v>
                </c:pt>
                <c:pt idx="349">
                  <c:v>0.4516</c:v>
                </c:pt>
                <c:pt idx="350">
                  <c:v>0.45610000000000001</c:v>
                </c:pt>
                <c:pt idx="351">
                  <c:v>0.45950000000000002</c:v>
                </c:pt>
                <c:pt idx="352">
                  <c:v>0.45179999999999998</c:v>
                </c:pt>
                <c:pt idx="353">
                  <c:v>0.45479999999999998</c:v>
                </c:pt>
                <c:pt idx="354">
                  <c:v>0.45390000000000003</c:v>
                </c:pt>
                <c:pt idx="355">
                  <c:v>0.46729999999999999</c:v>
                </c:pt>
                <c:pt idx="356">
                  <c:v>0.45290000000000002</c:v>
                </c:pt>
                <c:pt idx="357">
                  <c:v>0.46160000000000001</c:v>
                </c:pt>
                <c:pt idx="358">
                  <c:v>0.4516</c:v>
                </c:pt>
                <c:pt idx="359">
                  <c:v>0.4516</c:v>
                </c:pt>
                <c:pt idx="360">
                  <c:v>0.45700000000000002</c:v>
                </c:pt>
                <c:pt idx="361">
                  <c:v>0.45860000000000001</c:v>
                </c:pt>
                <c:pt idx="362">
                  <c:v>0.4476</c:v>
                </c:pt>
                <c:pt idx="363">
                  <c:v>0.44979999999999998</c:v>
                </c:pt>
                <c:pt idx="364">
                  <c:v>0.44650000000000001</c:v>
                </c:pt>
                <c:pt idx="365">
                  <c:v>0.4521</c:v>
                </c:pt>
                <c:pt idx="366">
                  <c:v>0.4582</c:v>
                </c:pt>
                <c:pt idx="367">
                  <c:v>0.45550000000000002</c:v>
                </c:pt>
                <c:pt idx="368">
                  <c:v>0.44879999999999998</c:v>
                </c:pt>
                <c:pt idx="369">
                  <c:v>0.44769999999999999</c:v>
                </c:pt>
                <c:pt idx="370">
                  <c:v>0.46450000000000002</c:v>
                </c:pt>
                <c:pt idx="371">
                  <c:v>0.42359999999999998</c:v>
                </c:pt>
                <c:pt idx="372">
                  <c:v>0.43940000000000001</c:v>
                </c:pt>
                <c:pt idx="373">
                  <c:v>0.44619999999999999</c:v>
                </c:pt>
                <c:pt idx="374">
                  <c:v>0.45229999999999998</c:v>
                </c:pt>
                <c:pt idx="375">
                  <c:v>0.4244</c:v>
                </c:pt>
                <c:pt idx="376">
                  <c:v>0.41739999999999999</c:v>
                </c:pt>
                <c:pt idx="377">
                  <c:v>0.44650000000000001</c:v>
                </c:pt>
                <c:pt idx="378">
                  <c:v>0.46150000000000002</c:v>
                </c:pt>
                <c:pt idx="379">
                  <c:v>0.46400000000000002</c:v>
                </c:pt>
                <c:pt idx="380">
                  <c:v>0.41649999999999998</c:v>
                </c:pt>
                <c:pt idx="381">
                  <c:v>0.43219999999999997</c:v>
                </c:pt>
                <c:pt idx="382">
                  <c:v>0.45119999999999999</c:v>
                </c:pt>
                <c:pt idx="383">
                  <c:v>0.44030000000000002</c:v>
                </c:pt>
                <c:pt idx="384">
                  <c:v>0.44629999999999997</c:v>
                </c:pt>
                <c:pt idx="385">
                  <c:v>0.45440000000000003</c:v>
                </c:pt>
                <c:pt idx="386">
                  <c:v>0.45619999999999999</c:v>
                </c:pt>
                <c:pt idx="387">
                  <c:v>0.44219999999999998</c:v>
                </c:pt>
                <c:pt idx="388">
                  <c:v>0.44490000000000002</c:v>
                </c:pt>
                <c:pt idx="389">
                  <c:v>0.44040000000000001</c:v>
                </c:pt>
                <c:pt idx="390">
                  <c:v>0.44550000000000001</c:v>
                </c:pt>
                <c:pt idx="391">
                  <c:v>0.44850000000000001</c:v>
                </c:pt>
                <c:pt idx="392">
                  <c:v>0.44619999999999999</c:v>
                </c:pt>
                <c:pt idx="393">
                  <c:v>0.41920000000000002</c:v>
                </c:pt>
                <c:pt idx="394">
                  <c:v>0.44850000000000001</c:v>
                </c:pt>
                <c:pt idx="395">
                  <c:v>0.4365</c:v>
                </c:pt>
                <c:pt idx="396">
                  <c:v>0.4461</c:v>
                </c:pt>
                <c:pt idx="397">
                  <c:v>0.44469999999999998</c:v>
                </c:pt>
                <c:pt idx="398">
                  <c:v>0.4501</c:v>
                </c:pt>
                <c:pt idx="399">
                  <c:v>0.44729999999999998</c:v>
                </c:pt>
                <c:pt idx="400">
                  <c:v>0.44309999999999999</c:v>
                </c:pt>
                <c:pt idx="401">
                  <c:v>0.4486</c:v>
                </c:pt>
                <c:pt idx="402">
                  <c:v>0.44579999999999997</c:v>
                </c:pt>
                <c:pt idx="403">
                  <c:v>0.45650000000000002</c:v>
                </c:pt>
                <c:pt idx="404">
                  <c:v>0.45200000000000001</c:v>
                </c:pt>
                <c:pt idx="405">
                  <c:v>0.4592</c:v>
                </c:pt>
                <c:pt idx="406">
                  <c:v>0.45689999999999997</c:v>
                </c:pt>
                <c:pt idx="407">
                  <c:v>0.43519999999999998</c:v>
                </c:pt>
                <c:pt idx="408">
                  <c:v>0.45660000000000001</c:v>
                </c:pt>
                <c:pt idx="409">
                  <c:v>0.4551</c:v>
                </c:pt>
                <c:pt idx="410">
                  <c:v>0.45610000000000001</c:v>
                </c:pt>
                <c:pt idx="411">
                  <c:v>0.45789999999999997</c:v>
                </c:pt>
                <c:pt idx="412">
                  <c:v>0.44379999999999997</c:v>
                </c:pt>
                <c:pt idx="413">
                  <c:v>0.45529999999999998</c:v>
                </c:pt>
                <c:pt idx="414">
                  <c:v>0.45269999999999999</c:v>
                </c:pt>
                <c:pt idx="415">
                  <c:v>0.45169999999999999</c:v>
                </c:pt>
                <c:pt idx="416">
                  <c:v>0.44629999999999997</c:v>
                </c:pt>
                <c:pt idx="417">
                  <c:v>0.44719999999999999</c:v>
                </c:pt>
                <c:pt idx="418">
                  <c:v>0.44</c:v>
                </c:pt>
                <c:pt idx="419">
                  <c:v>0.44519999999999998</c:v>
                </c:pt>
                <c:pt idx="420">
                  <c:v>0.44779999999999998</c:v>
                </c:pt>
                <c:pt idx="421">
                  <c:v>0.44790000000000002</c:v>
                </c:pt>
                <c:pt idx="422">
                  <c:v>0.44850000000000001</c:v>
                </c:pt>
                <c:pt idx="423">
                  <c:v>0.45029999999999998</c:v>
                </c:pt>
                <c:pt idx="424">
                  <c:v>0.44819999999999999</c:v>
                </c:pt>
                <c:pt idx="425">
                  <c:v>0.4471</c:v>
                </c:pt>
                <c:pt idx="426">
                  <c:v>0.44040000000000001</c:v>
                </c:pt>
                <c:pt idx="427">
                  <c:v>0.43309999999999998</c:v>
                </c:pt>
                <c:pt idx="428">
                  <c:v>0.4466</c:v>
                </c:pt>
                <c:pt idx="429">
                  <c:v>0.44600000000000001</c:v>
                </c:pt>
                <c:pt idx="430">
                  <c:v>0.42720000000000002</c:v>
                </c:pt>
                <c:pt idx="431">
                  <c:v>0.44779999999999998</c:v>
                </c:pt>
                <c:pt idx="432">
                  <c:v>0.44500000000000001</c:v>
                </c:pt>
                <c:pt idx="433">
                  <c:v>0.45040000000000002</c:v>
                </c:pt>
                <c:pt idx="434">
                  <c:v>0.44230000000000003</c:v>
                </c:pt>
                <c:pt idx="435">
                  <c:v>0.43149999999999999</c:v>
                </c:pt>
                <c:pt idx="436">
                  <c:v>0.44690000000000002</c:v>
                </c:pt>
                <c:pt idx="437">
                  <c:v>0.43740000000000001</c:v>
                </c:pt>
                <c:pt idx="438">
                  <c:v>0.44819999999999999</c:v>
                </c:pt>
                <c:pt idx="439">
                  <c:v>0.44429999999999997</c:v>
                </c:pt>
                <c:pt idx="440">
                  <c:v>0.44779999999999998</c:v>
                </c:pt>
                <c:pt idx="441">
                  <c:v>0.43919999999999998</c:v>
                </c:pt>
                <c:pt idx="442">
                  <c:v>0.44950000000000001</c:v>
                </c:pt>
                <c:pt idx="443">
                  <c:v>0.4481</c:v>
                </c:pt>
                <c:pt idx="444">
                  <c:v>0.44230000000000003</c:v>
                </c:pt>
                <c:pt idx="445">
                  <c:v>0.44769999999999999</c:v>
                </c:pt>
                <c:pt idx="446">
                  <c:v>0.44119999999999998</c:v>
                </c:pt>
                <c:pt idx="447">
                  <c:v>0.4355</c:v>
                </c:pt>
                <c:pt idx="448">
                  <c:v>0.44769999999999999</c:v>
                </c:pt>
                <c:pt idx="449">
                  <c:v>0.44280000000000003</c:v>
                </c:pt>
                <c:pt idx="450">
                  <c:v>0.43959999999999999</c:v>
                </c:pt>
                <c:pt idx="451">
                  <c:v>0.434</c:v>
                </c:pt>
                <c:pt idx="452">
                  <c:v>0.44579999999999997</c:v>
                </c:pt>
                <c:pt idx="453">
                  <c:v>0.44240000000000002</c:v>
                </c:pt>
                <c:pt idx="454">
                  <c:v>0.44700000000000001</c:v>
                </c:pt>
                <c:pt idx="455">
                  <c:v>0.44429999999999997</c:v>
                </c:pt>
                <c:pt idx="456">
                  <c:v>0.43020000000000003</c:v>
                </c:pt>
                <c:pt idx="457">
                  <c:v>0.44950000000000001</c:v>
                </c:pt>
                <c:pt idx="458">
                  <c:v>0.44030000000000002</c:v>
                </c:pt>
                <c:pt idx="459">
                  <c:v>0.44669999999999999</c:v>
                </c:pt>
                <c:pt idx="460">
                  <c:v>0.43990000000000001</c:v>
                </c:pt>
                <c:pt idx="461">
                  <c:v>0.43830000000000002</c:v>
                </c:pt>
                <c:pt idx="462">
                  <c:v>0.4355</c:v>
                </c:pt>
                <c:pt idx="463">
                  <c:v>0.43859999999999999</c:v>
                </c:pt>
                <c:pt idx="464">
                  <c:v>0.4365</c:v>
                </c:pt>
                <c:pt idx="465">
                  <c:v>0.4395</c:v>
                </c:pt>
                <c:pt idx="466">
                  <c:v>0.44429999999999997</c:v>
                </c:pt>
                <c:pt idx="467">
                  <c:v>0.43669999999999998</c:v>
                </c:pt>
                <c:pt idx="468">
                  <c:v>0.43080000000000002</c:v>
                </c:pt>
                <c:pt idx="469">
                  <c:v>0.44159999999999999</c:v>
                </c:pt>
                <c:pt idx="470">
                  <c:v>0.43590000000000001</c:v>
                </c:pt>
                <c:pt idx="471">
                  <c:v>0.43319999999999997</c:v>
                </c:pt>
                <c:pt idx="472">
                  <c:v>0.44190000000000002</c:v>
                </c:pt>
                <c:pt idx="473">
                  <c:v>0.44519999999999998</c:v>
                </c:pt>
                <c:pt idx="474">
                  <c:v>0.44450000000000001</c:v>
                </c:pt>
                <c:pt idx="475">
                  <c:v>0.43769999999999998</c:v>
                </c:pt>
                <c:pt idx="476">
                  <c:v>0.44719999999999999</c:v>
                </c:pt>
                <c:pt idx="477">
                  <c:v>0.443</c:v>
                </c:pt>
                <c:pt idx="478">
                  <c:v>0.44579999999999997</c:v>
                </c:pt>
                <c:pt idx="479">
                  <c:v>0.443</c:v>
                </c:pt>
                <c:pt idx="480">
                  <c:v>0.44119999999999998</c:v>
                </c:pt>
                <c:pt idx="481">
                  <c:v>0.43709999999999999</c:v>
                </c:pt>
                <c:pt idx="482">
                  <c:v>0.44390000000000002</c:v>
                </c:pt>
                <c:pt idx="483">
                  <c:v>0.44579999999999997</c:v>
                </c:pt>
                <c:pt idx="484">
                  <c:v>0.43909999999999999</c:v>
                </c:pt>
                <c:pt idx="485">
                  <c:v>0.43490000000000001</c:v>
                </c:pt>
                <c:pt idx="486">
                  <c:v>0.44140000000000001</c:v>
                </c:pt>
                <c:pt idx="487">
                  <c:v>0.44779999999999998</c:v>
                </c:pt>
                <c:pt idx="488">
                  <c:v>0.44019999999999998</c:v>
                </c:pt>
                <c:pt idx="489">
                  <c:v>0.43130000000000002</c:v>
                </c:pt>
                <c:pt idx="490">
                  <c:v>0.43840000000000001</c:v>
                </c:pt>
                <c:pt idx="491">
                  <c:v>0.44979999999999998</c:v>
                </c:pt>
                <c:pt idx="492">
                  <c:v>0.44500000000000001</c:v>
                </c:pt>
                <c:pt idx="493">
                  <c:v>0.45090000000000002</c:v>
                </c:pt>
                <c:pt idx="494">
                  <c:v>0.4486</c:v>
                </c:pt>
                <c:pt idx="495">
                  <c:v>0.44979999999999998</c:v>
                </c:pt>
                <c:pt idx="496">
                  <c:v>0.42330000000000001</c:v>
                </c:pt>
                <c:pt idx="497">
                  <c:v>0.44750000000000001</c:v>
                </c:pt>
                <c:pt idx="498">
                  <c:v>0.443</c:v>
                </c:pt>
                <c:pt idx="499">
                  <c:v>0.44440000000000002</c:v>
                </c:pt>
                <c:pt idx="500">
                  <c:v>0.44990000000000002</c:v>
                </c:pt>
                <c:pt idx="501">
                  <c:v>0.44990000000000002</c:v>
                </c:pt>
                <c:pt idx="502">
                  <c:v>0.44629999999999997</c:v>
                </c:pt>
                <c:pt idx="503">
                  <c:v>0.4415</c:v>
                </c:pt>
                <c:pt idx="504">
                  <c:v>0.44700000000000001</c:v>
                </c:pt>
                <c:pt idx="505">
                  <c:v>0.45100000000000001</c:v>
                </c:pt>
                <c:pt idx="506">
                  <c:v>0.44309999999999999</c:v>
                </c:pt>
                <c:pt idx="507">
                  <c:v>0.4345</c:v>
                </c:pt>
                <c:pt idx="508">
                  <c:v>0.44850000000000001</c:v>
                </c:pt>
                <c:pt idx="509">
                  <c:v>0.44519999999999998</c:v>
                </c:pt>
                <c:pt idx="510">
                  <c:v>0.43340000000000001</c:v>
                </c:pt>
                <c:pt idx="511">
                  <c:v>0.44030000000000002</c:v>
                </c:pt>
                <c:pt idx="512">
                  <c:v>0.44479999999999997</c:v>
                </c:pt>
                <c:pt idx="513">
                  <c:v>0.4461</c:v>
                </c:pt>
                <c:pt idx="514">
                  <c:v>0.44629999999999997</c:v>
                </c:pt>
                <c:pt idx="515">
                  <c:v>0.43340000000000001</c:v>
                </c:pt>
                <c:pt idx="516">
                  <c:v>0.4425</c:v>
                </c:pt>
                <c:pt idx="517">
                  <c:v>0.44500000000000001</c:v>
                </c:pt>
                <c:pt idx="518">
                  <c:v>0.43140000000000001</c:v>
                </c:pt>
                <c:pt idx="519">
                  <c:v>0.44529999999999997</c:v>
                </c:pt>
                <c:pt idx="520">
                  <c:v>0.442</c:v>
                </c:pt>
                <c:pt idx="521">
                  <c:v>0.44829999999999998</c:v>
                </c:pt>
                <c:pt idx="522">
                  <c:v>0.44729999999999998</c:v>
                </c:pt>
                <c:pt idx="523">
                  <c:v>0.43890000000000001</c:v>
                </c:pt>
                <c:pt idx="524">
                  <c:v>0.44009999999999999</c:v>
                </c:pt>
                <c:pt idx="525">
                  <c:v>0.45090000000000002</c:v>
                </c:pt>
                <c:pt idx="526">
                  <c:v>0.4491</c:v>
                </c:pt>
                <c:pt idx="527">
                  <c:v>0.43409999999999999</c:v>
                </c:pt>
                <c:pt idx="528">
                  <c:v>0.43049999999999999</c:v>
                </c:pt>
                <c:pt idx="529">
                  <c:v>0.43819999999999998</c:v>
                </c:pt>
                <c:pt idx="530">
                  <c:v>0.45040000000000002</c:v>
                </c:pt>
                <c:pt idx="531">
                  <c:v>0.44669999999999999</c:v>
                </c:pt>
                <c:pt idx="532">
                  <c:v>0.44059999999999999</c:v>
                </c:pt>
                <c:pt idx="533">
                  <c:v>0.45650000000000002</c:v>
                </c:pt>
                <c:pt idx="534">
                  <c:v>0.44850000000000001</c:v>
                </c:pt>
                <c:pt idx="535">
                  <c:v>0.43740000000000001</c:v>
                </c:pt>
                <c:pt idx="536">
                  <c:v>0.46079999999999999</c:v>
                </c:pt>
                <c:pt idx="537">
                  <c:v>0.46450000000000002</c:v>
                </c:pt>
                <c:pt idx="538">
                  <c:v>0.44059999999999999</c:v>
                </c:pt>
                <c:pt idx="539">
                  <c:v>0.45319999999999999</c:v>
                </c:pt>
                <c:pt idx="540">
                  <c:v>0.4521</c:v>
                </c:pt>
                <c:pt idx="541">
                  <c:v>0.4541</c:v>
                </c:pt>
                <c:pt idx="542">
                  <c:v>0.44579999999999997</c:v>
                </c:pt>
                <c:pt idx="543">
                  <c:v>0.45179999999999998</c:v>
                </c:pt>
                <c:pt idx="544">
                  <c:v>0.44350000000000001</c:v>
                </c:pt>
                <c:pt idx="545">
                  <c:v>0.44180000000000003</c:v>
                </c:pt>
                <c:pt idx="546">
                  <c:v>0.4521</c:v>
                </c:pt>
                <c:pt idx="547">
                  <c:v>0.43469999999999998</c:v>
                </c:pt>
                <c:pt idx="548">
                  <c:v>0.45429999999999998</c:v>
                </c:pt>
                <c:pt idx="549">
                  <c:v>0.44900000000000001</c:v>
                </c:pt>
                <c:pt idx="550">
                  <c:v>0.44669999999999999</c:v>
                </c:pt>
                <c:pt idx="551">
                  <c:v>0.44259999999999999</c:v>
                </c:pt>
                <c:pt idx="552">
                  <c:v>0.43020000000000003</c:v>
                </c:pt>
                <c:pt idx="553">
                  <c:v>0.4456</c:v>
                </c:pt>
                <c:pt idx="554">
                  <c:v>0.44779999999999998</c:v>
                </c:pt>
                <c:pt idx="555">
                  <c:v>0.4486</c:v>
                </c:pt>
                <c:pt idx="556">
                  <c:v>0.441</c:v>
                </c:pt>
                <c:pt idx="557">
                  <c:v>0.44529999999999997</c:v>
                </c:pt>
                <c:pt idx="558">
                  <c:v>0.44040000000000001</c:v>
                </c:pt>
                <c:pt idx="559">
                  <c:v>0.45029999999999998</c:v>
                </c:pt>
                <c:pt idx="560">
                  <c:v>0.44879999999999998</c:v>
                </c:pt>
                <c:pt idx="561">
                  <c:v>0.4335</c:v>
                </c:pt>
                <c:pt idx="562">
                  <c:v>0.45390000000000003</c:v>
                </c:pt>
                <c:pt idx="563">
                  <c:v>0.4597</c:v>
                </c:pt>
                <c:pt idx="564">
                  <c:v>0.44409999999999999</c:v>
                </c:pt>
                <c:pt idx="565">
                  <c:v>0.4395</c:v>
                </c:pt>
                <c:pt idx="566">
                  <c:v>0.43930000000000002</c:v>
                </c:pt>
                <c:pt idx="567">
                  <c:v>0.44369999999999998</c:v>
                </c:pt>
                <c:pt idx="568">
                  <c:v>0.45829999999999999</c:v>
                </c:pt>
                <c:pt idx="569">
                  <c:v>0.45219999999999999</c:v>
                </c:pt>
                <c:pt idx="570">
                  <c:v>0.44190000000000002</c:v>
                </c:pt>
                <c:pt idx="571">
                  <c:v>0.45689999999999997</c:v>
                </c:pt>
                <c:pt idx="572">
                  <c:v>0.4451</c:v>
                </c:pt>
                <c:pt idx="573">
                  <c:v>0.45</c:v>
                </c:pt>
                <c:pt idx="574">
                  <c:v>0.44009999999999999</c:v>
                </c:pt>
                <c:pt idx="575">
                  <c:v>0.45179999999999998</c:v>
                </c:pt>
                <c:pt idx="576">
                  <c:v>0.4506</c:v>
                </c:pt>
                <c:pt idx="577">
                  <c:v>0.44819999999999999</c:v>
                </c:pt>
                <c:pt idx="578">
                  <c:v>0.45100000000000001</c:v>
                </c:pt>
                <c:pt idx="579">
                  <c:v>0.44740000000000002</c:v>
                </c:pt>
                <c:pt idx="580">
                  <c:v>0.4415</c:v>
                </c:pt>
                <c:pt idx="581">
                  <c:v>0.44469999999999998</c:v>
                </c:pt>
                <c:pt idx="582">
                  <c:v>0.44729999999999998</c:v>
                </c:pt>
                <c:pt idx="583">
                  <c:v>0.44819999999999999</c:v>
                </c:pt>
                <c:pt idx="584">
                  <c:v>0.44979999999999998</c:v>
                </c:pt>
                <c:pt idx="585">
                  <c:v>0.42409999999999998</c:v>
                </c:pt>
                <c:pt idx="586">
                  <c:v>0.44629999999999997</c:v>
                </c:pt>
                <c:pt idx="587">
                  <c:v>0.43759999999999999</c:v>
                </c:pt>
                <c:pt idx="588">
                  <c:v>0.45519999999999999</c:v>
                </c:pt>
                <c:pt idx="589">
                  <c:v>0.44979999999999998</c:v>
                </c:pt>
                <c:pt idx="590">
                  <c:v>0.4546</c:v>
                </c:pt>
                <c:pt idx="591">
                  <c:v>0.44390000000000002</c:v>
                </c:pt>
                <c:pt idx="592">
                  <c:v>0.45650000000000002</c:v>
                </c:pt>
                <c:pt idx="593">
                  <c:v>0.4415</c:v>
                </c:pt>
                <c:pt idx="594">
                  <c:v>0.45040000000000002</c:v>
                </c:pt>
                <c:pt idx="595">
                  <c:v>0.44540000000000002</c:v>
                </c:pt>
                <c:pt idx="596">
                  <c:v>0.44690000000000002</c:v>
                </c:pt>
                <c:pt idx="597">
                  <c:v>0.44600000000000001</c:v>
                </c:pt>
                <c:pt idx="598">
                  <c:v>0.44600000000000001</c:v>
                </c:pt>
                <c:pt idx="599">
                  <c:v>0.43219999999999997</c:v>
                </c:pt>
                <c:pt idx="600">
                  <c:v>0.45150000000000001</c:v>
                </c:pt>
                <c:pt idx="601">
                  <c:v>0.44890000000000002</c:v>
                </c:pt>
                <c:pt idx="602">
                  <c:v>0.44369999999999998</c:v>
                </c:pt>
                <c:pt idx="603">
                  <c:v>0.4451</c:v>
                </c:pt>
                <c:pt idx="604">
                  <c:v>0.44400000000000001</c:v>
                </c:pt>
                <c:pt idx="605">
                  <c:v>0.4365</c:v>
                </c:pt>
                <c:pt idx="606">
                  <c:v>0.45679999999999998</c:v>
                </c:pt>
                <c:pt idx="607">
                  <c:v>0.43269999999999997</c:v>
                </c:pt>
                <c:pt idx="608">
                  <c:v>0.44990000000000002</c:v>
                </c:pt>
                <c:pt idx="609">
                  <c:v>0.44669999999999999</c:v>
                </c:pt>
                <c:pt idx="610">
                  <c:v>0.4526</c:v>
                </c:pt>
                <c:pt idx="611">
                  <c:v>0.44979999999999998</c:v>
                </c:pt>
                <c:pt idx="612">
                  <c:v>0.42720000000000002</c:v>
                </c:pt>
                <c:pt idx="613">
                  <c:v>0.46060000000000001</c:v>
                </c:pt>
                <c:pt idx="614">
                  <c:v>0.43930000000000002</c:v>
                </c:pt>
                <c:pt idx="615">
                  <c:v>0.44080000000000003</c:v>
                </c:pt>
                <c:pt idx="616">
                  <c:v>0.443</c:v>
                </c:pt>
                <c:pt idx="617">
                  <c:v>0.43209999999999998</c:v>
                </c:pt>
                <c:pt idx="618">
                  <c:v>0.43609999999999999</c:v>
                </c:pt>
                <c:pt idx="619">
                  <c:v>0.44059999999999999</c:v>
                </c:pt>
                <c:pt idx="620">
                  <c:v>0.44619999999999999</c:v>
                </c:pt>
                <c:pt idx="621">
                  <c:v>0.45029999999999998</c:v>
                </c:pt>
                <c:pt idx="622">
                  <c:v>0.4471</c:v>
                </c:pt>
                <c:pt idx="623">
                  <c:v>0.42609999999999998</c:v>
                </c:pt>
                <c:pt idx="624">
                  <c:v>0.45550000000000002</c:v>
                </c:pt>
                <c:pt idx="625">
                  <c:v>0.45800000000000002</c:v>
                </c:pt>
                <c:pt idx="626">
                  <c:v>0.43769999999999998</c:v>
                </c:pt>
                <c:pt idx="627">
                  <c:v>0.45689999999999997</c:v>
                </c:pt>
                <c:pt idx="628">
                  <c:v>0.45269999999999999</c:v>
                </c:pt>
                <c:pt idx="629">
                  <c:v>0.43840000000000001</c:v>
                </c:pt>
                <c:pt idx="630">
                  <c:v>0.46089999999999998</c:v>
                </c:pt>
                <c:pt idx="631">
                  <c:v>0.45340000000000003</c:v>
                </c:pt>
                <c:pt idx="632">
                  <c:v>0.44900000000000001</c:v>
                </c:pt>
                <c:pt idx="633">
                  <c:v>0.44569999999999999</c:v>
                </c:pt>
                <c:pt idx="634">
                  <c:v>0.45179999999999998</c:v>
                </c:pt>
                <c:pt idx="635">
                  <c:v>0.4511</c:v>
                </c:pt>
                <c:pt idx="636">
                  <c:v>0.43709999999999999</c:v>
                </c:pt>
                <c:pt idx="637">
                  <c:v>0.44800000000000001</c:v>
                </c:pt>
                <c:pt idx="638">
                  <c:v>0.45369999999999999</c:v>
                </c:pt>
                <c:pt idx="639">
                  <c:v>0.4491</c:v>
                </c:pt>
                <c:pt idx="640">
                  <c:v>0.44750000000000001</c:v>
                </c:pt>
                <c:pt idx="641">
                  <c:v>0.45050000000000001</c:v>
                </c:pt>
                <c:pt idx="642">
                  <c:v>0.4461</c:v>
                </c:pt>
                <c:pt idx="643">
                  <c:v>0.44650000000000001</c:v>
                </c:pt>
                <c:pt idx="644">
                  <c:v>0.44450000000000001</c:v>
                </c:pt>
                <c:pt idx="645">
                  <c:v>0.44929999999999998</c:v>
                </c:pt>
                <c:pt idx="646">
                  <c:v>0.44290000000000002</c:v>
                </c:pt>
                <c:pt idx="647">
                  <c:v>0.43530000000000002</c:v>
                </c:pt>
                <c:pt idx="648">
                  <c:v>0.44579999999999997</c:v>
                </c:pt>
                <c:pt idx="649">
                  <c:v>0.44429999999999997</c:v>
                </c:pt>
                <c:pt idx="650">
                  <c:v>0.44800000000000001</c:v>
                </c:pt>
                <c:pt idx="651">
                  <c:v>0.44629999999999997</c:v>
                </c:pt>
                <c:pt idx="652">
                  <c:v>0.44500000000000001</c:v>
                </c:pt>
                <c:pt idx="653">
                  <c:v>0.44769999999999999</c:v>
                </c:pt>
                <c:pt idx="654">
                  <c:v>0.44309999999999999</c:v>
                </c:pt>
                <c:pt idx="655">
                  <c:v>0.4516</c:v>
                </c:pt>
                <c:pt idx="656">
                  <c:v>0.45500000000000002</c:v>
                </c:pt>
                <c:pt idx="657">
                  <c:v>0.44119999999999998</c:v>
                </c:pt>
                <c:pt idx="658">
                  <c:v>0.4279</c:v>
                </c:pt>
                <c:pt idx="659">
                  <c:v>0.43969999999999998</c:v>
                </c:pt>
                <c:pt idx="660">
                  <c:v>0.45469999999999999</c:v>
                </c:pt>
                <c:pt idx="661">
                  <c:v>0.43859999999999999</c:v>
                </c:pt>
                <c:pt idx="662">
                  <c:v>0.44290000000000002</c:v>
                </c:pt>
                <c:pt idx="663">
                  <c:v>0.44869999999999999</c:v>
                </c:pt>
                <c:pt idx="664">
                  <c:v>0.45140000000000002</c:v>
                </c:pt>
                <c:pt idx="665">
                  <c:v>0.45519999999999999</c:v>
                </c:pt>
                <c:pt idx="666">
                  <c:v>0.44990000000000002</c:v>
                </c:pt>
                <c:pt idx="667">
                  <c:v>0.4365</c:v>
                </c:pt>
                <c:pt idx="668">
                  <c:v>0.44529999999999997</c:v>
                </c:pt>
                <c:pt idx="669">
                  <c:v>0.44419999999999998</c:v>
                </c:pt>
                <c:pt idx="670">
                  <c:v>0.44500000000000001</c:v>
                </c:pt>
                <c:pt idx="671">
                  <c:v>0.44969999999999999</c:v>
                </c:pt>
                <c:pt idx="672">
                  <c:v>0.4476</c:v>
                </c:pt>
                <c:pt idx="673">
                  <c:v>0.43709999999999999</c:v>
                </c:pt>
                <c:pt idx="674">
                  <c:v>0.44290000000000002</c:v>
                </c:pt>
                <c:pt idx="675">
                  <c:v>0.45279999999999998</c:v>
                </c:pt>
                <c:pt idx="676">
                  <c:v>0.4466</c:v>
                </c:pt>
                <c:pt idx="677">
                  <c:v>0.42599999999999999</c:v>
                </c:pt>
                <c:pt idx="678">
                  <c:v>0.43690000000000001</c:v>
                </c:pt>
                <c:pt idx="679">
                  <c:v>0.45279999999999998</c:v>
                </c:pt>
                <c:pt idx="680">
                  <c:v>0.45</c:v>
                </c:pt>
                <c:pt idx="681">
                  <c:v>0.45300000000000001</c:v>
                </c:pt>
                <c:pt idx="682">
                  <c:v>0.45219999999999999</c:v>
                </c:pt>
                <c:pt idx="683">
                  <c:v>0.43919999999999998</c:v>
                </c:pt>
                <c:pt idx="684">
                  <c:v>0.44679999999999997</c:v>
                </c:pt>
                <c:pt idx="685">
                  <c:v>0.42720000000000002</c:v>
                </c:pt>
                <c:pt idx="686">
                  <c:v>0.46189999999999998</c:v>
                </c:pt>
                <c:pt idx="687">
                  <c:v>0.4415</c:v>
                </c:pt>
                <c:pt idx="688">
                  <c:v>0.44469999999999998</c:v>
                </c:pt>
                <c:pt idx="689">
                  <c:v>0.44679999999999997</c:v>
                </c:pt>
                <c:pt idx="690">
                  <c:v>0.44750000000000001</c:v>
                </c:pt>
                <c:pt idx="691">
                  <c:v>0.44429999999999997</c:v>
                </c:pt>
                <c:pt idx="692">
                  <c:v>0.44729999999999998</c:v>
                </c:pt>
                <c:pt idx="693">
                  <c:v>0.44340000000000002</c:v>
                </c:pt>
                <c:pt idx="694">
                  <c:v>0.44679999999999997</c:v>
                </c:pt>
                <c:pt idx="695">
                  <c:v>0.44929999999999998</c:v>
                </c:pt>
                <c:pt idx="696">
                  <c:v>0.45729999999999998</c:v>
                </c:pt>
                <c:pt idx="697">
                  <c:v>0.4526</c:v>
                </c:pt>
                <c:pt idx="698">
                  <c:v>0.45739999999999997</c:v>
                </c:pt>
                <c:pt idx="699">
                  <c:v>0.45529999999999998</c:v>
                </c:pt>
                <c:pt idx="700">
                  <c:v>0.44969999999999999</c:v>
                </c:pt>
                <c:pt idx="701">
                  <c:v>0.43959999999999999</c:v>
                </c:pt>
                <c:pt idx="702">
                  <c:v>0.45200000000000001</c:v>
                </c:pt>
                <c:pt idx="703">
                  <c:v>0.45469999999999999</c:v>
                </c:pt>
                <c:pt idx="704">
                  <c:v>0.45760000000000001</c:v>
                </c:pt>
                <c:pt idx="705">
                  <c:v>0.44919999999999999</c:v>
                </c:pt>
                <c:pt idx="706">
                  <c:v>0.4516</c:v>
                </c:pt>
                <c:pt idx="707">
                  <c:v>0.44950000000000001</c:v>
                </c:pt>
                <c:pt idx="708">
                  <c:v>0.4506</c:v>
                </c:pt>
                <c:pt idx="709">
                  <c:v>0.45240000000000002</c:v>
                </c:pt>
                <c:pt idx="710">
                  <c:v>0.45229999999999998</c:v>
                </c:pt>
                <c:pt idx="711">
                  <c:v>0.44519999999999998</c:v>
                </c:pt>
                <c:pt idx="712">
                  <c:v>0.44469999999999998</c:v>
                </c:pt>
                <c:pt idx="713">
                  <c:v>0.44619999999999999</c:v>
                </c:pt>
                <c:pt idx="714">
                  <c:v>0.4466</c:v>
                </c:pt>
                <c:pt idx="715">
                  <c:v>0.44879999999999998</c:v>
                </c:pt>
                <c:pt idx="716">
                  <c:v>0.41789999999999999</c:v>
                </c:pt>
                <c:pt idx="717">
                  <c:v>0.45140000000000002</c:v>
                </c:pt>
                <c:pt idx="718">
                  <c:v>0.45379999999999998</c:v>
                </c:pt>
                <c:pt idx="719">
                  <c:v>0.45889999999999997</c:v>
                </c:pt>
                <c:pt idx="720">
                  <c:v>0.46300000000000002</c:v>
                </c:pt>
                <c:pt idx="721">
                  <c:v>0.44869999999999999</c:v>
                </c:pt>
                <c:pt idx="722">
                  <c:v>0.46339999999999998</c:v>
                </c:pt>
                <c:pt idx="723">
                  <c:v>0.4647</c:v>
                </c:pt>
                <c:pt idx="724">
                  <c:v>0.45910000000000001</c:v>
                </c:pt>
                <c:pt idx="725">
                  <c:v>0.46779999999999999</c:v>
                </c:pt>
                <c:pt idx="726">
                  <c:v>0.46179999999999999</c:v>
                </c:pt>
                <c:pt idx="727">
                  <c:v>0.4647</c:v>
                </c:pt>
                <c:pt idx="728">
                  <c:v>0.45700000000000002</c:v>
                </c:pt>
                <c:pt idx="729">
                  <c:v>0.44379999999999997</c:v>
                </c:pt>
                <c:pt idx="730">
                  <c:v>0.43130000000000002</c:v>
                </c:pt>
                <c:pt idx="731">
                  <c:v>0.43659999999999999</c:v>
                </c:pt>
                <c:pt idx="732">
                  <c:v>0.4451</c:v>
                </c:pt>
                <c:pt idx="733">
                  <c:v>0.44500000000000001</c:v>
                </c:pt>
                <c:pt idx="734">
                  <c:v>0.45029999999999998</c:v>
                </c:pt>
                <c:pt idx="735">
                  <c:v>0.44740000000000002</c:v>
                </c:pt>
                <c:pt idx="736">
                  <c:v>0.45140000000000002</c:v>
                </c:pt>
                <c:pt idx="737">
                  <c:v>0.44240000000000002</c:v>
                </c:pt>
                <c:pt idx="738">
                  <c:v>0.44359999999999999</c:v>
                </c:pt>
                <c:pt idx="739">
                  <c:v>0.43740000000000001</c:v>
                </c:pt>
                <c:pt idx="740">
                  <c:v>0.43840000000000001</c:v>
                </c:pt>
                <c:pt idx="741">
                  <c:v>0.42980000000000002</c:v>
                </c:pt>
                <c:pt idx="742">
                  <c:v>0.4375</c:v>
                </c:pt>
                <c:pt idx="743">
                  <c:v>0.44109999999999999</c:v>
                </c:pt>
                <c:pt idx="744">
                  <c:v>0.44850000000000001</c:v>
                </c:pt>
                <c:pt idx="745">
                  <c:v>0.4526</c:v>
                </c:pt>
                <c:pt idx="746">
                  <c:v>0.45040000000000002</c:v>
                </c:pt>
                <c:pt idx="747">
                  <c:v>0.44829999999999998</c:v>
                </c:pt>
                <c:pt idx="748">
                  <c:v>0.46539999999999998</c:v>
                </c:pt>
                <c:pt idx="749">
                  <c:v>0.4486</c:v>
                </c:pt>
                <c:pt idx="750">
                  <c:v>0.44900000000000001</c:v>
                </c:pt>
                <c:pt idx="751">
                  <c:v>0.45219999999999999</c:v>
                </c:pt>
                <c:pt idx="752">
                  <c:v>0.4516</c:v>
                </c:pt>
                <c:pt idx="753">
                  <c:v>0.44379999999999997</c:v>
                </c:pt>
                <c:pt idx="754">
                  <c:v>0.44390000000000002</c:v>
                </c:pt>
                <c:pt idx="755">
                  <c:v>0.44579999999999997</c:v>
                </c:pt>
                <c:pt idx="756">
                  <c:v>0.43149999999999999</c:v>
                </c:pt>
                <c:pt idx="757">
                  <c:v>0.43390000000000001</c:v>
                </c:pt>
                <c:pt idx="758">
                  <c:v>0.44700000000000001</c:v>
                </c:pt>
                <c:pt idx="759">
                  <c:v>0.4451</c:v>
                </c:pt>
                <c:pt idx="760">
                  <c:v>0.45660000000000001</c:v>
                </c:pt>
                <c:pt idx="761">
                  <c:v>0.45889999999999997</c:v>
                </c:pt>
                <c:pt idx="762">
                  <c:v>0.45779999999999998</c:v>
                </c:pt>
                <c:pt idx="763">
                  <c:v>0.44869999999999999</c:v>
                </c:pt>
                <c:pt idx="764">
                  <c:v>0.43530000000000002</c:v>
                </c:pt>
                <c:pt idx="765">
                  <c:v>0.4496</c:v>
                </c:pt>
                <c:pt idx="766">
                  <c:v>0.44819999999999999</c:v>
                </c:pt>
                <c:pt idx="767">
                  <c:v>0.45029999999999998</c:v>
                </c:pt>
                <c:pt idx="768">
                  <c:v>0.45419999999999999</c:v>
                </c:pt>
                <c:pt idx="769">
                  <c:v>0.45450000000000002</c:v>
                </c:pt>
                <c:pt idx="770">
                  <c:v>0.4551</c:v>
                </c:pt>
                <c:pt idx="771">
                  <c:v>0.45739999999999997</c:v>
                </c:pt>
                <c:pt idx="772">
                  <c:v>0.42970000000000003</c:v>
                </c:pt>
                <c:pt idx="773">
                  <c:v>0.45279999999999998</c:v>
                </c:pt>
                <c:pt idx="774">
                  <c:v>0.4385</c:v>
                </c:pt>
                <c:pt idx="775">
                  <c:v>0.46110000000000001</c:v>
                </c:pt>
                <c:pt idx="776">
                  <c:v>0.44450000000000001</c:v>
                </c:pt>
                <c:pt idx="777">
                  <c:v>0.45929999999999999</c:v>
                </c:pt>
                <c:pt idx="778">
                  <c:v>0.44650000000000001</c:v>
                </c:pt>
                <c:pt idx="779">
                  <c:v>0.45319999999999999</c:v>
                </c:pt>
                <c:pt idx="780">
                  <c:v>0.45150000000000001</c:v>
                </c:pt>
                <c:pt idx="781">
                  <c:v>0.44069999999999998</c:v>
                </c:pt>
                <c:pt idx="782">
                  <c:v>0.45710000000000001</c:v>
                </c:pt>
                <c:pt idx="783">
                  <c:v>0.43969999999999998</c:v>
                </c:pt>
                <c:pt idx="784">
                  <c:v>0.44209999999999999</c:v>
                </c:pt>
                <c:pt idx="785">
                  <c:v>0.44769999999999999</c:v>
                </c:pt>
                <c:pt idx="786">
                  <c:v>0.44690000000000002</c:v>
                </c:pt>
                <c:pt idx="787">
                  <c:v>0.44379999999999997</c:v>
                </c:pt>
                <c:pt idx="788">
                  <c:v>0.4446</c:v>
                </c:pt>
                <c:pt idx="789">
                  <c:v>0.44500000000000001</c:v>
                </c:pt>
                <c:pt idx="790">
                  <c:v>0.44379999999999997</c:v>
                </c:pt>
                <c:pt idx="791">
                  <c:v>0.45600000000000002</c:v>
                </c:pt>
                <c:pt idx="792">
                  <c:v>0.44209999999999999</c:v>
                </c:pt>
                <c:pt idx="793">
                  <c:v>0.44779999999999998</c:v>
                </c:pt>
                <c:pt idx="794">
                  <c:v>0.44369999999999998</c:v>
                </c:pt>
                <c:pt idx="795">
                  <c:v>0.44409999999999999</c:v>
                </c:pt>
                <c:pt idx="796">
                  <c:v>0.43890000000000001</c:v>
                </c:pt>
                <c:pt idx="797">
                  <c:v>0.44550000000000001</c:v>
                </c:pt>
                <c:pt idx="798">
                  <c:v>0.44369999999999998</c:v>
                </c:pt>
                <c:pt idx="799">
                  <c:v>0.45</c:v>
                </c:pt>
                <c:pt idx="800">
                  <c:v>0.44740000000000002</c:v>
                </c:pt>
                <c:pt idx="801">
                  <c:v>0.45329999999999998</c:v>
                </c:pt>
                <c:pt idx="802">
                  <c:v>0.44319999999999998</c:v>
                </c:pt>
                <c:pt idx="803">
                  <c:v>0.44750000000000001</c:v>
                </c:pt>
                <c:pt idx="804">
                  <c:v>0.45200000000000001</c:v>
                </c:pt>
                <c:pt idx="805">
                  <c:v>0.4481</c:v>
                </c:pt>
                <c:pt idx="806">
                  <c:v>0.44679999999999997</c:v>
                </c:pt>
                <c:pt idx="807">
                  <c:v>0.43940000000000001</c:v>
                </c:pt>
                <c:pt idx="808">
                  <c:v>0.44</c:v>
                </c:pt>
                <c:pt idx="809">
                  <c:v>0.44640000000000002</c:v>
                </c:pt>
                <c:pt idx="810">
                  <c:v>0.44550000000000001</c:v>
                </c:pt>
                <c:pt idx="811">
                  <c:v>0.45140000000000002</c:v>
                </c:pt>
                <c:pt idx="812">
                  <c:v>0.4481</c:v>
                </c:pt>
                <c:pt idx="813">
                  <c:v>0.433</c:v>
                </c:pt>
                <c:pt idx="814">
                  <c:v>0.45319999999999999</c:v>
                </c:pt>
                <c:pt idx="815">
                  <c:v>0.44650000000000001</c:v>
                </c:pt>
                <c:pt idx="816">
                  <c:v>0.45019999999999999</c:v>
                </c:pt>
                <c:pt idx="817">
                  <c:v>0.44490000000000002</c:v>
                </c:pt>
                <c:pt idx="818">
                  <c:v>0.44319999999999998</c:v>
                </c:pt>
                <c:pt idx="819">
                  <c:v>0.44390000000000002</c:v>
                </c:pt>
                <c:pt idx="820">
                  <c:v>0.44490000000000002</c:v>
                </c:pt>
                <c:pt idx="821">
                  <c:v>0.4476</c:v>
                </c:pt>
                <c:pt idx="822">
                  <c:v>0.44340000000000002</c:v>
                </c:pt>
                <c:pt idx="823">
                  <c:v>0.44740000000000002</c:v>
                </c:pt>
                <c:pt idx="824">
                  <c:v>0.43909999999999999</c:v>
                </c:pt>
                <c:pt idx="825">
                  <c:v>0.42909999999999998</c:v>
                </c:pt>
                <c:pt idx="826">
                  <c:v>0.44529999999999997</c:v>
                </c:pt>
                <c:pt idx="827">
                  <c:v>0.441</c:v>
                </c:pt>
                <c:pt idx="828">
                  <c:v>0.44109999999999999</c:v>
                </c:pt>
                <c:pt idx="829">
                  <c:v>0.44419999999999998</c:v>
                </c:pt>
                <c:pt idx="830">
                  <c:v>0.43519999999999998</c:v>
                </c:pt>
                <c:pt idx="831">
                  <c:v>0.44040000000000001</c:v>
                </c:pt>
                <c:pt idx="832">
                  <c:v>0.44230000000000003</c:v>
                </c:pt>
                <c:pt idx="833">
                  <c:v>0.44429999999999997</c:v>
                </c:pt>
                <c:pt idx="834">
                  <c:v>0.4466</c:v>
                </c:pt>
                <c:pt idx="835">
                  <c:v>0.43580000000000002</c:v>
                </c:pt>
                <c:pt idx="836">
                  <c:v>0.43730000000000002</c:v>
                </c:pt>
                <c:pt idx="837">
                  <c:v>0.44059999999999999</c:v>
                </c:pt>
                <c:pt idx="838">
                  <c:v>0.44259999999999999</c:v>
                </c:pt>
                <c:pt idx="839">
                  <c:v>0.43890000000000001</c:v>
                </c:pt>
                <c:pt idx="840">
                  <c:v>0.44219999999999998</c:v>
                </c:pt>
                <c:pt idx="841">
                  <c:v>0.44619999999999999</c:v>
                </c:pt>
                <c:pt idx="842">
                  <c:v>0.44590000000000002</c:v>
                </c:pt>
                <c:pt idx="843">
                  <c:v>0.43569999999999998</c:v>
                </c:pt>
                <c:pt idx="844">
                  <c:v>0.44350000000000001</c:v>
                </c:pt>
                <c:pt idx="845">
                  <c:v>0.44390000000000002</c:v>
                </c:pt>
                <c:pt idx="846">
                  <c:v>0.44919999999999999</c:v>
                </c:pt>
                <c:pt idx="847">
                  <c:v>0.43390000000000001</c:v>
                </c:pt>
                <c:pt idx="848">
                  <c:v>0.43369999999999997</c:v>
                </c:pt>
                <c:pt idx="849">
                  <c:v>0.44069999999999998</c:v>
                </c:pt>
                <c:pt idx="850">
                  <c:v>0.44290000000000002</c:v>
                </c:pt>
                <c:pt idx="851">
                  <c:v>0.44130000000000003</c:v>
                </c:pt>
                <c:pt idx="852">
                  <c:v>0.43919999999999998</c:v>
                </c:pt>
                <c:pt idx="853">
                  <c:v>0.44369999999999998</c:v>
                </c:pt>
                <c:pt idx="854">
                  <c:v>0.44490000000000002</c:v>
                </c:pt>
                <c:pt idx="855">
                  <c:v>0.44800000000000001</c:v>
                </c:pt>
                <c:pt idx="856">
                  <c:v>0.44409999999999999</c:v>
                </c:pt>
                <c:pt idx="857">
                  <c:v>0.4284</c:v>
                </c:pt>
                <c:pt idx="858">
                  <c:v>0.45200000000000001</c:v>
                </c:pt>
                <c:pt idx="859">
                  <c:v>0.44400000000000001</c:v>
                </c:pt>
                <c:pt idx="860">
                  <c:v>0.45250000000000001</c:v>
                </c:pt>
                <c:pt idx="861">
                  <c:v>0.4546</c:v>
                </c:pt>
                <c:pt idx="862">
                  <c:v>0.4506</c:v>
                </c:pt>
                <c:pt idx="863">
                  <c:v>0.45200000000000001</c:v>
                </c:pt>
                <c:pt idx="864">
                  <c:v>0.45400000000000001</c:v>
                </c:pt>
                <c:pt idx="865">
                  <c:v>0.4486</c:v>
                </c:pt>
                <c:pt idx="866">
                  <c:v>0.45519999999999999</c:v>
                </c:pt>
                <c:pt idx="867">
                  <c:v>0.45490000000000003</c:v>
                </c:pt>
                <c:pt idx="868">
                  <c:v>0.44800000000000001</c:v>
                </c:pt>
                <c:pt idx="869">
                  <c:v>0.44879999999999998</c:v>
                </c:pt>
                <c:pt idx="870">
                  <c:v>0.44800000000000001</c:v>
                </c:pt>
                <c:pt idx="871">
                  <c:v>0.43690000000000001</c:v>
                </c:pt>
                <c:pt idx="872">
                  <c:v>0.44429999999999997</c:v>
                </c:pt>
                <c:pt idx="873">
                  <c:v>0.44969999999999999</c:v>
                </c:pt>
                <c:pt idx="874">
                  <c:v>0.45119999999999999</c:v>
                </c:pt>
                <c:pt idx="875">
                  <c:v>0.44840000000000002</c:v>
                </c:pt>
                <c:pt idx="876">
                  <c:v>0.44529999999999997</c:v>
                </c:pt>
                <c:pt idx="877">
                  <c:v>0.46400000000000002</c:v>
                </c:pt>
                <c:pt idx="878">
                  <c:v>0.45579999999999998</c:v>
                </c:pt>
                <c:pt idx="879">
                  <c:v>0.43890000000000001</c:v>
                </c:pt>
                <c:pt idx="880">
                  <c:v>0.44929999999999998</c:v>
                </c:pt>
                <c:pt idx="881">
                  <c:v>0.4536</c:v>
                </c:pt>
                <c:pt idx="882">
                  <c:v>0.44950000000000001</c:v>
                </c:pt>
                <c:pt idx="883">
                  <c:v>0.45319999999999999</c:v>
                </c:pt>
                <c:pt idx="884">
                  <c:v>0.45169999999999999</c:v>
                </c:pt>
                <c:pt idx="885">
                  <c:v>0.46029999999999999</c:v>
                </c:pt>
                <c:pt idx="886">
                  <c:v>0.44640000000000002</c:v>
                </c:pt>
                <c:pt idx="887">
                  <c:v>0.45150000000000001</c:v>
                </c:pt>
                <c:pt idx="888">
                  <c:v>0.46210000000000001</c:v>
                </c:pt>
                <c:pt idx="889">
                  <c:v>0.45960000000000001</c:v>
                </c:pt>
                <c:pt idx="890">
                  <c:v>0.45450000000000002</c:v>
                </c:pt>
                <c:pt idx="891">
                  <c:v>0.45729999999999998</c:v>
                </c:pt>
                <c:pt idx="892">
                  <c:v>0.45450000000000002</c:v>
                </c:pt>
                <c:pt idx="893">
                  <c:v>0.4582</c:v>
                </c:pt>
                <c:pt idx="894">
                  <c:v>0.44890000000000002</c:v>
                </c:pt>
                <c:pt idx="895">
                  <c:v>0.45879999999999999</c:v>
                </c:pt>
                <c:pt idx="896">
                  <c:v>0.45219999999999999</c:v>
                </c:pt>
                <c:pt idx="897">
                  <c:v>0.46300000000000002</c:v>
                </c:pt>
                <c:pt idx="898">
                  <c:v>0.46360000000000001</c:v>
                </c:pt>
                <c:pt idx="899">
                  <c:v>0.46510000000000001</c:v>
                </c:pt>
                <c:pt idx="900">
                  <c:v>0.46939999999999998</c:v>
                </c:pt>
                <c:pt idx="901">
                  <c:v>0.45829999999999999</c:v>
                </c:pt>
                <c:pt idx="902">
                  <c:v>0.46750000000000003</c:v>
                </c:pt>
                <c:pt idx="903">
                  <c:v>0.45729999999999998</c:v>
                </c:pt>
                <c:pt idx="904">
                  <c:v>0.4612</c:v>
                </c:pt>
                <c:pt idx="905">
                  <c:v>0.46029999999999999</c:v>
                </c:pt>
                <c:pt idx="906">
                  <c:v>0.45939999999999998</c:v>
                </c:pt>
                <c:pt idx="907">
                  <c:v>0.45150000000000001</c:v>
                </c:pt>
                <c:pt idx="908">
                  <c:v>0.45219999999999999</c:v>
                </c:pt>
                <c:pt idx="909">
                  <c:v>0.4521</c:v>
                </c:pt>
                <c:pt idx="910">
                  <c:v>0.44890000000000002</c:v>
                </c:pt>
                <c:pt idx="911">
                  <c:v>0.45929999999999999</c:v>
                </c:pt>
                <c:pt idx="912">
                  <c:v>0.4577</c:v>
                </c:pt>
                <c:pt idx="913">
                  <c:v>0.45889999999999997</c:v>
                </c:pt>
                <c:pt idx="914">
                  <c:v>0.46189999999999998</c:v>
                </c:pt>
                <c:pt idx="915">
                  <c:v>0.46639999999999998</c:v>
                </c:pt>
                <c:pt idx="916">
                  <c:v>0.46329999999999999</c:v>
                </c:pt>
                <c:pt idx="917">
                  <c:v>0.46160000000000001</c:v>
                </c:pt>
                <c:pt idx="918">
                  <c:v>0.42770000000000002</c:v>
                </c:pt>
                <c:pt idx="919">
                  <c:v>0.4254</c:v>
                </c:pt>
                <c:pt idx="920">
                  <c:v>0.45500000000000002</c:v>
                </c:pt>
                <c:pt idx="921">
                  <c:v>0.45440000000000003</c:v>
                </c:pt>
                <c:pt idx="922">
                  <c:v>0.45689999999999997</c:v>
                </c:pt>
                <c:pt idx="923">
                  <c:v>0.45660000000000001</c:v>
                </c:pt>
                <c:pt idx="924">
                  <c:v>0.46500000000000002</c:v>
                </c:pt>
                <c:pt idx="925">
                  <c:v>0.45479999999999998</c:v>
                </c:pt>
                <c:pt idx="926">
                  <c:v>0.46610000000000001</c:v>
                </c:pt>
                <c:pt idx="927">
                  <c:v>0.46329999999999999</c:v>
                </c:pt>
                <c:pt idx="928">
                  <c:v>0.47139999999999999</c:v>
                </c:pt>
                <c:pt idx="929">
                  <c:v>0.47620000000000001</c:v>
                </c:pt>
                <c:pt idx="930">
                  <c:v>0.46820000000000001</c:v>
                </c:pt>
                <c:pt idx="931">
                  <c:v>0.45240000000000002</c:v>
                </c:pt>
                <c:pt idx="932">
                  <c:v>0.4698</c:v>
                </c:pt>
                <c:pt idx="933">
                  <c:v>0.4516</c:v>
                </c:pt>
                <c:pt idx="934">
                  <c:v>0.4723</c:v>
                </c:pt>
                <c:pt idx="935">
                  <c:v>0.4597</c:v>
                </c:pt>
                <c:pt idx="936">
                  <c:v>0.46310000000000001</c:v>
                </c:pt>
                <c:pt idx="937">
                  <c:v>0.4546</c:v>
                </c:pt>
                <c:pt idx="938">
                  <c:v>0.45079999999999998</c:v>
                </c:pt>
                <c:pt idx="939">
                  <c:v>0.44819999999999999</c:v>
                </c:pt>
                <c:pt idx="940">
                  <c:v>0.45889999999999997</c:v>
                </c:pt>
                <c:pt idx="941">
                  <c:v>0.46260000000000001</c:v>
                </c:pt>
                <c:pt idx="942">
                  <c:v>0.44790000000000002</c:v>
                </c:pt>
                <c:pt idx="943">
                  <c:v>0.45900000000000002</c:v>
                </c:pt>
                <c:pt idx="944">
                  <c:v>0.46160000000000001</c:v>
                </c:pt>
                <c:pt idx="945">
                  <c:v>0.45119999999999999</c:v>
                </c:pt>
                <c:pt idx="946">
                  <c:v>0.44440000000000002</c:v>
                </c:pt>
                <c:pt idx="947">
                  <c:v>0.44829999999999998</c:v>
                </c:pt>
                <c:pt idx="948">
                  <c:v>0.44950000000000001</c:v>
                </c:pt>
                <c:pt idx="949">
                  <c:v>0.44600000000000001</c:v>
                </c:pt>
                <c:pt idx="950">
                  <c:v>0.44840000000000002</c:v>
                </c:pt>
                <c:pt idx="951">
                  <c:v>0.45319999999999999</c:v>
                </c:pt>
                <c:pt idx="952">
                  <c:v>0.45860000000000001</c:v>
                </c:pt>
                <c:pt idx="953">
                  <c:v>0.4551</c:v>
                </c:pt>
                <c:pt idx="954">
                  <c:v>0.44419999999999998</c:v>
                </c:pt>
                <c:pt idx="955">
                  <c:v>0.43580000000000002</c:v>
                </c:pt>
                <c:pt idx="956">
                  <c:v>0.45240000000000002</c:v>
                </c:pt>
                <c:pt idx="957">
                  <c:v>0.45340000000000003</c:v>
                </c:pt>
                <c:pt idx="958">
                  <c:v>0.46039999999999998</c:v>
                </c:pt>
                <c:pt idx="959">
                  <c:v>0.46560000000000001</c:v>
                </c:pt>
                <c:pt idx="960">
                  <c:v>0.46460000000000001</c:v>
                </c:pt>
                <c:pt idx="961">
                  <c:v>0.44990000000000002</c:v>
                </c:pt>
                <c:pt idx="962">
                  <c:v>0.4511</c:v>
                </c:pt>
                <c:pt idx="963">
                  <c:v>0.45290000000000002</c:v>
                </c:pt>
                <c:pt idx="964">
                  <c:v>0.45450000000000002</c:v>
                </c:pt>
                <c:pt idx="965">
                  <c:v>0.4521</c:v>
                </c:pt>
                <c:pt idx="966">
                  <c:v>0.44240000000000002</c:v>
                </c:pt>
                <c:pt idx="967">
                  <c:v>0.45050000000000001</c:v>
                </c:pt>
                <c:pt idx="968">
                  <c:v>0.44779999999999998</c:v>
                </c:pt>
                <c:pt idx="969">
                  <c:v>0.45779999999999998</c:v>
                </c:pt>
                <c:pt idx="970">
                  <c:v>0.4551</c:v>
                </c:pt>
                <c:pt idx="971">
                  <c:v>0.43690000000000001</c:v>
                </c:pt>
                <c:pt idx="972">
                  <c:v>0.45550000000000002</c:v>
                </c:pt>
                <c:pt idx="973">
                  <c:v>0.44429999999999997</c:v>
                </c:pt>
                <c:pt idx="974">
                  <c:v>0.44940000000000002</c:v>
                </c:pt>
                <c:pt idx="975">
                  <c:v>0.45050000000000001</c:v>
                </c:pt>
                <c:pt idx="976">
                  <c:v>0.44080000000000003</c:v>
                </c:pt>
                <c:pt idx="977">
                  <c:v>0.45100000000000001</c:v>
                </c:pt>
                <c:pt idx="978">
                  <c:v>0.44429999999999997</c:v>
                </c:pt>
                <c:pt idx="979">
                  <c:v>0.44390000000000002</c:v>
                </c:pt>
                <c:pt idx="980">
                  <c:v>0.44979999999999998</c:v>
                </c:pt>
                <c:pt idx="981">
                  <c:v>0.44269999999999998</c:v>
                </c:pt>
                <c:pt idx="982">
                  <c:v>0.44800000000000001</c:v>
                </c:pt>
                <c:pt idx="983">
                  <c:v>0.4526</c:v>
                </c:pt>
                <c:pt idx="984">
                  <c:v>0.44869999999999999</c:v>
                </c:pt>
                <c:pt idx="985">
                  <c:v>0.44919999999999999</c:v>
                </c:pt>
                <c:pt idx="986">
                  <c:v>0.44729999999999998</c:v>
                </c:pt>
                <c:pt idx="987">
                  <c:v>0.44519999999999998</c:v>
                </c:pt>
                <c:pt idx="988">
                  <c:v>0.4551</c:v>
                </c:pt>
                <c:pt idx="989">
                  <c:v>0.44640000000000002</c:v>
                </c:pt>
                <c:pt idx="990">
                  <c:v>0.44979999999999998</c:v>
                </c:pt>
                <c:pt idx="991">
                  <c:v>0.45500000000000002</c:v>
                </c:pt>
                <c:pt idx="992">
                  <c:v>0.45689999999999997</c:v>
                </c:pt>
                <c:pt idx="993">
                  <c:v>0.45789999999999997</c:v>
                </c:pt>
                <c:pt idx="994">
                  <c:v>0.44409999999999999</c:v>
                </c:pt>
                <c:pt idx="995">
                  <c:v>0.46060000000000001</c:v>
                </c:pt>
                <c:pt idx="996">
                  <c:v>0.4501</c:v>
                </c:pt>
                <c:pt idx="997">
                  <c:v>0.45500000000000002</c:v>
                </c:pt>
                <c:pt idx="998">
                  <c:v>0.44890000000000002</c:v>
                </c:pt>
                <c:pt idx="999">
                  <c:v>0.43430000000000002</c:v>
                </c:pt>
                <c:pt idx="1000">
                  <c:v>0.44750000000000001</c:v>
                </c:pt>
                <c:pt idx="1001">
                  <c:v>0.44900000000000001</c:v>
                </c:pt>
                <c:pt idx="1002">
                  <c:v>0.44369999999999998</c:v>
                </c:pt>
                <c:pt idx="1003">
                  <c:v>0.44429999999999997</c:v>
                </c:pt>
                <c:pt idx="1004">
                  <c:v>0.44469999999999998</c:v>
                </c:pt>
                <c:pt idx="1005">
                  <c:v>0.45029999999999998</c:v>
                </c:pt>
                <c:pt idx="1006">
                  <c:v>0.45240000000000002</c:v>
                </c:pt>
                <c:pt idx="1007">
                  <c:v>0.44679999999999997</c:v>
                </c:pt>
                <c:pt idx="1008">
                  <c:v>0.44569999999999999</c:v>
                </c:pt>
                <c:pt idx="1009">
                  <c:v>0.44929999999999998</c:v>
                </c:pt>
                <c:pt idx="1010">
                  <c:v>0.4536</c:v>
                </c:pt>
                <c:pt idx="1011">
                  <c:v>0.45200000000000001</c:v>
                </c:pt>
                <c:pt idx="1012">
                  <c:v>0.44679999999999997</c:v>
                </c:pt>
                <c:pt idx="1013">
                  <c:v>0.44369999999999998</c:v>
                </c:pt>
                <c:pt idx="1014">
                  <c:v>0.45169999999999999</c:v>
                </c:pt>
                <c:pt idx="1015">
                  <c:v>0.45079999999999998</c:v>
                </c:pt>
                <c:pt idx="1016">
                  <c:v>0.4415</c:v>
                </c:pt>
                <c:pt idx="1017">
                  <c:v>0.44169999999999998</c:v>
                </c:pt>
                <c:pt idx="1018">
                  <c:v>0.44979999999999998</c:v>
                </c:pt>
                <c:pt idx="1019">
                  <c:v>0.44650000000000001</c:v>
                </c:pt>
                <c:pt idx="1020">
                  <c:v>0.44290000000000002</c:v>
                </c:pt>
                <c:pt idx="1021">
                  <c:v>0.44850000000000001</c:v>
                </c:pt>
                <c:pt idx="1022">
                  <c:v>0.4486</c:v>
                </c:pt>
                <c:pt idx="1023">
                  <c:v>0.44280000000000003</c:v>
                </c:pt>
                <c:pt idx="1024">
                  <c:v>0.43969999999999998</c:v>
                </c:pt>
                <c:pt idx="1025">
                  <c:v>0.44679999999999997</c:v>
                </c:pt>
                <c:pt idx="1026">
                  <c:v>0.43890000000000001</c:v>
                </c:pt>
                <c:pt idx="1027">
                  <c:v>0.44869999999999999</c:v>
                </c:pt>
                <c:pt idx="1028">
                  <c:v>0.44030000000000002</c:v>
                </c:pt>
                <c:pt idx="1029">
                  <c:v>0.4375</c:v>
                </c:pt>
                <c:pt idx="1030">
                  <c:v>0.43969999999999998</c:v>
                </c:pt>
                <c:pt idx="1031">
                  <c:v>0.44359999999999999</c:v>
                </c:pt>
                <c:pt idx="1032">
                  <c:v>0.44990000000000002</c:v>
                </c:pt>
                <c:pt idx="1033">
                  <c:v>0.43869999999999998</c:v>
                </c:pt>
                <c:pt idx="1034">
                  <c:v>0.43519999999999998</c:v>
                </c:pt>
                <c:pt idx="1035">
                  <c:v>0.43619999999999998</c:v>
                </c:pt>
                <c:pt idx="1036">
                  <c:v>0.44019999999999998</c:v>
                </c:pt>
                <c:pt idx="1037">
                  <c:v>0.43070000000000003</c:v>
                </c:pt>
                <c:pt idx="1038">
                  <c:v>0.42309999999999998</c:v>
                </c:pt>
                <c:pt idx="1039">
                  <c:v>0.44059999999999999</c:v>
                </c:pt>
                <c:pt idx="1040">
                  <c:v>0.42859999999999998</c:v>
                </c:pt>
                <c:pt idx="1041">
                  <c:v>0.43070000000000003</c:v>
                </c:pt>
                <c:pt idx="1042">
                  <c:v>0.44080000000000003</c:v>
                </c:pt>
                <c:pt idx="1043">
                  <c:v>0.45029999999999998</c:v>
                </c:pt>
                <c:pt idx="1044">
                  <c:v>0.4501</c:v>
                </c:pt>
                <c:pt idx="1045">
                  <c:v>0.45079999999999998</c:v>
                </c:pt>
                <c:pt idx="1046">
                  <c:v>0.4491</c:v>
                </c:pt>
                <c:pt idx="1047">
                  <c:v>0.45119999999999999</c:v>
                </c:pt>
                <c:pt idx="1048">
                  <c:v>0.44319999999999998</c:v>
                </c:pt>
                <c:pt idx="1049">
                  <c:v>0.44600000000000001</c:v>
                </c:pt>
                <c:pt idx="1050">
                  <c:v>0.45479999999999998</c:v>
                </c:pt>
                <c:pt idx="1051">
                  <c:v>0.44800000000000001</c:v>
                </c:pt>
                <c:pt idx="1052">
                  <c:v>0.42970000000000003</c:v>
                </c:pt>
                <c:pt idx="1053">
                  <c:v>0.44590000000000002</c:v>
                </c:pt>
                <c:pt idx="1054">
                  <c:v>0.45479999999999998</c:v>
                </c:pt>
                <c:pt idx="1055">
                  <c:v>0.45129999999999998</c:v>
                </c:pt>
                <c:pt idx="1056">
                  <c:v>0.44850000000000001</c:v>
                </c:pt>
                <c:pt idx="1057">
                  <c:v>0.44479999999999997</c:v>
                </c:pt>
                <c:pt idx="1058">
                  <c:v>0.44690000000000002</c:v>
                </c:pt>
                <c:pt idx="1059">
                  <c:v>0.44800000000000001</c:v>
                </c:pt>
                <c:pt idx="1060">
                  <c:v>0.44290000000000002</c:v>
                </c:pt>
                <c:pt idx="1061">
                  <c:v>0.44940000000000002</c:v>
                </c:pt>
                <c:pt idx="1062">
                  <c:v>0.43319999999999997</c:v>
                </c:pt>
                <c:pt idx="1063">
                  <c:v>0.44679999999999997</c:v>
                </c:pt>
                <c:pt idx="1064">
                  <c:v>0.44600000000000001</c:v>
                </c:pt>
                <c:pt idx="1065">
                  <c:v>0.44240000000000002</c:v>
                </c:pt>
                <c:pt idx="1066">
                  <c:v>0.45379999999999998</c:v>
                </c:pt>
                <c:pt idx="1067">
                  <c:v>0.45660000000000001</c:v>
                </c:pt>
                <c:pt idx="1068">
                  <c:v>0.45660000000000001</c:v>
                </c:pt>
                <c:pt idx="1069">
                  <c:v>0.45329999999999998</c:v>
                </c:pt>
                <c:pt idx="1070">
                  <c:v>0.45350000000000001</c:v>
                </c:pt>
                <c:pt idx="1071">
                  <c:v>0.45029999999999998</c:v>
                </c:pt>
                <c:pt idx="1072">
                  <c:v>0.45650000000000002</c:v>
                </c:pt>
                <c:pt idx="1073">
                  <c:v>0.45590000000000003</c:v>
                </c:pt>
                <c:pt idx="1074">
                  <c:v>0.45479999999999998</c:v>
                </c:pt>
                <c:pt idx="1075">
                  <c:v>0.44230000000000003</c:v>
                </c:pt>
                <c:pt idx="1076">
                  <c:v>0.45190000000000002</c:v>
                </c:pt>
                <c:pt idx="1077">
                  <c:v>0.4541</c:v>
                </c:pt>
                <c:pt idx="1078">
                  <c:v>0.45079999999999998</c:v>
                </c:pt>
                <c:pt idx="1079">
                  <c:v>0.44729999999999998</c:v>
                </c:pt>
                <c:pt idx="1080">
                  <c:v>0.44169999999999998</c:v>
                </c:pt>
                <c:pt idx="1081">
                  <c:v>0.45329999999999998</c:v>
                </c:pt>
                <c:pt idx="1082">
                  <c:v>0.45129999999999998</c:v>
                </c:pt>
                <c:pt idx="1083">
                  <c:v>0.45529999999999998</c:v>
                </c:pt>
                <c:pt idx="1084">
                  <c:v>0.45789999999999997</c:v>
                </c:pt>
                <c:pt idx="1085">
                  <c:v>0.45950000000000002</c:v>
                </c:pt>
                <c:pt idx="1086">
                  <c:v>0.44590000000000002</c:v>
                </c:pt>
                <c:pt idx="1087">
                  <c:v>0.4531</c:v>
                </c:pt>
                <c:pt idx="1088">
                  <c:v>0.46139999999999998</c:v>
                </c:pt>
                <c:pt idx="1089">
                  <c:v>0.46629999999999999</c:v>
                </c:pt>
                <c:pt idx="1090">
                  <c:v>0.46850000000000003</c:v>
                </c:pt>
                <c:pt idx="1091">
                  <c:v>0.43590000000000001</c:v>
                </c:pt>
                <c:pt idx="1092">
                  <c:v>0.44779999999999998</c:v>
                </c:pt>
                <c:pt idx="1093">
                  <c:v>0.44790000000000002</c:v>
                </c:pt>
                <c:pt idx="1094">
                  <c:v>0.46789999999999998</c:v>
                </c:pt>
                <c:pt idx="1095">
                  <c:v>0.46750000000000003</c:v>
                </c:pt>
                <c:pt idx="1096">
                  <c:v>0.45900000000000002</c:v>
                </c:pt>
                <c:pt idx="1097">
                  <c:v>0.44779999999999998</c:v>
                </c:pt>
                <c:pt idx="1098">
                  <c:v>0.44750000000000001</c:v>
                </c:pt>
                <c:pt idx="1099">
                  <c:v>0.44259999999999999</c:v>
                </c:pt>
                <c:pt idx="1100">
                  <c:v>0.46350000000000002</c:v>
                </c:pt>
                <c:pt idx="1101">
                  <c:v>0.44230000000000003</c:v>
                </c:pt>
                <c:pt idx="1102">
                  <c:v>0.45100000000000001</c:v>
                </c:pt>
                <c:pt idx="1103">
                  <c:v>0.45390000000000003</c:v>
                </c:pt>
                <c:pt idx="1104">
                  <c:v>0.45760000000000001</c:v>
                </c:pt>
                <c:pt idx="1105">
                  <c:v>0.45669999999999999</c:v>
                </c:pt>
                <c:pt idx="1106">
                  <c:v>0.45490000000000003</c:v>
                </c:pt>
                <c:pt idx="1107">
                  <c:v>0.44740000000000002</c:v>
                </c:pt>
                <c:pt idx="1108">
                  <c:v>0.45600000000000002</c:v>
                </c:pt>
                <c:pt idx="1109">
                  <c:v>0.45429999999999998</c:v>
                </c:pt>
                <c:pt idx="1110">
                  <c:v>0.45610000000000001</c:v>
                </c:pt>
                <c:pt idx="1111">
                  <c:v>0.45319999999999999</c:v>
                </c:pt>
                <c:pt idx="1112">
                  <c:v>0.45229999999999998</c:v>
                </c:pt>
                <c:pt idx="1113">
                  <c:v>0.44469999999999998</c:v>
                </c:pt>
                <c:pt idx="1114">
                  <c:v>0.44600000000000001</c:v>
                </c:pt>
                <c:pt idx="1115">
                  <c:v>0.45179999999999998</c:v>
                </c:pt>
                <c:pt idx="1116">
                  <c:v>0.44280000000000003</c:v>
                </c:pt>
                <c:pt idx="1117">
                  <c:v>0.44979999999999998</c:v>
                </c:pt>
                <c:pt idx="1118">
                  <c:v>0.43219999999999997</c:v>
                </c:pt>
                <c:pt idx="1119">
                  <c:v>0.4521</c:v>
                </c:pt>
                <c:pt idx="1120">
                  <c:v>0.44280000000000003</c:v>
                </c:pt>
                <c:pt idx="1121">
                  <c:v>0.45789999999999997</c:v>
                </c:pt>
                <c:pt idx="1122">
                  <c:v>0.45279999999999998</c:v>
                </c:pt>
                <c:pt idx="1123">
                  <c:v>0.45140000000000002</c:v>
                </c:pt>
                <c:pt idx="1124">
                  <c:v>0.45100000000000001</c:v>
                </c:pt>
                <c:pt idx="1125">
                  <c:v>0.44990000000000002</c:v>
                </c:pt>
                <c:pt idx="1126">
                  <c:v>0.44590000000000002</c:v>
                </c:pt>
                <c:pt idx="1127">
                  <c:v>0.4516</c:v>
                </c:pt>
                <c:pt idx="1128">
                  <c:v>0.45100000000000001</c:v>
                </c:pt>
                <c:pt idx="1129">
                  <c:v>0.4541</c:v>
                </c:pt>
                <c:pt idx="1130">
                  <c:v>0.4486</c:v>
                </c:pt>
                <c:pt idx="1131">
                  <c:v>0.44209999999999999</c:v>
                </c:pt>
                <c:pt idx="1132">
                  <c:v>0.44290000000000002</c:v>
                </c:pt>
                <c:pt idx="1133">
                  <c:v>0.44419999999999998</c:v>
                </c:pt>
                <c:pt idx="1134">
                  <c:v>0.45529999999999998</c:v>
                </c:pt>
                <c:pt idx="1135">
                  <c:v>0.44950000000000001</c:v>
                </c:pt>
                <c:pt idx="1136">
                  <c:v>0.4526</c:v>
                </c:pt>
                <c:pt idx="1137">
                  <c:v>0.44479999999999997</c:v>
                </c:pt>
                <c:pt idx="1138">
                  <c:v>0.44640000000000002</c:v>
                </c:pt>
                <c:pt idx="1139">
                  <c:v>0.44679999999999997</c:v>
                </c:pt>
                <c:pt idx="1140">
                  <c:v>0.45240000000000002</c:v>
                </c:pt>
                <c:pt idx="1141">
                  <c:v>0.44169999999999998</c:v>
                </c:pt>
                <c:pt idx="1142">
                  <c:v>0.43409999999999999</c:v>
                </c:pt>
                <c:pt idx="1143">
                  <c:v>0.44490000000000002</c:v>
                </c:pt>
                <c:pt idx="1144">
                  <c:v>0.44469999999999998</c:v>
                </c:pt>
                <c:pt idx="1145">
                  <c:v>0.44059999999999999</c:v>
                </c:pt>
                <c:pt idx="1146">
                  <c:v>0.44769999999999999</c:v>
                </c:pt>
                <c:pt idx="1147">
                  <c:v>0.44590000000000002</c:v>
                </c:pt>
                <c:pt idx="1148">
                  <c:v>0.44359999999999999</c:v>
                </c:pt>
                <c:pt idx="1149">
                  <c:v>0.44309999999999999</c:v>
                </c:pt>
                <c:pt idx="1150">
                  <c:v>0.44119999999999998</c:v>
                </c:pt>
                <c:pt idx="1151">
                  <c:v>0.44379999999999997</c:v>
                </c:pt>
                <c:pt idx="1152">
                  <c:v>0.44140000000000001</c:v>
                </c:pt>
                <c:pt idx="1153">
                  <c:v>0.44400000000000001</c:v>
                </c:pt>
                <c:pt idx="1154">
                  <c:v>0.44450000000000001</c:v>
                </c:pt>
                <c:pt idx="1155">
                  <c:v>0.4375</c:v>
                </c:pt>
                <c:pt idx="1156">
                  <c:v>0.4491</c:v>
                </c:pt>
                <c:pt idx="1157">
                  <c:v>0.44140000000000001</c:v>
                </c:pt>
                <c:pt idx="1158">
                  <c:v>0.43890000000000001</c:v>
                </c:pt>
                <c:pt idx="1159">
                  <c:v>0.45100000000000001</c:v>
                </c:pt>
                <c:pt idx="1160">
                  <c:v>0.43919999999999998</c:v>
                </c:pt>
                <c:pt idx="1161">
                  <c:v>0.44350000000000001</c:v>
                </c:pt>
                <c:pt idx="1162">
                  <c:v>0.43980000000000002</c:v>
                </c:pt>
                <c:pt idx="1163">
                  <c:v>0.44109999999999999</c:v>
                </c:pt>
                <c:pt idx="1164">
                  <c:v>0.44529999999999997</c:v>
                </c:pt>
                <c:pt idx="1165">
                  <c:v>0.44419999999999998</c:v>
                </c:pt>
                <c:pt idx="1166">
                  <c:v>0.44819999999999999</c:v>
                </c:pt>
                <c:pt idx="1167">
                  <c:v>0.44369999999999998</c:v>
                </c:pt>
                <c:pt idx="1168">
                  <c:v>0.4294</c:v>
                </c:pt>
                <c:pt idx="1169">
                  <c:v>0.44969999999999999</c:v>
                </c:pt>
                <c:pt idx="1170">
                  <c:v>0.45450000000000002</c:v>
                </c:pt>
                <c:pt idx="1171">
                  <c:v>0.44479999999999997</c:v>
                </c:pt>
                <c:pt idx="1172">
                  <c:v>0.44629999999999997</c:v>
                </c:pt>
                <c:pt idx="1173">
                  <c:v>0.43659999999999999</c:v>
                </c:pt>
                <c:pt idx="1174">
                  <c:v>0.44979999999999998</c:v>
                </c:pt>
                <c:pt idx="1175">
                  <c:v>0.44579999999999997</c:v>
                </c:pt>
                <c:pt idx="1176">
                  <c:v>0.45119999999999999</c:v>
                </c:pt>
                <c:pt idx="1177">
                  <c:v>0.44690000000000002</c:v>
                </c:pt>
                <c:pt idx="1178">
                  <c:v>0.43140000000000001</c:v>
                </c:pt>
                <c:pt idx="1179">
                  <c:v>0.44569999999999999</c:v>
                </c:pt>
                <c:pt idx="1180">
                  <c:v>0.44069999999999998</c:v>
                </c:pt>
                <c:pt idx="1181">
                  <c:v>0.44529999999999997</c:v>
                </c:pt>
                <c:pt idx="1182">
                  <c:v>0.4476</c:v>
                </c:pt>
                <c:pt idx="1183">
                  <c:v>0.44379999999999997</c:v>
                </c:pt>
                <c:pt idx="1184">
                  <c:v>0.44090000000000001</c:v>
                </c:pt>
                <c:pt idx="1185">
                  <c:v>0.43909999999999999</c:v>
                </c:pt>
                <c:pt idx="1186">
                  <c:v>0.44230000000000003</c:v>
                </c:pt>
                <c:pt idx="1187">
                  <c:v>0.44569999999999999</c:v>
                </c:pt>
                <c:pt idx="1188">
                  <c:v>0.44190000000000002</c:v>
                </c:pt>
                <c:pt idx="1189">
                  <c:v>0.43049999999999999</c:v>
                </c:pt>
                <c:pt idx="1190">
                  <c:v>0.4425</c:v>
                </c:pt>
                <c:pt idx="1191">
                  <c:v>0.4385</c:v>
                </c:pt>
                <c:pt idx="1192">
                  <c:v>0.44800000000000001</c:v>
                </c:pt>
                <c:pt idx="1193">
                  <c:v>0.44180000000000003</c:v>
                </c:pt>
                <c:pt idx="1194">
                  <c:v>0.44159999999999999</c:v>
                </c:pt>
                <c:pt idx="1195">
                  <c:v>0.43730000000000002</c:v>
                </c:pt>
                <c:pt idx="1196">
                  <c:v>0.45229999999999998</c:v>
                </c:pt>
                <c:pt idx="1197">
                  <c:v>0.44590000000000002</c:v>
                </c:pt>
                <c:pt idx="1198">
                  <c:v>0.44319999999999998</c:v>
                </c:pt>
                <c:pt idx="1199">
                  <c:v>0.44219999999999998</c:v>
                </c:pt>
                <c:pt idx="1200">
                  <c:v>0.4461</c:v>
                </c:pt>
                <c:pt idx="1201">
                  <c:v>0.44590000000000002</c:v>
                </c:pt>
                <c:pt idx="1202">
                  <c:v>0.44230000000000003</c:v>
                </c:pt>
                <c:pt idx="1203">
                  <c:v>0.4501</c:v>
                </c:pt>
                <c:pt idx="1204">
                  <c:v>0.4461</c:v>
                </c:pt>
                <c:pt idx="1205">
                  <c:v>0.44919999999999999</c:v>
                </c:pt>
                <c:pt idx="1206">
                  <c:v>0.4456</c:v>
                </c:pt>
                <c:pt idx="1207">
                  <c:v>0.44679999999999997</c:v>
                </c:pt>
                <c:pt idx="1208">
                  <c:v>0.44109999999999999</c:v>
                </c:pt>
                <c:pt idx="1209">
                  <c:v>0.45129999999999998</c:v>
                </c:pt>
                <c:pt idx="1210">
                  <c:v>0.44919999999999999</c:v>
                </c:pt>
                <c:pt idx="1211">
                  <c:v>0.44579999999999997</c:v>
                </c:pt>
                <c:pt idx="1212">
                  <c:v>0.44130000000000003</c:v>
                </c:pt>
                <c:pt idx="1213">
                  <c:v>0.4506</c:v>
                </c:pt>
                <c:pt idx="1214">
                  <c:v>0.44740000000000002</c:v>
                </c:pt>
                <c:pt idx="1215">
                  <c:v>0.44650000000000001</c:v>
                </c:pt>
                <c:pt idx="1216">
                  <c:v>0.44990000000000002</c:v>
                </c:pt>
                <c:pt idx="1217">
                  <c:v>0.4491</c:v>
                </c:pt>
                <c:pt idx="1218">
                  <c:v>0.44869999999999999</c:v>
                </c:pt>
                <c:pt idx="1219">
                  <c:v>0.44059999999999999</c:v>
                </c:pt>
                <c:pt idx="1220">
                  <c:v>0.4496</c:v>
                </c:pt>
                <c:pt idx="1221">
                  <c:v>0.42880000000000001</c:v>
                </c:pt>
                <c:pt idx="1222">
                  <c:v>0.43809999999999999</c:v>
                </c:pt>
                <c:pt idx="1223">
                  <c:v>0.44390000000000002</c:v>
                </c:pt>
                <c:pt idx="1224">
                  <c:v>0.44390000000000002</c:v>
                </c:pt>
                <c:pt idx="1225">
                  <c:v>0.442</c:v>
                </c:pt>
                <c:pt idx="1226">
                  <c:v>0.44840000000000002</c:v>
                </c:pt>
                <c:pt idx="1227">
                  <c:v>0.44519999999999998</c:v>
                </c:pt>
                <c:pt idx="1228">
                  <c:v>0.4496</c:v>
                </c:pt>
                <c:pt idx="1229">
                  <c:v>0.44390000000000002</c:v>
                </c:pt>
                <c:pt idx="1230">
                  <c:v>0.42320000000000002</c:v>
                </c:pt>
                <c:pt idx="1231">
                  <c:v>0.4446</c:v>
                </c:pt>
                <c:pt idx="1232">
                  <c:v>0.44569999999999999</c:v>
                </c:pt>
                <c:pt idx="1233">
                  <c:v>0.45119999999999999</c:v>
                </c:pt>
                <c:pt idx="1234">
                  <c:v>0.45500000000000002</c:v>
                </c:pt>
                <c:pt idx="1235">
                  <c:v>0.4506</c:v>
                </c:pt>
                <c:pt idx="1236">
                  <c:v>0.45910000000000001</c:v>
                </c:pt>
                <c:pt idx="1237">
                  <c:v>0.45069999999999999</c:v>
                </c:pt>
                <c:pt idx="1238">
                  <c:v>0.45300000000000001</c:v>
                </c:pt>
                <c:pt idx="1239">
                  <c:v>0.4582</c:v>
                </c:pt>
                <c:pt idx="1240">
                  <c:v>0.4582</c:v>
                </c:pt>
                <c:pt idx="1241">
                  <c:v>0.44409999999999999</c:v>
                </c:pt>
                <c:pt idx="1242">
                  <c:v>0.45390000000000003</c:v>
                </c:pt>
                <c:pt idx="1243">
                  <c:v>0.45019999999999999</c:v>
                </c:pt>
                <c:pt idx="1244">
                  <c:v>0.45150000000000001</c:v>
                </c:pt>
                <c:pt idx="1245">
                  <c:v>0.45469999999999999</c:v>
                </c:pt>
                <c:pt idx="1246">
                  <c:v>0.45700000000000002</c:v>
                </c:pt>
                <c:pt idx="1247">
                  <c:v>0.4577</c:v>
                </c:pt>
                <c:pt idx="1248">
                  <c:v>0.44940000000000002</c:v>
                </c:pt>
                <c:pt idx="1249">
                  <c:v>0.45290000000000002</c:v>
                </c:pt>
                <c:pt idx="1250">
                  <c:v>0.46089999999999998</c:v>
                </c:pt>
                <c:pt idx="1251">
                  <c:v>0.45939999999999998</c:v>
                </c:pt>
                <c:pt idx="1252">
                  <c:v>0.45250000000000001</c:v>
                </c:pt>
                <c:pt idx="1253">
                  <c:v>0.45240000000000002</c:v>
                </c:pt>
                <c:pt idx="1254">
                  <c:v>0.44729999999999998</c:v>
                </c:pt>
                <c:pt idx="1255">
                  <c:v>0.45660000000000001</c:v>
                </c:pt>
                <c:pt idx="1256">
                  <c:v>0.45479999999999998</c:v>
                </c:pt>
                <c:pt idx="1257">
                  <c:v>0.4597</c:v>
                </c:pt>
                <c:pt idx="1258">
                  <c:v>0.4627</c:v>
                </c:pt>
                <c:pt idx="1259">
                  <c:v>0.46260000000000001</c:v>
                </c:pt>
                <c:pt idx="1260">
                  <c:v>0.45910000000000001</c:v>
                </c:pt>
                <c:pt idx="1261">
                  <c:v>0.46429999999999999</c:v>
                </c:pt>
                <c:pt idx="1262">
                  <c:v>0.46360000000000001</c:v>
                </c:pt>
                <c:pt idx="1263">
                  <c:v>0.46089999999999998</c:v>
                </c:pt>
                <c:pt idx="1264">
                  <c:v>0.44869999999999999</c:v>
                </c:pt>
                <c:pt idx="1265">
                  <c:v>0.44519999999999998</c:v>
                </c:pt>
                <c:pt idx="1266">
                  <c:v>0.44619999999999999</c:v>
                </c:pt>
                <c:pt idx="1267">
                  <c:v>0.45910000000000001</c:v>
                </c:pt>
                <c:pt idx="1268">
                  <c:v>0.45829999999999999</c:v>
                </c:pt>
                <c:pt idx="1269">
                  <c:v>0.44929999999999998</c:v>
                </c:pt>
                <c:pt idx="1270">
                  <c:v>0.44359999999999999</c:v>
                </c:pt>
                <c:pt idx="1271">
                  <c:v>0.4481</c:v>
                </c:pt>
                <c:pt idx="1272">
                  <c:v>0.4541</c:v>
                </c:pt>
                <c:pt idx="1273">
                  <c:v>0.45350000000000001</c:v>
                </c:pt>
                <c:pt idx="1274">
                  <c:v>0.46079999999999999</c:v>
                </c:pt>
                <c:pt idx="1275">
                  <c:v>0.4556</c:v>
                </c:pt>
                <c:pt idx="1276">
                  <c:v>0.45879999999999999</c:v>
                </c:pt>
                <c:pt idx="1277">
                  <c:v>0.45429999999999998</c:v>
                </c:pt>
                <c:pt idx="1278">
                  <c:v>0.45939999999999998</c:v>
                </c:pt>
                <c:pt idx="1279">
                  <c:v>0.44119999999999998</c:v>
                </c:pt>
                <c:pt idx="1280">
                  <c:v>0.43380000000000002</c:v>
                </c:pt>
                <c:pt idx="1281">
                  <c:v>0.42909999999999998</c:v>
                </c:pt>
                <c:pt idx="1282">
                  <c:v>0.46250000000000002</c:v>
                </c:pt>
                <c:pt idx="1283">
                  <c:v>0.4617</c:v>
                </c:pt>
                <c:pt idx="1284">
                  <c:v>0.45490000000000003</c:v>
                </c:pt>
                <c:pt idx="1285">
                  <c:v>0.45729999999999998</c:v>
                </c:pt>
                <c:pt idx="1286">
                  <c:v>0.4582</c:v>
                </c:pt>
                <c:pt idx="1287">
                  <c:v>0.45329999999999998</c:v>
                </c:pt>
                <c:pt idx="1288">
                  <c:v>0.44400000000000001</c:v>
                </c:pt>
                <c:pt idx="1289">
                  <c:v>0.44840000000000002</c:v>
                </c:pt>
                <c:pt idx="1290">
                  <c:v>0.434</c:v>
                </c:pt>
                <c:pt idx="1291">
                  <c:v>0.45440000000000003</c:v>
                </c:pt>
                <c:pt idx="1292">
                  <c:v>0.44900000000000001</c:v>
                </c:pt>
                <c:pt idx="1293">
                  <c:v>0.45750000000000002</c:v>
                </c:pt>
                <c:pt idx="1294">
                  <c:v>0.45479999999999998</c:v>
                </c:pt>
                <c:pt idx="1295">
                  <c:v>0.45479999999999998</c:v>
                </c:pt>
                <c:pt idx="1296">
                  <c:v>0.46210000000000001</c:v>
                </c:pt>
                <c:pt idx="1297">
                  <c:v>0.4531</c:v>
                </c:pt>
                <c:pt idx="1298">
                  <c:v>0.46500000000000002</c:v>
                </c:pt>
                <c:pt idx="1299">
                  <c:v>0.45800000000000002</c:v>
                </c:pt>
                <c:pt idx="1300">
                  <c:v>0.43490000000000001</c:v>
                </c:pt>
                <c:pt idx="1301">
                  <c:v>0.43990000000000001</c:v>
                </c:pt>
                <c:pt idx="1302">
                  <c:v>0.46289999999999998</c:v>
                </c:pt>
                <c:pt idx="1303">
                  <c:v>0.45469999999999999</c:v>
                </c:pt>
                <c:pt idx="1304">
                  <c:v>0.4501</c:v>
                </c:pt>
                <c:pt idx="1305">
                  <c:v>0.45500000000000002</c:v>
                </c:pt>
                <c:pt idx="1306">
                  <c:v>0.44519999999999998</c:v>
                </c:pt>
                <c:pt idx="1307">
                  <c:v>0.45889999999999997</c:v>
                </c:pt>
                <c:pt idx="1308">
                  <c:v>0.45290000000000002</c:v>
                </c:pt>
                <c:pt idx="1309">
                  <c:v>0.45269999999999999</c:v>
                </c:pt>
                <c:pt idx="1310">
                  <c:v>0.4521</c:v>
                </c:pt>
                <c:pt idx="1311">
                  <c:v>0.45229999999999998</c:v>
                </c:pt>
                <c:pt idx="1312">
                  <c:v>0.44900000000000001</c:v>
                </c:pt>
                <c:pt idx="1313">
                  <c:v>0.45639999999999997</c:v>
                </c:pt>
                <c:pt idx="1314">
                  <c:v>0.45019999999999999</c:v>
                </c:pt>
                <c:pt idx="1315">
                  <c:v>0.45269999999999999</c:v>
                </c:pt>
                <c:pt idx="1316">
                  <c:v>0.44929999999999998</c:v>
                </c:pt>
                <c:pt idx="1317">
                  <c:v>0.44679999999999997</c:v>
                </c:pt>
                <c:pt idx="1318">
                  <c:v>0.45619999999999999</c:v>
                </c:pt>
                <c:pt idx="1319">
                  <c:v>0.4481</c:v>
                </c:pt>
                <c:pt idx="1320">
                  <c:v>0.44390000000000002</c:v>
                </c:pt>
                <c:pt idx="1321">
                  <c:v>0.44400000000000001</c:v>
                </c:pt>
                <c:pt idx="1322">
                  <c:v>0.44919999999999999</c:v>
                </c:pt>
                <c:pt idx="1323">
                  <c:v>0.45329999999999998</c:v>
                </c:pt>
                <c:pt idx="1324">
                  <c:v>0.45050000000000001</c:v>
                </c:pt>
                <c:pt idx="1325">
                  <c:v>0.44990000000000002</c:v>
                </c:pt>
                <c:pt idx="1326">
                  <c:v>0.44679999999999997</c:v>
                </c:pt>
                <c:pt idx="1327">
                  <c:v>0.45889999999999997</c:v>
                </c:pt>
                <c:pt idx="1328">
                  <c:v>0.45929999999999999</c:v>
                </c:pt>
                <c:pt idx="1329">
                  <c:v>0.45669999999999999</c:v>
                </c:pt>
                <c:pt idx="1330">
                  <c:v>0.44</c:v>
                </c:pt>
                <c:pt idx="1331">
                  <c:v>0.4471</c:v>
                </c:pt>
                <c:pt idx="1332">
                  <c:v>0.44679999999999997</c:v>
                </c:pt>
                <c:pt idx="1333">
                  <c:v>0.43809999999999999</c:v>
                </c:pt>
                <c:pt idx="1334">
                  <c:v>0.44429999999999997</c:v>
                </c:pt>
                <c:pt idx="1335">
                  <c:v>0.45279999999999998</c:v>
                </c:pt>
                <c:pt idx="1336">
                  <c:v>0.44900000000000001</c:v>
                </c:pt>
                <c:pt idx="1337">
                  <c:v>0.43509999999999999</c:v>
                </c:pt>
                <c:pt idx="1338">
                  <c:v>0.4536</c:v>
                </c:pt>
                <c:pt idx="1339">
                  <c:v>0.44400000000000001</c:v>
                </c:pt>
                <c:pt idx="1340">
                  <c:v>0.44309999999999999</c:v>
                </c:pt>
                <c:pt idx="1341">
                  <c:v>0.44330000000000003</c:v>
                </c:pt>
                <c:pt idx="1342">
                  <c:v>0.4486</c:v>
                </c:pt>
                <c:pt idx="1343">
                  <c:v>0.4355</c:v>
                </c:pt>
                <c:pt idx="1344">
                  <c:v>0.4501</c:v>
                </c:pt>
                <c:pt idx="1345">
                  <c:v>0.44019999999999998</c:v>
                </c:pt>
                <c:pt idx="1346">
                  <c:v>0.44340000000000002</c:v>
                </c:pt>
                <c:pt idx="1347">
                  <c:v>0.44500000000000001</c:v>
                </c:pt>
                <c:pt idx="1348">
                  <c:v>0.43630000000000002</c:v>
                </c:pt>
                <c:pt idx="1349">
                  <c:v>0.43690000000000001</c:v>
                </c:pt>
                <c:pt idx="1350">
                  <c:v>0.43640000000000001</c:v>
                </c:pt>
                <c:pt idx="1351">
                  <c:v>0.43909999999999999</c:v>
                </c:pt>
                <c:pt idx="1352">
                  <c:v>0.44119999999999998</c:v>
                </c:pt>
                <c:pt idx="1353">
                  <c:v>0.43659999999999999</c:v>
                </c:pt>
                <c:pt idx="1354">
                  <c:v>0.43969999999999998</c:v>
                </c:pt>
                <c:pt idx="1355">
                  <c:v>0.4259</c:v>
                </c:pt>
                <c:pt idx="1356">
                  <c:v>0.44940000000000002</c:v>
                </c:pt>
                <c:pt idx="1357">
                  <c:v>0.43969999999999998</c:v>
                </c:pt>
                <c:pt idx="1358">
                  <c:v>0.4456</c:v>
                </c:pt>
                <c:pt idx="1359">
                  <c:v>0.44069999999999998</c:v>
                </c:pt>
                <c:pt idx="1360">
                  <c:v>0.4461</c:v>
                </c:pt>
                <c:pt idx="1361">
                  <c:v>0.43540000000000001</c:v>
                </c:pt>
                <c:pt idx="1362">
                  <c:v>0.44040000000000001</c:v>
                </c:pt>
                <c:pt idx="1363">
                  <c:v>0.43980000000000002</c:v>
                </c:pt>
                <c:pt idx="1364">
                  <c:v>0.43070000000000003</c:v>
                </c:pt>
                <c:pt idx="1365">
                  <c:v>0.43719999999999998</c:v>
                </c:pt>
                <c:pt idx="1366">
                  <c:v>0.42899999999999999</c:v>
                </c:pt>
                <c:pt idx="1367">
                  <c:v>0.442</c:v>
                </c:pt>
                <c:pt idx="1368">
                  <c:v>0.43480000000000002</c:v>
                </c:pt>
                <c:pt idx="1369">
                  <c:v>0.43590000000000001</c:v>
                </c:pt>
                <c:pt idx="1370">
                  <c:v>0.42349999999999999</c:v>
                </c:pt>
                <c:pt idx="1371">
                  <c:v>0.43159999999999998</c:v>
                </c:pt>
                <c:pt idx="1372">
                  <c:v>0.43290000000000001</c:v>
                </c:pt>
                <c:pt idx="1373">
                  <c:v>0.43380000000000002</c:v>
                </c:pt>
                <c:pt idx="1374">
                  <c:v>0.44040000000000001</c:v>
                </c:pt>
                <c:pt idx="1375">
                  <c:v>0.42259999999999998</c:v>
                </c:pt>
                <c:pt idx="1376">
                  <c:v>0.44450000000000001</c:v>
                </c:pt>
                <c:pt idx="1377">
                  <c:v>0.43719999999999998</c:v>
                </c:pt>
                <c:pt idx="1378">
                  <c:v>0.43269999999999997</c:v>
                </c:pt>
                <c:pt idx="1379">
                  <c:v>0.42880000000000001</c:v>
                </c:pt>
                <c:pt idx="1380">
                  <c:v>0.42349999999999999</c:v>
                </c:pt>
                <c:pt idx="1381">
                  <c:v>0.43090000000000001</c:v>
                </c:pt>
                <c:pt idx="1382">
                  <c:v>0.43020000000000003</c:v>
                </c:pt>
                <c:pt idx="1383">
                  <c:v>0.42530000000000001</c:v>
                </c:pt>
                <c:pt idx="1384">
                  <c:v>0.43009999999999998</c:v>
                </c:pt>
                <c:pt idx="1385">
                  <c:v>0.43340000000000001</c:v>
                </c:pt>
                <c:pt idx="1386">
                  <c:v>0.43680000000000002</c:v>
                </c:pt>
                <c:pt idx="1387">
                  <c:v>0.42849999999999999</c:v>
                </c:pt>
                <c:pt idx="1388">
                  <c:v>0.43180000000000002</c:v>
                </c:pt>
                <c:pt idx="1389">
                  <c:v>0.4279</c:v>
                </c:pt>
                <c:pt idx="1390">
                  <c:v>0.42320000000000002</c:v>
                </c:pt>
                <c:pt idx="1391">
                  <c:v>0.43380000000000002</c:v>
                </c:pt>
                <c:pt idx="1392">
                  <c:v>0.43780000000000002</c:v>
                </c:pt>
                <c:pt idx="1393">
                  <c:v>0.43259999999999998</c:v>
                </c:pt>
                <c:pt idx="1394">
                  <c:v>0.43559999999999999</c:v>
                </c:pt>
                <c:pt idx="1395">
                  <c:v>0.42970000000000003</c:v>
                </c:pt>
                <c:pt idx="1396">
                  <c:v>0.42699999999999999</c:v>
                </c:pt>
                <c:pt idx="1397">
                  <c:v>0.42980000000000002</c:v>
                </c:pt>
                <c:pt idx="1398">
                  <c:v>0.44069999999999998</c:v>
                </c:pt>
                <c:pt idx="1399">
                  <c:v>0.434</c:v>
                </c:pt>
                <c:pt idx="1400">
                  <c:v>0.43180000000000002</c:v>
                </c:pt>
                <c:pt idx="1401">
                  <c:v>0.42870000000000003</c:v>
                </c:pt>
                <c:pt idx="1402">
                  <c:v>0.4355</c:v>
                </c:pt>
                <c:pt idx="1403">
                  <c:v>0.43440000000000001</c:v>
                </c:pt>
                <c:pt idx="1404">
                  <c:v>0.43830000000000002</c:v>
                </c:pt>
                <c:pt idx="1405">
                  <c:v>0.4325</c:v>
                </c:pt>
                <c:pt idx="1406">
                  <c:v>0.42809999999999998</c:v>
                </c:pt>
                <c:pt idx="1407">
                  <c:v>0.43330000000000002</c:v>
                </c:pt>
                <c:pt idx="1408">
                  <c:v>0.43740000000000001</c:v>
                </c:pt>
                <c:pt idx="1409">
                  <c:v>0.43969999999999998</c:v>
                </c:pt>
                <c:pt idx="1410">
                  <c:v>0.43640000000000001</c:v>
                </c:pt>
                <c:pt idx="1411">
                  <c:v>0.43319999999999997</c:v>
                </c:pt>
                <c:pt idx="1412">
                  <c:v>0.42449999999999999</c:v>
                </c:pt>
                <c:pt idx="1413">
                  <c:v>0.4299</c:v>
                </c:pt>
                <c:pt idx="1414">
                  <c:v>0.43769999999999998</c:v>
                </c:pt>
                <c:pt idx="1415">
                  <c:v>0.43619999999999998</c:v>
                </c:pt>
                <c:pt idx="1416">
                  <c:v>0.43580000000000002</c:v>
                </c:pt>
                <c:pt idx="1417">
                  <c:v>0.41670000000000001</c:v>
                </c:pt>
                <c:pt idx="1418">
                  <c:v>0.43830000000000002</c:v>
                </c:pt>
                <c:pt idx="1419">
                  <c:v>0.42980000000000002</c:v>
                </c:pt>
                <c:pt idx="1420">
                  <c:v>0.43369999999999997</c:v>
                </c:pt>
                <c:pt idx="1421">
                  <c:v>0.43630000000000002</c:v>
                </c:pt>
                <c:pt idx="1422">
                  <c:v>0.43490000000000001</c:v>
                </c:pt>
                <c:pt idx="1423">
                  <c:v>0.43730000000000002</c:v>
                </c:pt>
                <c:pt idx="1424">
                  <c:v>0.42530000000000001</c:v>
                </c:pt>
                <c:pt idx="1425">
                  <c:v>0.43120000000000003</c:v>
                </c:pt>
                <c:pt idx="1426">
                  <c:v>0.44230000000000003</c:v>
                </c:pt>
                <c:pt idx="1427">
                  <c:v>0.4425</c:v>
                </c:pt>
                <c:pt idx="1428">
                  <c:v>0.44629999999999997</c:v>
                </c:pt>
                <c:pt idx="1429">
                  <c:v>0.44750000000000001</c:v>
                </c:pt>
                <c:pt idx="1430">
                  <c:v>0.4451</c:v>
                </c:pt>
                <c:pt idx="1431">
                  <c:v>0.44590000000000002</c:v>
                </c:pt>
                <c:pt idx="1432">
                  <c:v>0.44019999999999998</c:v>
                </c:pt>
                <c:pt idx="1433">
                  <c:v>0.44359999999999999</c:v>
                </c:pt>
                <c:pt idx="1434">
                  <c:v>0.4496</c:v>
                </c:pt>
                <c:pt idx="1435">
                  <c:v>0.44669999999999999</c:v>
                </c:pt>
                <c:pt idx="1436">
                  <c:v>0.41420000000000001</c:v>
                </c:pt>
                <c:pt idx="1437">
                  <c:v>0.43619999999999998</c:v>
                </c:pt>
                <c:pt idx="1438">
                  <c:v>0.42549999999999999</c:v>
                </c:pt>
                <c:pt idx="1439">
                  <c:v>0.44290000000000002</c:v>
                </c:pt>
                <c:pt idx="1440">
                  <c:v>0.44469999999999998</c:v>
                </c:pt>
                <c:pt idx="1441">
                  <c:v>0.44940000000000002</c:v>
                </c:pt>
                <c:pt idx="1442">
                  <c:v>0.44500000000000001</c:v>
                </c:pt>
                <c:pt idx="1443">
                  <c:v>0.42670000000000002</c:v>
                </c:pt>
                <c:pt idx="1444">
                  <c:v>0.45200000000000001</c:v>
                </c:pt>
                <c:pt idx="1445">
                  <c:v>0.45900000000000002</c:v>
                </c:pt>
                <c:pt idx="1446">
                  <c:v>0.44779999999999998</c:v>
                </c:pt>
                <c:pt idx="1447">
                  <c:v>0.46779999999999999</c:v>
                </c:pt>
                <c:pt idx="1448">
                  <c:v>0.45989999999999998</c:v>
                </c:pt>
                <c:pt idx="1449">
                  <c:v>0.48399999999999999</c:v>
                </c:pt>
                <c:pt idx="1450">
                  <c:v>0.45269999999999999</c:v>
                </c:pt>
                <c:pt idx="1451">
                  <c:v>0.47360000000000002</c:v>
                </c:pt>
                <c:pt idx="1452">
                  <c:v>0.44979999999999998</c:v>
                </c:pt>
                <c:pt idx="1453">
                  <c:v>0.45750000000000002</c:v>
                </c:pt>
                <c:pt idx="1454">
                  <c:v>0.45500000000000002</c:v>
                </c:pt>
                <c:pt idx="1455">
                  <c:v>0.46310000000000001</c:v>
                </c:pt>
                <c:pt idx="1456">
                  <c:v>0.4551</c:v>
                </c:pt>
                <c:pt idx="1457">
                  <c:v>0.44769999999999999</c:v>
                </c:pt>
                <c:pt idx="1458">
                  <c:v>0.44219999999999998</c:v>
                </c:pt>
                <c:pt idx="1459">
                  <c:v>0.47099999999999997</c:v>
                </c:pt>
                <c:pt idx="1460">
                  <c:v>0.45029999999999998</c:v>
                </c:pt>
                <c:pt idx="1461">
                  <c:v>0.45810000000000001</c:v>
                </c:pt>
                <c:pt idx="1462">
                  <c:v>0.45379999999999998</c:v>
                </c:pt>
                <c:pt idx="1463">
                  <c:v>0.44779999999999998</c:v>
                </c:pt>
                <c:pt idx="1464">
                  <c:v>0.43959999999999999</c:v>
                </c:pt>
                <c:pt idx="1465">
                  <c:v>0.43619999999999998</c:v>
                </c:pt>
                <c:pt idx="1466">
                  <c:v>0.44230000000000003</c:v>
                </c:pt>
                <c:pt idx="1467">
                  <c:v>0.39729999999999999</c:v>
                </c:pt>
                <c:pt idx="1468">
                  <c:v>0.43940000000000001</c:v>
                </c:pt>
                <c:pt idx="1469">
                  <c:v>0.44529999999999997</c:v>
                </c:pt>
                <c:pt idx="1470">
                  <c:v>0.4506</c:v>
                </c:pt>
                <c:pt idx="1471">
                  <c:v>0.441</c:v>
                </c:pt>
                <c:pt idx="1472">
                  <c:v>0.45490000000000003</c:v>
                </c:pt>
                <c:pt idx="1473">
                  <c:v>0.43340000000000001</c:v>
                </c:pt>
                <c:pt idx="1474">
                  <c:v>0.43099999999999999</c:v>
                </c:pt>
                <c:pt idx="1475">
                  <c:v>0.44690000000000002</c:v>
                </c:pt>
                <c:pt idx="1476">
                  <c:v>0.43230000000000002</c:v>
                </c:pt>
                <c:pt idx="1477">
                  <c:v>0.44529999999999997</c:v>
                </c:pt>
                <c:pt idx="1478">
                  <c:v>0.44750000000000001</c:v>
                </c:pt>
                <c:pt idx="1479">
                  <c:v>0.43280000000000002</c:v>
                </c:pt>
                <c:pt idx="1480">
                  <c:v>0.44369999999999998</c:v>
                </c:pt>
                <c:pt idx="1481">
                  <c:v>0.45639999999999997</c:v>
                </c:pt>
                <c:pt idx="1482">
                  <c:v>0.43759999999999999</c:v>
                </c:pt>
                <c:pt idx="1483">
                  <c:v>0.44869999999999999</c:v>
                </c:pt>
                <c:pt idx="1484">
                  <c:v>0.4476</c:v>
                </c:pt>
                <c:pt idx="1485">
                  <c:v>0.44950000000000001</c:v>
                </c:pt>
                <c:pt idx="1486">
                  <c:v>0.43159999999999998</c:v>
                </c:pt>
                <c:pt idx="1487">
                  <c:v>0.45710000000000001</c:v>
                </c:pt>
                <c:pt idx="1488">
                  <c:v>0.45119999999999999</c:v>
                </c:pt>
                <c:pt idx="1489">
                  <c:v>0.44700000000000001</c:v>
                </c:pt>
                <c:pt idx="1490">
                  <c:v>0.44729999999999998</c:v>
                </c:pt>
                <c:pt idx="1491">
                  <c:v>0.45700000000000002</c:v>
                </c:pt>
                <c:pt idx="1492">
                  <c:v>0.45350000000000001</c:v>
                </c:pt>
                <c:pt idx="1493">
                  <c:v>0.45219999999999999</c:v>
                </c:pt>
                <c:pt idx="1494">
                  <c:v>0.44059999999999999</c:v>
                </c:pt>
                <c:pt idx="1495">
                  <c:v>0.44</c:v>
                </c:pt>
                <c:pt idx="1496">
                  <c:v>0.44590000000000002</c:v>
                </c:pt>
                <c:pt idx="1497">
                  <c:v>0.42930000000000001</c:v>
                </c:pt>
                <c:pt idx="1498">
                  <c:v>0.44030000000000002</c:v>
                </c:pt>
                <c:pt idx="1499">
                  <c:v>0.43380000000000002</c:v>
                </c:pt>
                <c:pt idx="1500">
                  <c:v>0.44519999999999998</c:v>
                </c:pt>
                <c:pt idx="1501">
                  <c:v>0.443</c:v>
                </c:pt>
                <c:pt idx="1502">
                  <c:v>0.43080000000000002</c:v>
                </c:pt>
                <c:pt idx="1503">
                  <c:v>0.44669999999999999</c:v>
                </c:pt>
                <c:pt idx="1504">
                  <c:v>0.44769999999999999</c:v>
                </c:pt>
                <c:pt idx="1505">
                  <c:v>0.44700000000000001</c:v>
                </c:pt>
                <c:pt idx="1506">
                  <c:v>0.44569999999999999</c:v>
                </c:pt>
                <c:pt idx="1507">
                  <c:v>0.43869999999999998</c:v>
                </c:pt>
                <c:pt idx="1508">
                  <c:v>0.43759999999999999</c:v>
                </c:pt>
                <c:pt idx="1509">
                  <c:v>0.43990000000000001</c:v>
                </c:pt>
                <c:pt idx="1510">
                  <c:v>0.43869999999999998</c:v>
                </c:pt>
                <c:pt idx="1511">
                  <c:v>0.43640000000000001</c:v>
                </c:pt>
                <c:pt idx="1512">
                  <c:v>0.436</c:v>
                </c:pt>
                <c:pt idx="1513">
                  <c:v>0.43890000000000001</c:v>
                </c:pt>
                <c:pt idx="1514">
                  <c:v>0.4385</c:v>
                </c:pt>
                <c:pt idx="1515">
                  <c:v>0.4375</c:v>
                </c:pt>
                <c:pt idx="1516">
                  <c:v>0.43509999999999999</c:v>
                </c:pt>
                <c:pt idx="1517">
                  <c:v>0.42899999999999999</c:v>
                </c:pt>
                <c:pt idx="1518">
                  <c:v>0.43569999999999998</c:v>
                </c:pt>
                <c:pt idx="1519">
                  <c:v>0.4335</c:v>
                </c:pt>
                <c:pt idx="1520">
                  <c:v>0.43609999999999999</c:v>
                </c:pt>
                <c:pt idx="1521">
                  <c:v>0.43509999999999999</c:v>
                </c:pt>
                <c:pt idx="1522">
                  <c:v>0.43319999999999997</c:v>
                </c:pt>
                <c:pt idx="1523">
                  <c:v>0.42530000000000001</c:v>
                </c:pt>
                <c:pt idx="1524">
                  <c:v>0.43209999999999998</c:v>
                </c:pt>
                <c:pt idx="1525">
                  <c:v>0.44240000000000002</c:v>
                </c:pt>
                <c:pt idx="1526">
                  <c:v>0.43730000000000002</c:v>
                </c:pt>
                <c:pt idx="1527">
                  <c:v>0.4385</c:v>
                </c:pt>
                <c:pt idx="1528">
                  <c:v>0.4476</c:v>
                </c:pt>
                <c:pt idx="1529">
                  <c:v>0.44330000000000003</c:v>
                </c:pt>
                <c:pt idx="1530">
                  <c:v>0.4365</c:v>
                </c:pt>
                <c:pt idx="1531">
                  <c:v>0.44519999999999998</c:v>
                </c:pt>
                <c:pt idx="1532">
                  <c:v>0.43409999999999999</c:v>
                </c:pt>
                <c:pt idx="1533">
                  <c:v>0.43630000000000002</c:v>
                </c:pt>
                <c:pt idx="1534">
                  <c:v>0.4385</c:v>
                </c:pt>
                <c:pt idx="1535">
                  <c:v>0.43390000000000001</c:v>
                </c:pt>
                <c:pt idx="1536">
                  <c:v>0.4375</c:v>
                </c:pt>
                <c:pt idx="1537">
                  <c:v>0.43619999999999998</c:v>
                </c:pt>
                <c:pt idx="1538">
                  <c:v>0.43330000000000002</c:v>
                </c:pt>
                <c:pt idx="1539">
                  <c:v>0.42799999999999999</c:v>
                </c:pt>
                <c:pt idx="1540">
                  <c:v>0.44280000000000003</c:v>
                </c:pt>
                <c:pt idx="1541">
                  <c:v>0.43990000000000001</c:v>
                </c:pt>
                <c:pt idx="1542">
                  <c:v>0.42620000000000002</c:v>
                </c:pt>
                <c:pt idx="1543">
                  <c:v>0.45069999999999999</c:v>
                </c:pt>
                <c:pt idx="1544">
                  <c:v>0.43459999999999999</c:v>
                </c:pt>
                <c:pt idx="1545">
                  <c:v>0.44519999999999998</c:v>
                </c:pt>
                <c:pt idx="1546">
                  <c:v>0.43769999999999998</c:v>
                </c:pt>
                <c:pt idx="1547">
                  <c:v>0.44090000000000001</c:v>
                </c:pt>
                <c:pt idx="1548">
                  <c:v>0.44130000000000003</c:v>
                </c:pt>
                <c:pt idx="1549">
                  <c:v>0.44140000000000001</c:v>
                </c:pt>
                <c:pt idx="1550">
                  <c:v>0.443</c:v>
                </c:pt>
                <c:pt idx="1551">
                  <c:v>0.44140000000000001</c:v>
                </c:pt>
                <c:pt idx="1552">
                  <c:v>0.42170000000000002</c:v>
                </c:pt>
                <c:pt idx="1553">
                  <c:v>0.4415</c:v>
                </c:pt>
                <c:pt idx="1554">
                  <c:v>0.43490000000000001</c:v>
                </c:pt>
                <c:pt idx="1555">
                  <c:v>0.43680000000000002</c:v>
                </c:pt>
                <c:pt idx="1556">
                  <c:v>0.44069999999999998</c:v>
                </c:pt>
                <c:pt idx="1557">
                  <c:v>0.435</c:v>
                </c:pt>
                <c:pt idx="1558">
                  <c:v>0.4279</c:v>
                </c:pt>
                <c:pt idx="1559">
                  <c:v>0.43480000000000002</c:v>
                </c:pt>
                <c:pt idx="1560">
                  <c:v>0.435</c:v>
                </c:pt>
                <c:pt idx="1561">
                  <c:v>0.44180000000000003</c:v>
                </c:pt>
                <c:pt idx="1562">
                  <c:v>0.43480000000000002</c:v>
                </c:pt>
                <c:pt idx="1563">
                  <c:v>0.43230000000000002</c:v>
                </c:pt>
                <c:pt idx="1564">
                  <c:v>0.44</c:v>
                </c:pt>
                <c:pt idx="1565">
                  <c:v>0.43359999999999999</c:v>
                </c:pt>
                <c:pt idx="1566">
                  <c:v>0.43980000000000002</c:v>
                </c:pt>
                <c:pt idx="1567">
                  <c:v>0.43430000000000002</c:v>
                </c:pt>
                <c:pt idx="1568">
                  <c:v>0.43409999999999999</c:v>
                </c:pt>
                <c:pt idx="1569">
                  <c:v>0.43640000000000001</c:v>
                </c:pt>
                <c:pt idx="1570">
                  <c:v>0.43509999999999999</c:v>
                </c:pt>
                <c:pt idx="1571">
                  <c:v>0.44190000000000002</c:v>
                </c:pt>
                <c:pt idx="1572">
                  <c:v>0.43930000000000002</c:v>
                </c:pt>
                <c:pt idx="1573">
                  <c:v>0.43319999999999997</c:v>
                </c:pt>
                <c:pt idx="1574">
                  <c:v>0.4289</c:v>
                </c:pt>
                <c:pt idx="1575">
                  <c:v>0.44080000000000003</c:v>
                </c:pt>
                <c:pt idx="1576">
                  <c:v>0.43590000000000001</c:v>
                </c:pt>
                <c:pt idx="1577">
                  <c:v>0.4294</c:v>
                </c:pt>
                <c:pt idx="1578">
                  <c:v>0.43830000000000002</c:v>
                </c:pt>
                <c:pt idx="1579">
                  <c:v>0.43409999999999999</c:v>
                </c:pt>
                <c:pt idx="1580">
                  <c:v>0.43869999999999998</c:v>
                </c:pt>
                <c:pt idx="1581">
                  <c:v>0.43769999999999998</c:v>
                </c:pt>
                <c:pt idx="1582">
                  <c:v>0.44309999999999999</c:v>
                </c:pt>
                <c:pt idx="1583">
                  <c:v>0.4375</c:v>
                </c:pt>
                <c:pt idx="1584">
                  <c:v>0.44109999999999999</c:v>
                </c:pt>
                <c:pt idx="1585">
                  <c:v>0.43020000000000003</c:v>
                </c:pt>
                <c:pt idx="1586">
                  <c:v>0.4304</c:v>
                </c:pt>
                <c:pt idx="1587">
                  <c:v>0.43120000000000003</c:v>
                </c:pt>
                <c:pt idx="1588">
                  <c:v>0.43640000000000001</c:v>
                </c:pt>
                <c:pt idx="1589">
                  <c:v>0.43490000000000001</c:v>
                </c:pt>
                <c:pt idx="1590">
                  <c:v>0.43309999999999998</c:v>
                </c:pt>
                <c:pt idx="1591">
                  <c:v>0.43990000000000001</c:v>
                </c:pt>
                <c:pt idx="1592">
                  <c:v>0.4375</c:v>
                </c:pt>
                <c:pt idx="1593">
                  <c:v>0.42480000000000001</c:v>
                </c:pt>
                <c:pt idx="1594">
                  <c:v>0.43159999999999998</c:v>
                </c:pt>
                <c:pt idx="1595">
                  <c:v>0.43519999999999998</c:v>
                </c:pt>
                <c:pt idx="1596">
                  <c:v>0.43380000000000002</c:v>
                </c:pt>
                <c:pt idx="1597">
                  <c:v>0.43480000000000002</c:v>
                </c:pt>
                <c:pt idx="1598">
                  <c:v>0.43009999999999998</c:v>
                </c:pt>
                <c:pt idx="1599">
                  <c:v>0.43769999999999998</c:v>
                </c:pt>
                <c:pt idx="1600">
                  <c:v>0.4365</c:v>
                </c:pt>
                <c:pt idx="1601">
                  <c:v>0.44159999999999999</c:v>
                </c:pt>
                <c:pt idx="1602">
                  <c:v>0.43709999999999999</c:v>
                </c:pt>
                <c:pt idx="1603">
                  <c:v>0.42920000000000003</c:v>
                </c:pt>
                <c:pt idx="1604">
                  <c:v>0.43730000000000002</c:v>
                </c:pt>
                <c:pt idx="1605">
                  <c:v>0.43680000000000002</c:v>
                </c:pt>
                <c:pt idx="1606">
                  <c:v>0.43780000000000002</c:v>
                </c:pt>
                <c:pt idx="1607">
                  <c:v>0.43109999999999998</c:v>
                </c:pt>
                <c:pt idx="1608">
                  <c:v>0.43290000000000001</c:v>
                </c:pt>
                <c:pt idx="1609">
                  <c:v>0.43290000000000001</c:v>
                </c:pt>
                <c:pt idx="1610">
                  <c:v>0.43809999999999999</c:v>
                </c:pt>
                <c:pt idx="1611">
                  <c:v>0.43719999999999998</c:v>
                </c:pt>
                <c:pt idx="1612">
                  <c:v>0.4234</c:v>
                </c:pt>
                <c:pt idx="1613">
                  <c:v>0.45540000000000003</c:v>
                </c:pt>
                <c:pt idx="1614">
                  <c:v>0.4345</c:v>
                </c:pt>
                <c:pt idx="1615">
                  <c:v>0.44290000000000002</c:v>
                </c:pt>
                <c:pt idx="1616">
                  <c:v>0.4405</c:v>
                </c:pt>
                <c:pt idx="1617">
                  <c:v>0.4365</c:v>
                </c:pt>
                <c:pt idx="1618">
                  <c:v>0.43930000000000002</c:v>
                </c:pt>
                <c:pt idx="1619">
                  <c:v>0.44479999999999997</c:v>
                </c:pt>
                <c:pt idx="1620">
                  <c:v>0.44240000000000002</c:v>
                </c:pt>
                <c:pt idx="1621">
                  <c:v>0.44529999999999997</c:v>
                </c:pt>
                <c:pt idx="1622">
                  <c:v>0.44679999999999997</c:v>
                </c:pt>
                <c:pt idx="1623">
                  <c:v>0.44169999999999998</c:v>
                </c:pt>
                <c:pt idx="1624">
                  <c:v>0.43919999999999998</c:v>
                </c:pt>
                <c:pt idx="1625">
                  <c:v>0.441</c:v>
                </c:pt>
                <c:pt idx="1626">
                  <c:v>0.43840000000000001</c:v>
                </c:pt>
                <c:pt idx="1627">
                  <c:v>0.44140000000000001</c:v>
                </c:pt>
                <c:pt idx="1628">
                  <c:v>0.4405</c:v>
                </c:pt>
                <c:pt idx="1629">
                  <c:v>0.44569999999999999</c:v>
                </c:pt>
                <c:pt idx="1630">
                  <c:v>0.43740000000000001</c:v>
                </c:pt>
                <c:pt idx="1631">
                  <c:v>0.441</c:v>
                </c:pt>
                <c:pt idx="1632">
                  <c:v>0.44259999999999999</c:v>
                </c:pt>
                <c:pt idx="1633">
                  <c:v>0.44569999999999999</c:v>
                </c:pt>
                <c:pt idx="1634">
                  <c:v>0.44369999999999998</c:v>
                </c:pt>
                <c:pt idx="1635">
                  <c:v>0.44109999999999999</c:v>
                </c:pt>
                <c:pt idx="1636">
                  <c:v>0.44450000000000001</c:v>
                </c:pt>
                <c:pt idx="1637">
                  <c:v>0.4375</c:v>
                </c:pt>
                <c:pt idx="1638">
                  <c:v>0.44269999999999998</c:v>
                </c:pt>
                <c:pt idx="1639">
                  <c:v>0.44269999999999998</c:v>
                </c:pt>
                <c:pt idx="1640">
                  <c:v>0.44569999999999999</c:v>
                </c:pt>
                <c:pt idx="1641">
                  <c:v>0.44919999999999999</c:v>
                </c:pt>
                <c:pt idx="1642">
                  <c:v>0.44040000000000001</c:v>
                </c:pt>
                <c:pt idx="1643">
                  <c:v>0.44159999999999999</c:v>
                </c:pt>
                <c:pt idx="1644">
                  <c:v>0.4471</c:v>
                </c:pt>
                <c:pt idx="1645">
                  <c:v>0.4501</c:v>
                </c:pt>
                <c:pt idx="1646">
                  <c:v>0.43569999999999998</c:v>
                </c:pt>
                <c:pt idx="1647">
                  <c:v>0.44090000000000001</c:v>
                </c:pt>
                <c:pt idx="1648">
                  <c:v>0.4456</c:v>
                </c:pt>
                <c:pt idx="1649">
                  <c:v>0.44340000000000002</c:v>
                </c:pt>
                <c:pt idx="1650">
                  <c:v>0.45229999999999998</c:v>
                </c:pt>
                <c:pt idx="1651">
                  <c:v>0.44119999999999998</c:v>
                </c:pt>
                <c:pt idx="1652">
                  <c:v>0.4471</c:v>
                </c:pt>
                <c:pt idx="1653">
                  <c:v>0.45760000000000001</c:v>
                </c:pt>
                <c:pt idx="1654">
                  <c:v>0.45029999999999998</c:v>
                </c:pt>
                <c:pt idx="1655">
                  <c:v>0.4506</c:v>
                </c:pt>
                <c:pt idx="1656">
                  <c:v>0.44669999999999999</c:v>
                </c:pt>
                <c:pt idx="1657">
                  <c:v>0.44259999999999999</c:v>
                </c:pt>
                <c:pt idx="1658">
                  <c:v>0.44359999999999999</c:v>
                </c:pt>
                <c:pt idx="1659">
                  <c:v>0.4491</c:v>
                </c:pt>
                <c:pt idx="1660">
                  <c:v>0.45169999999999999</c:v>
                </c:pt>
                <c:pt idx="1661">
                  <c:v>0.45200000000000001</c:v>
                </c:pt>
                <c:pt idx="1662">
                  <c:v>0.44700000000000001</c:v>
                </c:pt>
                <c:pt idx="1663">
                  <c:v>0.44969999999999999</c:v>
                </c:pt>
                <c:pt idx="1664">
                  <c:v>0.44529999999999997</c:v>
                </c:pt>
                <c:pt idx="1665">
                  <c:v>0.4526</c:v>
                </c:pt>
                <c:pt idx="1666">
                  <c:v>0.44840000000000002</c:v>
                </c:pt>
                <c:pt idx="1667">
                  <c:v>0.43869999999999998</c:v>
                </c:pt>
                <c:pt idx="1668">
                  <c:v>0.45029999999999998</c:v>
                </c:pt>
                <c:pt idx="1669">
                  <c:v>0.43680000000000002</c:v>
                </c:pt>
                <c:pt idx="1670">
                  <c:v>0.45279999999999998</c:v>
                </c:pt>
                <c:pt idx="1671">
                  <c:v>0.44290000000000002</c:v>
                </c:pt>
                <c:pt idx="1672">
                  <c:v>0.44080000000000003</c:v>
                </c:pt>
                <c:pt idx="1673">
                  <c:v>0.441</c:v>
                </c:pt>
                <c:pt idx="1674">
                  <c:v>0.45100000000000001</c:v>
                </c:pt>
                <c:pt idx="1675">
                  <c:v>0.4491</c:v>
                </c:pt>
                <c:pt idx="1676">
                  <c:v>0.44879999999999998</c:v>
                </c:pt>
                <c:pt idx="1677">
                  <c:v>0.44479999999999997</c:v>
                </c:pt>
                <c:pt idx="1678">
                  <c:v>0.44090000000000001</c:v>
                </c:pt>
                <c:pt idx="1679">
                  <c:v>0.43969999999999998</c:v>
                </c:pt>
                <c:pt idx="1680">
                  <c:v>0.4506</c:v>
                </c:pt>
                <c:pt idx="1681">
                  <c:v>0.44080000000000003</c:v>
                </c:pt>
                <c:pt idx="1682">
                  <c:v>0.43330000000000002</c:v>
                </c:pt>
                <c:pt idx="1683">
                  <c:v>0.43290000000000001</c:v>
                </c:pt>
                <c:pt idx="1684">
                  <c:v>0.43440000000000001</c:v>
                </c:pt>
                <c:pt idx="1685">
                  <c:v>0.45069999999999999</c:v>
                </c:pt>
                <c:pt idx="1686">
                  <c:v>0.44919999999999999</c:v>
                </c:pt>
                <c:pt idx="1687">
                  <c:v>0.45100000000000001</c:v>
                </c:pt>
                <c:pt idx="1688">
                  <c:v>0.44359999999999999</c:v>
                </c:pt>
                <c:pt idx="1689">
                  <c:v>0.44969999999999999</c:v>
                </c:pt>
                <c:pt idx="1690">
                  <c:v>0.43969999999999998</c:v>
                </c:pt>
                <c:pt idx="1691">
                  <c:v>0.45279999999999998</c:v>
                </c:pt>
                <c:pt idx="1692">
                  <c:v>0.46</c:v>
                </c:pt>
                <c:pt idx="1693">
                  <c:v>0.43269999999999997</c:v>
                </c:pt>
                <c:pt idx="1694">
                  <c:v>0.44729999999999998</c:v>
                </c:pt>
                <c:pt idx="1695">
                  <c:v>0.44090000000000001</c:v>
                </c:pt>
                <c:pt idx="1696">
                  <c:v>0.4451</c:v>
                </c:pt>
                <c:pt idx="1697">
                  <c:v>0.44729999999999998</c:v>
                </c:pt>
                <c:pt idx="1698">
                  <c:v>0.44119999999999998</c:v>
                </c:pt>
                <c:pt idx="1699">
                  <c:v>0.43730000000000002</c:v>
                </c:pt>
                <c:pt idx="1700">
                  <c:v>0.44469999999999998</c:v>
                </c:pt>
                <c:pt idx="1701">
                  <c:v>0.4471</c:v>
                </c:pt>
                <c:pt idx="1702">
                  <c:v>0.45750000000000002</c:v>
                </c:pt>
                <c:pt idx="1703">
                  <c:v>0.44190000000000002</c:v>
                </c:pt>
                <c:pt idx="1704">
                  <c:v>0.443</c:v>
                </c:pt>
                <c:pt idx="1705">
                  <c:v>0.44379999999999997</c:v>
                </c:pt>
                <c:pt idx="1706">
                  <c:v>0.44409999999999999</c:v>
                </c:pt>
                <c:pt idx="1707">
                  <c:v>0.43890000000000001</c:v>
                </c:pt>
                <c:pt idx="1708">
                  <c:v>0.43380000000000002</c:v>
                </c:pt>
                <c:pt idx="1709">
                  <c:v>0.43680000000000002</c:v>
                </c:pt>
                <c:pt idx="1710">
                  <c:v>0.44219999999999998</c:v>
                </c:pt>
                <c:pt idx="1711">
                  <c:v>0.44219999999999998</c:v>
                </c:pt>
                <c:pt idx="1712">
                  <c:v>0.43940000000000001</c:v>
                </c:pt>
                <c:pt idx="1713">
                  <c:v>0.4476</c:v>
                </c:pt>
                <c:pt idx="1714">
                  <c:v>0.4451</c:v>
                </c:pt>
                <c:pt idx="1715">
                  <c:v>0.45550000000000002</c:v>
                </c:pt>
                <c:pt idx="1716">
                  <c:v>0.44280000000000003</c:v>
                </c:pt>
                <c:pt idx="1717">
                  <c:v>0.45050000000000001</c:v>
                </c:pt>
                <c:pt idx="1718">
                  <c:v>0.44</c:v>
                </c:pt>
                <c:pt idx="1719">
                  <c:v>0.44679999999999997</c:v>
                </c:pt>
                <c:pt idx="1720">
                  <c:v>0.43580000000000002</c:v>
                </c:pt>
                <c:pt idx="1721">
                  <c:v>0.44850000000000001</c:v>
                </c:pt>
                <c:pt idx="1722">
                  <c:v>0.44900000000000001</c:v>
                </c:pt>
                <c:pt idx="1723">
                  <c:v>0.44500000000000001</c:v>
                </c:pt>
                <c:pt idx="1724">
                  <c:v>0.44340000000000002</c:v>
                </c:pt>
                <c:pt idx="1725">
                  <c:v>0.44219999999999998</c:v>
                </c:pt>
                <c:pt idx="1726">
                  <c:v>0.43719999999999998</c:v>
                </c:pt>
                <c:pt idx="1727">
                  <c:v>0.44240000000000002</c:v>
                </c:pt>
                <c:pt idx="1728">
                  <c:v>0.44280000000000003</c:v>
                </c:pt>
                <c:pt idx="1729">
                  <c:v>0.44019999999999998</c:v>
                </c:pt>
                <c:pt idx="1730">
                  <c:v>0.43020000000000003</c:v>
                </c:pt>
                <c:pt idx="1731">
                  <c:v>0.44159999999999999</c:v>
                </c:pt>
                <c:pt idx="1732">
                  <c:v>0.4456</c:v>
                </c:pt>
                <c:pt idx="1733">
                  <c:v>0.44259999999999999</c:v>
                </c:pt>
                <c:pt idx="1734">
                  <c:v>0.4385</c:v>
                </c:pt>
                <c:pt idx="1735">
                  <c:v>0.43840000000000001</c:v>
                </c:pt>
                <c:pt idx="1736">
                  <c:v>0.4456</c:v>
                </c:pt>
                <c:pt idx="1737">
                  <c:v>0.4446</c:v>
                </c:pt>
                <c:pt idx="1738">
                  <c:v>0.44690000000000002</c:v>
                </c:pt>
                <c:pt idx="1739">
                  <c:v>0.43919999999999998</c:v>
                </c:pt>
                <c:pt idx="1740">
                  <c:v>0.44080000000000003</c:v>
                </c:pt>
                <c:pt idx="1741">
                  <c:v>0.44109999999999999</c:v>
                </c:pt>
                <c:pt idx="1742">
                  <c:v>0.43980000000000002</c:v>
                </c:pt>
                <c:pt idx="1743">
                  <c:v>0.44719999999999999</c:v>
                </c:pt>
                <c:pt idx="1744">
                  <c:v>0.43669999999999998</c:v>
                </c:pt>
                <c:pt idx="1745">
                  <c:v>0.4304</c:v>
                </c:pt>
                <c:pt idx="1746">
                  <c:v>0.44209999999999999</c:v>
                </c:pt>
                <c:pt idx="1747">
                  <c:v>0.43690000000000001</c:v>
                </c:pt>
                <c:pt idx="1748">
                  <c:v>0.44230000000000003</c:v>
                </c:pt>
                <c:pt idx="1749">
                  <c:v>0.43740000000000001</c:v>
                </c:pt>
                <c:pt idx="1750">
                  <c:v>0.43709999999999999</c:v>
                </c:pt>
                <c:pt idx="1751">
                  <c:v>0.43690000000000001</c:v>
                </c:pt>
                <c:pt idx="1752">
                  <c:v>0.43580000000000002</c:v>
                </c:pt>
                <c:pt idx="1753">
                  <c:v>0.4395</c:v>
                </c:pt>
                <c:pt idx="1754">
                  <c:v>0.43980000000000002</c:v>
                </c:pt>
                <c:pt idx="1755">
                  <c:v>0.44269999999999998</c:v>
                </c:pt>
                <c:pt idx="1756">
                  <c:v>0.43580000000000002</c:v>
                </c:pt>
                <c:pt idx="1757">
                  <c:v>0.43340000000000001</c:v>
                </c:pt>
                <c:pt idx="1758">
                  <c:v>0.44069999999999998</c:v>
                </c:pt>
                <c:pt idx="1759">
                  <c:v>0.4395</c:v>
                </c:pt>
                <c:pt idx="1760">
                  <c:v>0.44280000000000003</c:v>
                </c:pt>
                <c:pt idx="1761">
                  <c:v>0.43619999999999998</c:v>
                </c:pt>
                <c:pt idx="1762">
                  <c:v>0.43530000000000002</c:v>
                </c:pt>
                <c:pt idx="1763">
                  <c:v>0.43530000000000002</c:v>
                </c:pt>
                <c:pt idx="1764">
                  <c:v>0.44209999999999999</c:v>
                </c:pt>
                <c:pt idx="1765">
                  <c:v>0.43280000000000002</c:v>
                </c:pt>
                <c:pt idx="1766">
                  <c:v>0.4345</c:v>
                </c:pt>
                <c:pt idx="1767">
                  <c:v>0.44330000000000003</c:v>
                </c:pt>
                <c:pt idx="1768">
                  <c:v>0.43980000000000002</c:v>
                </c:pt>
                <c:pt idx="1769">
                  <c:v>0.4405</c:v>
                </c:pt>
                <c:pt idx="1770">
                  <c:v>0.44130000000000003</c:v>
                </c:pt>
                <c:pt idx="1771">
                  <c:v>0.43440000000000001</c:v>
                </c:pt>
                <c:pt idx="1772">
                  <c:v>0.43659999999999999</c:v>
                </c:pt>
                <c:pt idx="1773">
                  <c:v>0.43730000000000002</c:v>
                </c:pt>
                <c:pt idx="1774">
                  <c:v>0.44219999999999998</c:v>
                </c:pt>
                <c:pt idx="1775">
                  <c:v>0.43969999999999998</c:v>
                </c:pt>
                <c:pt idx="1776">
                  <c:v>0.43359999999999999</c:v>
                </c:pt>
                <c:pt idx="1777">
                  <c:v>0.43740000000000001</c:v>
                </c:pt>
                <c:pt idx="1778">
                  <c:v>0.44350000000000001</c:v>
                </c:pt>
                <c:pt idx="1779">
                  <c:v>0.4365</c:v>
                </c:pt>
                <c:pt idx="1780">
                  <c:v>0.43480000000000002</c:v>
                </c:pt>
                <c:pt idx="1781">
                  <c:v>0.43709999999999999</c:v>
                </c:pt>
                <c:pt idx="1782">
                  <c:v>0.44269999999999998</c:v>
                </c:pt>
                <c:pt idx="1783">
                  <c:v>0.43980000000000002</c:v>
                </c:pt>
                <c:pt idx="1784">
                  <c:v>0.44269999999999998</c:v>
                </c:pt>
                <c:pt idx="1785">
                  <c:v>0.44369999999999998</c:v>
                </c:pt>
                <c:pt idx="1786">
                  <c:v>0.44369999999999998</c:v>
                </c:pt>
                <c:pt idx="1787">
                  <c:v>0.44619999999999999</c:v>
                </c:pt>
                <c:pt idx="1788">
                  <c:v>0.44</c:v>
                </c:pt>
                <c:pt idx="1789">
                  <c:v>0.4395</c:v>
                </c:pt>
                <c:pt idx="1790">
                  <c:v>0.44419999999999998</c:v>
                </c:pt>
                <c:pt idx="1791">
                  <c:v>0.4415</c:v>
                </c:pt>
                <c:pt idx="1792">
                  <c:v>0.44369999999999998</c:v>
                </c:pt>
                <c:pt idx="1793">
                  <c:v>0.44090000000000001</c:v>
                </c:pt>
                <c:pt idx="1794">
                  <c:v>0.4425</c:v>
                </c:pt>
                <c:pt idx="1795">
                  <c:v>0.43680000000000002</c:v>
                </c:pt>
                <c:pt idx="1796">
                  <c:v>0.4446</c:v>
                </c:pt>
                <c:pt idx="1797">
                  <c:v>0.44919999999999999</c:v>
                </c:pt>
                <c:pt idx="1798">
                  <c:v>0.44529999999999997</c:v>
                </c:pt>
                <c:pt idx="1799">
                  <c:v>0.45129999999999998</c:v>
                </c:pt>
                <c:pt idx="1800">
                  <c:v>0.44569999999999999</c:v>
                </c:pt>
                <c:pt idx="1801">
                  <c:v>0.44019999999999998</c:v>
                </c:pt>
                <c:pt idx="1802">
                  <c:v>0.44519999999999998</c:v>
                </c:pt>
                <c:pt idx="1803">
                  <c:v>0.43759999999999999</c:v>
                </c:pt>
                <c:pt idx="1804">
                  <c:v>0.44840000000000002</c:v>
                </c:pt>
                <c:pt idx="1805">
                  <c:v>0.44979999999999998</c:v>
                </c:pt>
                <c:pt idx="1806">
                  <c:v>0.4456</c:v>
                </c:pt>
                <c:pt idx="1807">
                  <c:v>0.43790000000000001</c:v>
                </c:pt>
                <c:pt idx="1808">
                  <c:v>0.44350000000000001</c:v>
                </c:pt>
                <c:pt idx="1809">
                  <c:v>0.43990000000000001</c:v>
                </c:pt>
                <c:pt idx="1810">
                  <c:v>0.4456</c:v>
                </c:pt>
                <c:pt idx="1811">
                  <c:v>0.44950000000000001</c:v>
                </c:pt>
                <c:pt idx="1812">
                  <c:v>0.44500000000000001</c:v>
                </c:pt>
                <c:pt idx="1813">
                  <c:v>0.44390000000000002</c:v>
                </c:pt>
                <c:pt idx="1814">
                  <c:v>0.4521</c:v>
                </c:pt>
                <c:pt idx="1815">
                  <c:v>0.443</c:v>
                </c:pt>
                <c:pt idx="1816">
                  <c:v>0.44369999999999998</c:v>
                </c:pt>
                <c:pt idx="1817">
                  <c:v>0.43619999999999998</c:v>
                </c:pt>
                <c:pt idx="1818">
                  <c:v>0.439</c:v>
                </c:pt>
                <c:pt idx="1819">
                  <c:v>0.4486</c:v>
                </c:pt>
                <c:pt idx="1820">
                  <c:v>0.44519999999999998</c:v>
                </c:pt>
                <c:pt idx="1821">
                  <c:v>0.44890000000000002</c:v>
                </c:pt>
                <c:pt idx="1822">
                  <c:v>0.4446</c:v>
                </c:pt>
                <c:pt idx="1823">
                  <c:v>0.44890000000000002</c:v>
                </c:pt>
                <c:pt idx="1824">
                  <c:v>0.44890000000000002</c:v>
                </c:pt>
                <c:pt idx="1825">
                  <c:v>0.44230000000000003</c:v>
                </c:pt>
                <c:pt idx="1826">
                  <c:v>0.4632</c:v>
                </c:pt>
                <c:pt idx="1827">
                  <c:v>0.44950000000000001</c:v>
                </c:pt>
                <c:pt idx="1828">
                  <c:v>0.4612</c:v>
                </c:pt>
                <c:pt idx="1829">
                  <c:v>0.443</c:v>
                </c:pt>
                <c:pt idx="1830">
                  <c:v>0.44790000000000002</c:v>
                </c:pt>
                <c:pt idx="1831">
                  <c:v>0.45900000000000002</c:v>
                </c:pt>
                <c:pt idx="1832">
                  <c:v>0.4531</c:v>
                </c:pt>
                <c:pt idx="1833">
                  <c:v>0.47220000000000001</c:v>
                </c:pt>
                <c:pt idx="1834">
                  <c:v>0.45700000000000002</c:v>
                </c:pt>
                <c:pt idx="1835">
                  <c:v>0.45219999999999999</c:v>
                </c:pt>
                <c:pt idx="1836">
                  <c:v>0.44240000000000002</c:v>
                </c:pt>
                <c:pt idx="1837">
                  <c:v>0.44469999999999998</c:v>
                </c:pt>
                <c:pt idx="1838">
                  <c:v>0.44650000000000001</c:v>
                </c:pt>
                <c:pt idx="1839">
                  <c:v>0.45700000000000002</c:v>
                </c:pt>
                <c:pt idx="1840">
                  <c:v>0.45569999999999999</c:v>
                </c:pt>
                <c:pt idx="1841">
                  <c:v>0.43890000000000001</c:v>
                </c:pt>
                <c:pt idx="1842">
                  <c:v>0.44429999999999997</c:v>
                </c:pt>
                <c:pt idx="1843">
                  <c:v>0.44269999999999998</c:v>
                </c:pt>
                <c:pt idx="1844">
                  <c:v>0.45240000000000002</c:v>
                </c:pt>
                <c:pt idx="1845">
                  <c:v>0.44519999999999998</c:v>
                </c:pt>
                <c:pt idx="1846">
                  <c:v>0.45479999999999998</c:v>
                </c:pt>
                <c:pt idx="1847">
                  <c:v>0.45519999999999999</c:v>
                </c:pt>
                <c:pt idx="1848">
                  <c:v>0.45729999999999998</c:v>
                </c:pt>
                <c:pt idx="1849">
                  <c:v>0.4415</c:v>
                </c:pt>
                <c:pt idx="1850">
                  <c:v>0.4506</c:v>
                </c:pt>
                <c:pt idx="1851">
                  <c:v>0.45200000000000001</c:v>
                </c:pt>
                <c:pt idx="1852">
                  <c:v>0.45240000000000002</c:v>
                </c:pt>
                <c:pt idx="1853">
                  <c:v>0.4476</c:v>
                </c:pt>
                <c:pt idx="1854">
                  <c:v>0.44729999999999998</c:v>
                </c:pt>
                <c:pt idx="1855">
                  <c:v>0.45850000000000002</c:v>
                </c:pt>
                <c:pt idx="1856">
                  <c:v>0.4617</c:v>
                </c:pt>
                <c:pt idx="1857">
                  <c:v>0.45250000000000001</c:v>
                </c:pt>
                <c:pt idx="1858">
                  <c:v>0.45689999999999997</c:v>
                </c:pt>
                <c:pt idx="1859">
                  <c:v>0.4582</c:v>
                </c:pt>
                <c:pt idx="1860">
                  <c:v>0.44950000000000001</c:v>
                </c:pt>
                <c:pt idx="1861">
                  <c:v>0.45910000000000001</c:v>
                </c:pt>
                <c:pt idx="1862">
                  <c:v>0.4572</c:v>
                </c:pt>
                <c:pt idx="1863">
                  <c:v>0.46039999999999998</c:v>
                </c:pt>
                <c:pt idx="1864">
                  <c:v>0.45490000000000003</c:v>
                </c:pt>
                <c:pt idx="1865">
                  <c:v>0.44400000000000001</c:v>
                </c:pt>
                <c:pt idx="1866">
                  <c:v>0.44280000000000003</c:v>
                </c:pt>
                <c:pt idx="1867">
                  <c:v>0.44740000000000002</c:v>
                </c:pt>
                <c:pt idx="1868">
                  <c:v>0.45939999999999998</c:v>
                </c:pt>
                <c:pt idx="1869">
                  <c:v>0.46210000000000001</c:v>
                </c:pt>
                <c:pt idx="1870">
                  <c:v>0.45179999999999998</c:v>
                </c:pt>
                <c:pt idx="1871">
                  <c:v>0.45639999999999997</c:v>
                </c:pt>
                <c:pt idx="1872">
                  <c:v>0.45140000000000002</c:v>
                </c:pt>
                <c:pt idx="1873">
                  <c:v>0.46360000000000001</c:v>
                </c:pt>
                <c:pt idx="1874">
                  <c:v>0.45019999999999999</c:v>
                </c:pt>
                <c:pt idx="1875">
                  <c:v>0.45939999999999998</c:v>
                </c:pt>
                <c:pt idx="1876">
                  <c:v>0.4597</c:v>
                </c:pt>
                <c:pt idx="1877">
                  <c:v>0.46600000000000003</c:v>
                </c:pt>
                <c:pt idx="1878">
                  <c:v>0.45019999999999999</c:v>
                </c:pt>
                <c:pt idx="1879">
                  <c:v>0.4501</c:v>
                </c:pt>
                <c:pt idx="1880">
                  <c:v>0.45350000000000001</c:v>
                </c:pt>
                <c:pt idx="1881">
                  <c:v>0.44390000000000002</c:v>
                </c:pt>
                <c:pt idx="1882">
                  <c:v>0.44569999999999999</c:v>
                </c:pt>
                <c:pt idx="1883">
                  <c:v>0.43909999999999999</c:v>
                </c:pt>
                <c:pt idx="1884">
                  <c:v>0.44650000000000001</c:v>
                </c:pt>
                <c:pt idx="1885">
                  <c:v>0.44230000000000003</c:v>
                </c:pt>
                <c:pt idx="1886">
                  <c:v>0.43630000000000002</c:v>
                </c:pt>
                <c:pt idx="1887">
                  <c:v>0.44330000000000003</c:v>
                </c:pt>
                <c:pt idx="1888">
                  <c:v>0.43619999999999998</c:v>
                </c:pt>
                <c:pt idx="1889">
                  <c:v>0.44879999999999998</c:v>
                </c:pt>
                <c:pt idx="1890">
                  <c:v>0.45329999999999998</c:v>
                </c:pt>
                <c:pt idx="1891">
                  <c:v>0.44769999999999999</c:v>
                </c:pt>
                <c:pt idx="1892">
                  <c:v>0.45240000000000002</c:v>
                </c:pt>
                <c:pt idx="1893">
                  <c:v>0.45340000000000003</c:v>
                </c:pt>
                <c:pt idx="1894">
                  <c:v>0.45569999999999999</c:v>
                </c:pt>
                <c:pt idx="1895">
                  <c:v>0.4597</c:v>
                </c:pt>
                <c:pt idx="1896">
                  <c:v>0.4481</c:v>
                </c:pt>
                <c:pt idx="1897">
                  <c:v>0.45319999999999999</c:v>
                </c:pt>
                <c:pt idx="1898">
                  <c:v>0.45660000000000001</c:v>
                </c:pt>
                <c:pt idx="1899">
                  <c:v>0.4496</c:v>
                </c:pt>
                <c:pt idx="1900">
                  <c:v>0.43180000000000002</c:v>
                </c:pt>
                <c:pt idx="1901">
                  <c:v>0.43149999999999999</c:v>
                </c:pt>
                <c:pt idx="1902">
                  <c:v>0.43669999999999998</c:v>
                </c:pt>
                <c:pt idx="1903">
                  <c:v>0.44169999999999998</c:v>
                </c:pt>
                <c:pt idx="1904">
                  <c:v>0.43769999999999998</c:v>
                </c:pt>
                <c:pt idx="1905">
                  <c:v>0.432</c:v>
                </c:pt>
                <c:pt idx="1906">
                  <c:v>0.42949999999999999</c:v>
                </c:pt>
                <c:pt idx="1907">
                  <c:v>0.432</c:v>
                </c:pt>
                <c:pt idx="1908">
                  <c:v>0.43419999999999997</c:v>
                </c:pt>
                <c:pt idx="1909">
                  <c:v>0.43319999999999997</c:v>
                </c:pt>
                <c:pt idx="1910">
                  <c:v>0.43509999999999999</c:v>
                </c:pt>
                <c:pt idx="1911">
                  <c:v>0.43149999999999999</c:v>
                </c:pt>
                <c:pt idx="1912">
                  <c:v>0.43159999999999998</c:v>
                </c:pt>
                <c:pt idx="1913">
                  <c:v>0.43259999999999998</c:v>
                </c:pt>
                <c:pt idx="1914">
                  <c:v>0.42630000000000001</c:v>
                </c:pt>
                <c:pt idx="1915">
                  <c:v>0.43</c:v>
                </c:pt>
                <c:pt idx="1916">
                  <c:v>0.43269999999999997</c:v>
                </c:pt>
                <c:pt idx="1917">
                  <c:v>0.43590000000000001</c:v>
                </c:pt>
                <c:pt idx="1918">
                  <c:v>0.43459999999999999</c:v>
                </c:pt>
                <c:pt idx="1919">
                  <c:v>0.44529999999999997</c:v>
                </c:pt>
                <c:pt idx="1920">
                  <c:v>0.44069999999999998</c:v>
                </c:pt>
                <c:pt idx="1921">
                  <c:v>0.43769999999999998</c:v>
                </c:pt>
                <c:pt idx="1922">
                  <c:v>0.44340000000000002</c:v>
                </c:pt>
                <c:pt idx="1923">
                  <c:v>0.44400000000000001</c:v>
                </c:pt>
                <c:pt idx="1924">
                  <c:v>0.44119999999999998</c:v>
                </c:pt>
                <c:pt idx="1925">
                  <c:v>0.43909999999999999</c:v>
                </c:pt>
                <c:pt idx="1926">
                  <c:v>0.44890000000000002</c:v>
                </c:pt>
                <c:pt idx="1927">
                  <c:v>0.44019999999999998</c:v>
                </c:pt>
                <c:pt idx="1928">
                  <c:v>0.443</c:v>
                </c:pt>
                <c:pt idx="1929">
                  <c:v>0.43709999999999999</c:v>
                </c:pt>
                <c:pt idx="1930">
                  <c:v>0.43780000000000002</c:v>
                </c:pt>
                <c:pt idx="1931">
                  <c:v>0.43719999999999998</c:v>
                </c:pt>
                <c:pt idx="1932">
                  <c:v>0.43890000000000001</c:v>
                </c:pt>
                <c:pt idx="1933">
                  <c:v>0.44180000000000003</c:v>
                </c:pt>
                <c:pt idx="1934">
                  <c:v>0.44259999999999999</c:v>
                </c:pt>
                <c:pt idx="1935">
                  <c:v>0.44369999999999998</c:v>
                </c:pt>
                <c:pt idx="1936">
                  <c:v>0.43880000000000002</c:v>
                </c:pt>
                <c:pt idx="1937">
                  <c:v>0.43020000000000003</c:v>
                </c:pt>
                <c:pt idx="1938">
                  <c:v>0.44359999999999999</c:v>
                </c:pt>
                <c:pt idx="1939">
                  <c:v>0.4365</c:v>
                </c:pt>
                <c:pt idx="1940">
                  <c:v>0.44450000000000001</c:v>
                </c:pt>
                <c:pt idx="1941">
                  <c:v>0.441</c:v>
                </c:pt>
                <c:pt idx="1942">
                  <c:v>0.43140000000000001</c:v>
                </c:pt>
                <c:pt idx="1943">
                  <c:v>0.44359999999999999</c:v>
                </c:pt>
                <c:pt idx="1944">
                  <c:v>0.4456</c:v>
                </c:pt>
                <c:pt idx="1945">
                  <c:v>0.43690000000000001</c:v>
                </c:pt>
                <c:pt idx="1946">
                  <c:v>0.42759999999999998</c:v>
                </c:pt>
                <c:pt idx="1947">
                  <c:v>0.441</c:v>
                </c:pt>
                <c:pt idx="1948">
                  <c:v>0.43459999999999999</c:v>
                </c:pt>
                <c:pt idx="1949">
                  <c:v>0.44640000000000002</c:v>
                </c:pt>
                <c:pt idx="1950">
                  <c:v>0.44440000000000002</c:v>
                </c:pt>
                <c:pt idx="1951">
                  <c:v>0.44209999999999999</c:v>
                </c:pt>
                <c:pt idx="1952">
                  <c:v>0.44640000000000002</c:v>
                </c:pt>
                <c:pt idx="1953">
                  <c:v>0.442</c:v>
                </c:pt>
                <c:pt idx="1954">
                  <c:v>0.42759999999999998</c:v>
                </c:pt>
                <c:pt idx="1955">
                  <c:v>0.443</c:v>
                </c:pt>
                <c:pt idx="1956">
                  <c:v>0.43690000000000001</c:v>
                </c:pt>
                <c:pt idx="1957">
                  <c:v>0.43120000000000003</c:v>
                </c:pt>
                <c:pt idx="1958">
                  <c:v>0.43590000000000001</c:v>
                </c:pt>
                <c:pt idx="1959">
                  <c:v>0.43769999999999998</c:v>
                </c:pt>
                <c:pt idx="1960">
                  <c:v>0.43590000000000001</c:v>
                </c:pt>
                <c:pt idx="1961">
                  <c:v>0.43540000000000001</c:v>
                </c:pt>
                <c:pt idx="1962">
                  <c:v>0.44379999999999997</c:v>
                </c:pt>
                <c:pt idx="1963">
                  <c:v>0.43669999999999998</c:v>
                </c:pt>
                <c:pt idx="1964">
                  <c:v>0.4224</c:v>
                </c:pt>
                <c:pt idx="1965">
                  <c:v>0.437</c:v>
                </c:pt>
                <c:pt idx="1966">
                  <c:v>0.43419999999999997</c:v>
                </c:pt>
                <c:pt idx="1967">
                  <c:v>0.443</c:v>
                </c:pt>
                <c:pt idx="1968">
                  <c:v>0.44040000000000001</c:v>
                </c:pt>
                <c:pt idx="1969">
                  <c:v>0.44619999999999999</c:v>
                </c:pt>
                <c:pt idx="1970">
                  <c:v>0.435</c:v>
                </c:pt>
                <c:pt idx="1971">
                  <c:v>0.42480000000000001</c:v>
                </c:pt>
                <c:pt idx="1972">
                  <c:v>0.43259999999999998</c:v>
                </c:pt>
                <c:pt idx="1973">
                  <c:v>0.44130000000000003</c:v>
                </c:pt>
                <c:pt idx="1974">
                  <c:v>0.43369999999999997</c:v>
                </c:pt>
                <c:pt idx="1975">
                  <c:v>0.4345</c:v>
                </c:pt>
                <c:pt idx="1976">
                  <c:v>0.43280000000000002</c:v>
                </c:pt>
                <c:pt idx="1977">
                  <c:v>0.44769999999999999</c:v>
                </c:pt>
                <c:pt idx="1978">
                  <c:v>0.43709999999999999</c:v>
                </c:pt>
                <c:pt idx="1979">
                  <c:v>0.42249999999999999</c:v>
                </c:pt>
                <c:pt idx="1980">
                  <c:v>0.43480000000000002</c:v>
                </c:pt>
                <c:pt idx="1981">
                  <c:v>0.43120000000000003</c:v>
                </c:pt>
                <c:pt idx="1982">
                  <c:v>0.4365</c:v>
                </c:pt>
                <c:pt idx="1983">
                  <c:v>0.4355</c:v>
                </c:pt>
                <c:pt idx="1984">
                  <c:v>0.43880000000000002</c:v>
                </c:pt>
                <c:pt idx="1985">
                  <c:v>0.44469999999999998</c:v>
                </c:pt>
                <c:pt idx="1986">
                  <c:v>0.43020000000000003</c:v>
                </c:pt>
                <c:pt idx="1987">
                  <c:v>0.43830000000000002</c:v>
                </c:pt>
                <c:pt idx="1988">
                  <c:v>0.43130000000000002</c:v>
                </c:pt>
                <c:pt idx="1989">
                  <c:v>0.43919999999999998</c:v>
                </c:pt>
                <c:pt idx="1990">
                  <c:v>0.4461</c:v>
                </c:pt>
                <c:pt idx="1991">
                  <c:v>0.43440000000000001</c:v>
                </c:pt>
                <c:pt idx="1992">
                  <c:v>0.43530000000000002</c:v>
                </c:pt>
                <c:pt idx="1993">
                  <c:v>0.43559999999999999</c:v>
                </c:pt>
                <c:pt idx="1994">
                  <c:v>0.43769999999999998</c:v>
                </c:pt>
                <c:pt idx="1995">
                  <c:v>0.43990000000000001</c:v>
                </c:pt>
                <c:pt idx="1996">
                  <c:v>0.44169999999999998</c:v>
                </c:pt>
                <c:pt idx="1997">
                  <c:v>0.44409999999999999</c:v>
                </c:pt>
                <c:pt idx="1998">
                  <c:v>0.44</c:v>
                </c:pt>
                <c:pt idx="1999">
                  <c:v>0.43669999999999998</c:v>
                </c:pt>
                <c:pt idx="2000">
                  <c:v>0.4355</c:v>
                </c:pt>
                <c:pt idx="2001">
                  <c:v>0.44690000000000002</c:v>
                </c:pt>
                <c:pt idx="2002">
                  <c:v>0.44219999999999998</c:v>
                </c:pt>
                <c:pt idx="2003">
                  <c:v>0.44450000000000001</c:v>
                </c:pt>
                <c:pt idx="2004">
                  <c:v>0.4446</c:v>
                </c:pt>
                <c:pt idx="2005">
                  <c:v>0.44619999999999999</c:v>
                </c:pt>
                <c:pt idx="2006">
                  <c:v>0.44700000000000001</c:v>
                </c:pt>
                <c:pt idx="2007">
                  <c:v>0.44479999999999997</c:v>
                </c:pt>
                <c:pt idx="2008">
                  <c:v>0.44429999999999997</c:v>
                </c:pt>
                <c:pt idx="2009">
                  <c:v>0.44750000000000001</c:v>
                </c:pt>
                <c:pt idx="2010">
                  <c:v>0.4425</c:v>
                </c:pt>
                <c:pt idx="2011">
                  <c:v>0.43319999999999997</c:v>
                </c:pt>
                <c:pt idx="2012">
                  <c:v>0.43369999999999997</c:v>
                </c:pt>
                <c:pt idx="2013">
                  <c:v>0.42680000000000001</c:v>
                </c:pt>
                <c:pt idx="2014">
                  <c:v>0.43230000000000002</c:v>
                </c:pt>
                <c:pt idx="2015">
                  <c:v>0.44519999999999998</c:v>
                </c:pt>
                <c:pt idx="2016">
                  <c:v>0.4365</c:v>
                </c:pt>
                <c:pt idx="2017">
                  <c:v>0.432</c:v>
                </c:pt>
                <c:pt idx="2018">
                  <c:v>0.4375</c:v>
                </c:pt>
                <c:pt idx="2019">
                  <c:v>0.44969999999999999</c:v>
                </c:pt>
                <c:pt idx="2020">
                  <c:v>0.44619999999999999</c:v>
                </c:pt>
                <c:pt idx="2021">
                  <c:v>0.41920000000000002</c:v>
                </c:pt>
                <c:pt idx="2022">
                  <c:v>0.45329999999999998</c:v>
                </c:pt>
                <c:pt idx="2023">
                  <c:v>0.4526</c:v>
                </c:pt>
                <c:pt idx="2024">
                  <c:v>0.44030000000000002</c:v>
                </c:pt>
                <c:pt idx="2025">
                  <c:v>0.43759999999999999</c:v>
                </c:pt>
                <c:pt idx="2026">
                  <c:v>0.43809999999999999</c:v>
                </c:pt>
                <c:pt idx="2027">
                  <c:v>0.43559999999999999</c:v>
                </c:pt>
                <c:pt idx="2028">
                  <c:v>0.44140000000000001</c:v>
                </c:pt>
                <c:pt idx="2029">
                  <c:v>0.45100000000000001</c:v>
                </c:pt>
                <c:pt idx="2030">
                  <c:v>0.45450000000000002</c:v>
                </c:pt>
                <c:pt idx="2031">
                  <c:v>0.45029999999999998</c:v>
                </c:pt>
                <c:pt idx="2032">
                  <c:v>0.44750000000000001</c:v>
                </c:pt>
                <c:pt idx="2033">
                  <c:v>0.4385</c:v>
                </c:pt>
                <c:pt idx="2034">
                  <c:v>0.45279999999999998</c:v>
                </c:pt>
                <c:pt idx="2035">
                  <c:v>0.44540000000000002</c:v>
                </c:pt>
                <c:pt idx="2036">
                  <c:v>0.44369999999999998</c:v>
                </c:pt>
                <c:pt idx="2037">
                  <c:v>0.4486</c:v>
                </c:pt>
                <c:pt idx="2038">
                  <c:v>0.44219999999999998</c:v>
                </c:pt>
                <c:pt idx="2039">
                  <c:v>0.44519999999999998</c:v>
                </c:pt>
                <c:pt idx="2040">
                  <c:v>0.43059999999999998</c:v>
                </c:pt>
                <c:pt idx="2041">
                  <c:v>0.44490000000000002</c:v>
                </c:pt>
                <c:pt idx="2042">
                  <c:v>0.4466</c:v>
                </c:pt>
                <c:pt idx="2043">
                  <c:v>0.44009999999999999</c:v>
                </c:pt>
                <c:pt idx="2044">
                  <c:v>0.45040000000000002</c:v>
                </c:pt>
                <c:pt idx="2045">
                  <c:v>0.44209999999999999</c:v>
                </c:pt>
                <c:pt idx="2046">
                  <c:v>0.44969999999999999</c:v>
                </c:pt>
                <c:pt idx="2047">
                  <c:v>0.44069999999999998</c:v>
                </c:pt>
                <c:pt idx="2048">
                  <c:v>0.42930000000000001</c:v>
                </c:pt>
                <c:pt idx="2049">
                  <c:v>0.44259999999999999</c:v>
                </c:pt>
                <c:pt idx="2050">
                  <c:v>0.44979999999999998</c:v>
                </c:pt>
                <c:pt idx="2051">
                  <c:v>0.44479999999999997</c:v>
                </c:pt>
                <c:pt idx="2052">
                  <c:v>0.45250000000000001</c:v>
                </c:pt>
                <c:pt idx="2053">
                  <c:v>0.44679999999999997</c:v>
                </c:pt>
                <c:pt idx="2054">
                  <c:v>0.4456</c:v>
                </c:pt>
                <c:pt idx="2055">
                  <c:v>0.44209999999999999</c:v>
                </c:pt>
                <c:pt idx="2056">
                  <c:v>0.4481</c:v>
                </c:pt>
                <c:pt idx="2057">
                  <c:v>0.4466</c:v>
                </c:pt>
                <c:pt idx="2058">
                  <c:v>0.45300000000000001</c:v>
                </c:pt>
                <c:pt idx="2059">
                  <c:v>0.43780000000000002</c:v>
                </c:pt>
                <c:pt idx="2060">
                  <c:v>0.44669999999999999</c:v>
                </c:pt>
                <c:pt idx="2061">
                  <c:v>0.44650000000000001</c:v>
                </c:pt>
                <c:pt idx="2062">
                  <c:v>0.44679999999999997</c:v>
                </c:pt>
                <c:pt idx="2063">
                  <c:v>0.44919999999999999</c:v>
                </c:pt>
                <c:pt idx="2064">
                  <c:v>0.44209999999999999</c:v>
                </c:pt>
                <c:pt idx="2065">
                  <c:v>0.44419999999999998</c:v>
                </c:pt>
                <c:pt idx="2066">
                  <c:v>0.4501</c:v>
                </c:pt>
                <c:pt idx="2067">
                  <c:v>0.4486</c:v>
                </c:pt>
                <c:pt idx="2068">
                  <c:v>0.4602</c:v>
                </c:pt>
                <c:pt idx="2069">
                  <c:v>0.4375</c:v>
                </c:pt>
                <c:pt idx="2070">
                  <c:v>0.4395</c:v>
                </c:pt>
                <c:pt idx="2071">
                  <c:v>0.43540000000000001</c:v>
                </c:pt>
                <c:pt idx="2072">
                  <c:v>0.43630000000000002</c:v>
                </c:pt>
                <c:pt idx="2073">
                  <c:v>0.43369999999999997</c:v>
                </c:pt>
                <c:pt idx="2074">
                  <c:v>0.43120000000000003</c:v>
                </c:pt>
                <c:pt idx="2075">
                  <c:v>0.42309999999999998</c:v>
                </c:pt>
                <c:pt idx="2076">
                  <c:v>0.42309999999999998</c:v>
                </c:pt>
                <c:pt idx="2077">
                  <c:v>0.43419999999999997</c:v>
                </c:pt>
                <c:pt idx="2078">
                  <c:v>0.43020000000000003</c:v>
                </c:pt>
                <c:pt idx="2079">
                  <c:v>0.43240000000000001</c:v>
                </c:pt>
                <c:pt idx="2080">
                  <c:v>0.43640000000000001</c:v>
                </c:pt>
                <c:pt idx="2081">
                  <c:v>0.43469999999999998</c:v>
                </c:pt>
                <c:pt idx="2082">
                  <c:v>0.43390000000000001</c:v>
                </c:pt>
                <c:pt idx="2083">
                  <c:v>0.44169999999999998</c:v>
                </c:pt>
                <c:pt idx="2084">
                  <c:v>0.43880000000000002</c:v>
                </c:pt>
                <c:pt idx="2085">
                  <c:v>0.44019999999999998</c:v>
                </c:pt>
                <c:pt idx="2086">
                  <c:v>0.42970000000000003</c:v>
                </c:pt>
                <c:pt idx="2087">
                  <c:v>0.44309999999999999</c:v>
                </c:pt>
                <c:pt idx="2088">
                  <c:v>0.4425</c:v>
                </c:pt>
                <c:pt idx="2089">
                  <c:v>0.443</c:v>
                </c:pt>
                <c:pt idx="2090">
                  <c:v>0.43609999999999999</c:v>
                </c:pt>
                <c:pt idx="2091">
                  <c:v>0.44019999999999998</c:v>
                </c:pt>
                <c:pt idx="2092">
                  <c:v>0.43630000000000002</c:v>
                </c:pt>
                <c:pt idx="2093">
                  <c:v>0.43099999999999999</c:v>
                </c:pt>
                <c:pt idx="2094">
                  <c:v>0.43159999999999998</c:v>
                </c:pt>
                <c:pt idx="2095">
                  <c:v>0.43359999999999999</c:v>
                </c:pt>
                <c:pt idx="2096">
                  <c:v>0.43180000000000002</c:v>
                </c:pt>
                <c:pt idx="2097">
                  <c:v>0.44619999999999999</c:v>
                </c:pt>
                <c:pt idx="2098">
                  <c:v>0.43880000000000002</c:v>
                </c:pt>
                <c:pt idx="2099">
                  <c:v>0.43880000000000002</c:v>
                </c:pt>
                <c:pt idx="2100">
                  <c:v>0.43469999999999998</c:v>
                </c:pt>
                <c:pt idx="2101">
                  <c:v>0.43780000000000002</c:v>
                </c:pt>
                <c:pt idx="2102">
                  <c:v>0.44230000000000003</c:v>
                </c:pt>
                <c:pt idx="2103">
                  <c:v>0.4148</c:v>
                </c:pt>
                <c:pt idx="2104">
                  <c:v>0.4375</c:v>
                </c:pt>
                <c:pt idx="2105">
                  <c:v>0.43430000000000002</c:v>
                </c:pt>
                <c:pt idx="2106">
                  <c:v>0.4325</c:v>
                </c:pt>
                <c:pt idx="2107">
                  <c:v>0.43359999999999999</c:v>
                </c:pt>
                <c:pt idx="2108">
                  <c:v>0.43380000000000002</c:v>
                </c:pt>
                <c:pt idx="2109">
                  <c:v>0.42930000000000001</c:v>
                </c:pt>
                <c:pt idx="2110">
                  <c:v>0.43219999999999997</c:v>
                </c:pt>
                <c:pt idx="2111">
                  <c:v>0.44130000000000003</c:v>
                </c:pt>
                <c:pt idx="2112">
                  <c:v>0.43469999999999998</c:v>
                </c:pt>
                <c:pt idx="2113">
                  <c:v>0.43159999999999998</c:v>
                </c:pt>
                <c:pt idx="2114">
                  <c:v>0.43769999999999998</c:v>
                </c:pt>
                <c:pt idx="2115">
                  <c:v>0.43480000000000002</c:v>
                </c:pt>
                <c:pt idx="2116">
                  <c:v>0.4345</c:v>
                </c:pt>
                <c:pt idx="2117">
                  <c:v>0.44009999999999999</c:v>
                </c:pt>
                <c:pt idx="2118">
                  <c:v>0.43369999999999997</c:v>
                </c:pt>
                <c:pt idx="2119">
                  <c:v>0.436</c:v>
                </c:pt>
                <c:pt idx="2120">
                  <c:v>0.442</c:v>
                </c:pt>
                <c:pt idx="2121">
                  <c:v>0.43890000000000001</c:v>
                </c:pt>
                <c:pt idx="2122">
                  <c:v>0.44890000000000002</c:v>
                </c:pt>
                <c:pt idx="2123">
                  <c:v>0.43819999999999998</c:v>
                </c:pt>
                <c:pt idx="2124">
                  <c:v>0.42859999999999998</c:v>
                </c:pt>
                <c:pt idx="2125">
                  <c:v>0.4456</c:v>
                </c:pt>
                <c:pt idx="2126">
                  <c:v>0.43819999999999998</c:v>
                </c:pt>
                <c:pt idx="2127">
                  <c:v>0.43980000000000002</c:v>
                </c:pt>
                <c:pt idx="2128">
                  <c:v>0.43959999999999999</c:v>
                </c:pt>
                <c:pt idx="2129">
                  <c:v>0.43519999999999998</c:v>
                </c:pt>
                <c:pt idx="2130">
                  <c:v>0.43209999999999998</c:v>
                </c:pt>
                <c:pt idx="2131">
                  <c:v>0.43340000000000001</c:v>
                </c:pt>
                <c:pt idx="2132">
                  <c:v>0.43740000000000001</c:v>
                </c:pt>
                <c:pt idx="2133">
                  <c:v>0.43890000000000001</c:v>
                </c:pt>
                <c:pt idx="2134">
                  <c:v>0.44569999999999999</c:v>
                </c:pt>
                <c:pt idx="2135">
                  <c:v>0.43919999999999998</c:v>
                </c:pt>
                <c:pt idx="2136">
                  <c:v>0.43219999999999997</c:v>
                </c:pt>
                <c:pt idx="2137">
                  <c:v>0.44390000000000002</c:v>
                </c:pt>
                <c:pt idx="2138">
                  <c:v>0.43980000000000002</c:v>
                </c:pt>
                <c:pt idx="2139">
                  <c:v>0.44590000000000002</c:v>
                </c:pt>
                <c:pt idx="2140">
                  <c:v>0.43940000000000001</c:v>
                </c:pt>
                <c:pt idx="2141">
                  <c:v>0.43690000000000001</c:v>
                </c:pt>
                <c:pt idx="2142">
                  <c:v>0.43590000000000001</c:v>
                </c:pt>
                <c:pt idx="2143">
                  <c:v>0.44059999999999999</c:v>
                </c:pt>
                <c:pt idx="2144">
                  <c:v>0.44109999999999999</c:v>
                </c:pt>
                <c:pt idx="2145">
                  <c:v>0.437</c:v>
                </c:pt>
                <c:pt idx="2146">
                  <c:v>0.433</c:v>
                </c:pt>
                <c:pt idx="2147">
                  <c:v>0.43590000000000001</c:v>
                </c:pt>
                <c:pt idx="2148">
                  <c:v>0.43930000000000002</c:v>
                </c:pt>
                <c:pt idx="2149">
                  <c:v>0.44190000000000002</c:v>
                </c:pt>
                <c:pt idx="2150">
                  <c:v>0.43859999999999999</c:v>
                </c:pt>
                <c:pt idx="2151">
                  <c:v>0.43530000000000002</c:v>
                </c:pt>
                <c:pt idx="2152">
                  <c:v>0.43740000000000001</c:v>
                </c:pt>
                <c:pt idx="2153">
                  <c:v>0.4405</c:v>
                </c:pt>
                <c:pt idx="2154">
                  <c:v>0.4335</c:v>
                </c:pt>
                <c:pt idx="2155">
                  <c:v>0.43280000000000002</c:v>
                </c:pt>
                <c:pt idx="2156">
                  <c:v>0.43490000000000001</c:v>
                </c:pt>
                <c:pt idx="2157">
                  <c:v>0.43980000000000002</c:v>
                </c:pt>
                <c:pt idx="2158">
                  <c:v>0.44180000000000003</c:v>
                </c:pt>
                <c:pt idx="2159">
                  <c:v>0.43630000000000002</c:v>
                </c:pt>
                <c:pt idx="2160">
                  <c:v>0.43469999999999998</c:v>
                </c:pt>
                <c:pt idx="2161">
                  <c:v>0.43709999999999999</c:v>
                </c:pt>
                <c:pt idx="2162">
                  <c:v>0.43280000000000002</c:v>
                </c:pt>
                <c:pt idx="2163">
                  <c:v>0.44040000000000001</c:v>
                </c:pt>
                <c:pt idx="2164">
                  <c:v>0.43759999999999999</c:v>
                </c:pt>
                <c:pt idx="2165">
                  <c:v>0.43319999999999997</c:v>
                </c:pt>
                <c:pt idx="2166">
                  <c:v>0.42759999999999998</c:v>
                </c:pt>
                <c:pt idx="2167">
                  <c:v>0.43490000000000001</c:v>
                </c:pt>
                <c:pt idx="2168">
                  <c:v>0.43669999999999998</c:v>
                </c:pt>
                <c:pt idx="2169">
                  <c:v>0.43559999999999999</c:v>
                </c:pt>
                <c:pt idx="2170">
                  <c:v>0.44009999999999999</c:v>
                </c:pt>
                <c:pt idx="2171">
                  <c:v>0.43609999999999999</c:v>
                </c:pt>
                <c:pt idx="2172">
                  <c:v>0.44419999999999998</c:v>
                </c:pt>
                <c:pt idx="2173">
                  <c:v>0.44290000000000002</c:v>
                </c:pt>
                <c:pt idx="2174">
                  <c:v>0.44359999999999999</c:v>
                </c:pt>
                <c:pt idx="2175">
                  <c:v>0.43380000000000002</c:v>
                </c:pt>
                <c:pt idx="2176">
                  <c:v>0.43469999999999998</c:v>
                </c:pt>
                <c:pt idx="2177">
                  <c:v>0.43409999999999999</c:v>
                </c:pt>
                <c:pt idx="2178">
                  <c:v>0.43909999999999999</c:v>
                </c:pt>
                <c:pt idx="2179">
                  <c:v>0.43519999999999998</c:v>
                </c:pt>
                <c:pt idx="2180">
                  <c:v>0.43769999999999998</c:v>
                </c:pt>
                <c:pt idx="2181">
                  <c:v>0.43640000000000001</c:v>
                </c:pt>
                <c:pt idx="2182">
                  <c:v>0.43120000000000003</c:v>
                </c:pt>
                <c:pt idx="2183">
                  <c:v>0.43609999999999999</c:v>
                </c:pt>
                <c:pt idx="2184">
                  <c:v>0.43480000000000002</c:v>
                </c:pt>
                <c:pt idx="2185">
                  <c:v>0.43859999999999999</c:v>
                </c:pt>
                <c:pt idx="2186">
                  <c:v>0.44130000000000003</c:v>
                </c:pt>
                <c:pt idx="2187">
                  <c:v>0.43259999999999998</c:v>
                </c:pt>
                <c:pt idx="2188">
                  <c:v>0.42899999999999999</c:v>
                </c:pt>
                <c:pt idx="2189">
                  <c:v>0.43259999999999998</c:v>
                </c:pt>
                <c:pt idx="2190">
                  <c:v>0.43580000000000002</c:v>
                </c:pt>
                <c:pt idx="2191">
                  <c:v>0.43740000000000001</c:v>
                </c:pt>
                <c:pt idx="2192">
                  <c:v>0.4365</c:v>
                </c:pt>
                <c:pt idx="2193">
                  <c:v>0.43569999999999998</c:v>
                </c:pt>
                <c:pt idx="2194">
                  <c:v>0.43940000000000001</c:v>
                </c:pt>
                <c:pt idx="2195">
                  <c:v>0.43240000000000001</c:v>
                </c:pt>
                <c:pt idx="2196">
                  <c:v>0.439</c:v>
                </c:pt>
                <c:pt idx="2197">
                  <c:v>0.43809999999999999</c:v>
                </c:pt>
                <c:pt idx="2198">
                  <c:v>0.43099999999999999</c:v>
                </c:pt>
                <c:pt idx="2199">
                  <c:v>0.43959999999999999</c:v>
                </c:pt>
                <c:pt idx="2200">
                  <c:v>0.44469999999999998</c:v>
                </c:pt>
                <c:pt idx="2201">
                  <c:v>0.43740000000000001</c:v>
                </c:pt>
                <c:pt idx="2202">
                  <c:v>0.44019999999999998</c:v>
                </c:pt>
                <c:pt idx="2203">
                  <c:v>0.43890000000000001</c:v>
                </c:pt>
                <c:pt idx="2204">
                  <c:v>0.43580000000000002</c:v>
                </c:pt>
                <c:pt idx="2205">
                  <c:v>0.43680000000000002</c:v>
                </c:pt>
                <c:pt idx="2206">
                  <c:v>0.44140000000000001</c:v>
                </c:pt>
                <c:pt idx="2207">
                  <c:v>0.44009999999999999</c:v>
                </c:pt>
                <c:pt idx="2208">
                  <c:v>0.43769999999999998</c:v>
                </c:pt>
                <c:pt idx="2209">
                  <c:v>0.43830000000000002</c:v>
                </c:pt>
                <c:pt idx="2210">
                  <c:v>0.44290000000000002</c:v>
                </c:pt>
                <c:pt idx="2211">
                  <c:v>0.44440000000000002</c:v>
                </c:pt>
                <c:pt idx="2212">
                  <c:v>0.43769999999999998</c:v>
                </c:pt>
                <c:pt idx="2213">
                  <c:v>0.44540000000000002</c:v>
                </c:pt>
                <c:pt idx="2214">
                  <c:v>0.44280000000000003</c:v>
                </c:pt>
                <c:pt idx="2215">
                  <c:v>0.4425</c:v>
                </c:pt>
                <c:pt idx="2216">
                  <c:v>0.44579999999999997</c:v>
                </c:pt>
                <c:pt idx="2217">
                  <c:v>0.44619999999999999</c:v>
                </c:pt>
                <c:pt idx="2218">
                  <c:v>0.44719999999999999</c:v>
                </c:pt>
                <c:pt idx="2219">
                  <c:v>0.44450000000000001</c:v>
                </c:pt>
                <c:pt idx="2220">
                  <c:v>0.4446</c:v>
                </c:pt>
                <c:pt idx="2221">
                  <c:v>0.44679999999999997</c:v>
                </c:pt>
                <c:pt idx="2222">
                  <c:v>0.4521</c:v>
                </c:pt>
                <c:pt idx="2223">
                  <c:v>0.45440000000000003</c:v>
                </c:pt>
                <c:pt idx="2224">
                  <c:v>0.44819999999999999</c:v>
                </c:pt>
                <c:pt idx="2225">
                  <c:v>0.45319999999999999</c:v>
                </c:pt>
                <c:pt idx="2226">
                  <c:v>0.43769999999999998</c:v>
                </c:pt>
                <c:pt idx="2227">
                  <c:v>0.4541</c:v>
                </c:pt>
                <c:pt idx="2228">
                  <c:v>0.44900000000000001</c:v>
                </c:pt>
                <c:pt idx="2229">
                  <c:v>0.45429999999999998</c:v>
                </c:pt>
                <c:pt idx="2230">
                  <c:v>0.44719999999999999</c:v>
                </c:pt>
                <c:pt idx="2231">
                  <c:v>0.44890000000000002</c:v>
                </c:pt>
                <c:pt idx="2232">
                  <c:v>0.4209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DED-4060-9A71-34E2E14CBD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2455224"/>
        <c:axId val="262458168"/>
      </c:scatterChart>
      <c:valAx>
        <c:axId val="262455224"/>
        <c:scaling>
          <c:orientation val="minMax"/>
          <c:max val="1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62458168"/>
        <c:crosses val="autoZero"/>
        <c:crossBetween val="midCat"/>
      </c:valAx>
      <c:valAx>
        <c:axId val="262458168"/>
        <c:scaling>
          <c:orientation val="minMax"/>
          <c:min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624552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baseline="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n-US" sz="1400" b="1" i="0" baseline="0" dirty="0" smtClean="0">
                <a:effectLst/>
              </a:rPr>
              <a:t>De-trended Terra TOA refl. (Rn), Egypt1, B1</a:t>
            </a:r>
            <a:endParaRPr lang="en-US" sz="1400" dirty="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1"/>
          <c:order val="0"/>
          <c:tx>
            <c:v>Terra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trendline>
            <c:spPr>
              <a:ln w="31750" cap="rnd">
                <a:solidFill>
                  <a:srgbClr val="FF0000"/>
                </a:solidFill>
                <a:prstDash val="solid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1.3826396700412448E-2"/>
                  <c:y val="-0.27392438925903495"/>
                </c:manualLayout>
              </c:layout>
              <c:numFmt formatCode="0.0000E+00" sourceLinked="0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sz="1200"/>
                  </a:pPr>
                  <a:endParaRPr lang="en-US"/>
                </a:p>
              </c:txPr>
            </c:trendlineLbl>
          </c:trendline>
          <c:xVal>
            <c:numRef>
              <c:f>Terra!$A$2:$A$3000</c:f>
              <c:numCache>
                <c:formatCode>0.000</c:formatCode>
                <c:ptCount val="2999"/>
                <c:pt idx="0">
                  <c:v>0</c:v>
                </c:pt>
                <c:pt idx="1">
                  <c:v>2.7397260273972603E-3</c:v>
                </c:pt>
                <c:pt idx="2">
                  <c:v>5.4794520547945206E-3</c:v>
                </c:pt>
                <c:pt idx="3">
                  <c:v>8.21917808219178E-3</c:v>
                </c:pt>
                <c:pt idx="4">
                  <c:v>1.0958904109589041E-2</c:v>
                </c:pt>
                <c:pt idx="5">
                  <c:v>1.643835616438356E-2</c:v>
                </c:pt>
                <c:pt idx="6">
                  <c:v>1.9178082191780823E-2</c:v>
                </c:pt>
                <c:pt idx="7">
                  <c:v>2.1917808219178082E-2</c:v>
                </c:pt>
                <c:pt idx="8">
                  <c:v>2.7397260273972601E-2</c:v>
                </c:pt>
                <c:pt idx="9">
                  <c:v>3.8356164383561646E-2</c:v>
                </c:pt>
                <c:pt idx="10">
                  <c:v>4.1095890410958902E-2</c:v>
                </c:pt>
                <c:pt idx="11">
                  <c:v>4.3835616438356165E-2</c:v>
                </c:pt>
                <c:pt idx="12">
                  <c:v>4.6575342465753428E-2</c:v>
                </c:pt>
                <c:pt idx="13">
                  <c:v>5.4794520547945202E-2</c:v>
                </c:pt>
                <c:pt idx="14">
                  <c:v>6.0273972602739728E-2</c:v>
                </c:pt>
                <c:pt idx="15">
                  <c:v>6.575342465753424E-2</c:v>
                </c:pt>
                <c:pt idx="16">
                  <c:v>6.8493150684931503E-2</c:v>
                </c:pt>
                <c:pt idx="17">
                  <c:v>7.9452054794520555E-2</c:v>
                </c:pt>
                <c:pt idx="18">
                  <c:v>9.0410958904109592E-2</c:v>
                </c:pt>
                <c:pt idx="19">
                  <c:v>9.3150684931506855E-2</c:v>
                </c:pt>
                <c:pt idx="20">
                  <c:v>9.8630136986301367E-2</c:v>
                </c:pt>
                <c:pt idx="21">
                  <c:v>0.10410958904109589</c:v>
                </c:pt>
                <c:pt idx="22">
                  <c:v>0.11232876712328767</c:v>
                </c:pt>
                <c:pt idx="23">
                  <c:v>0.11506849315068493</c:v>
                </c:pt>
                <c:pt idx="24">
                  <c:v>0.12054794520547946</c:v>
                </c:pt>
                <c:pt idx="25">
                  <c:v>0.12328767123287671</c:v>
                </c:pt>
                <c:pt idx="26">
                  <c:v>0.13424657534246576</c:v>
                </c:pt>
                <c:pt idx="27">
                  <c:v>0.14794520547945206</c:v>
                </c:pt>
                <c:pt idx="28">
                  <c:v>0.15342465753424658</c:v>
                </c:pt>
                <c:pt idx="29">
                  <c:v>0.15616438356164383</c:v>
                </c:pt>
                <c:pt idx="30">
                  <c:v>0.15890410958904111</c:v>
                </c:pt>
                <c:pt idx="31">
                  <c:v>0.17260273972602741</c:v>
                </c:pt>
                <c:pt idx="32">
                  <c:v>0.17534246575342466</c:v>
                </c:pt>
                <c:pt idx="33">
                  <c:v>0.18082191780821918</c:v>
                </c:pt>
                <c:pt idx="34">
                  <c:v>0.19178082191780821</c:v>
                </c:pt>
                <c:pt idx="35">
                  <c:v>0.19726027397260273</c:v>
                </c:pt>
                <c:pt idx="36">
                  <c:v>0.2</c:v>
                </c:pt>
                <c:pt idx="37">
                  <c:v>0.20273972602739726</c:v>
                </c:pt>
                <c:pt idx="38">
                  <c:v>0.21643835616438356</c:v>
                </c:pt>
                <c:pt idx="39">
                  <c:v>0.21917808219178081</c:v>
                </c:pt>
                <c:pt idx="40">
                  <c:v>0.22191780821917809</c:v>
                </c:pt>
                <c:pt idx="41">
                  <c:v>0.23561643835616439</c:v>
                </c:pt>
                <c:pt idx="42">
                  <c:v>0.24109589041095891</c:v>
                </c:pt>
                <c:pt idx="43">
                  <c:v>0.24383561643835616</c:v>
                </c:pt>
                <c:pt idx="44">
                  <c:v>0.24657534246575341</c:v>
                </c:pt>
                <c:pt idx="45">
                  <c:v>0.26027397260273971</c:v>
                </c:pt>
                <c:pt idx="46">
                  <c:v>0.27397260273972601</c:v>
                </c:pt>
                <c:pt idx="47">
                  <c:v>0.27945205479452057</c:v>
                </c:pt>
                <c:pt idx="48">
                  <c:v>0.29863013698630136</c:v>
                </c:pt>
                <c:pt idx="49">
                  <c:v>0.30410958904109592</c:v>
                </c:pt>
                <c:pt idx="50">
                  <c:v>0.32328767123287672</c:v>
                </c:pt>
                <c:pt idx="51">
                  <c:v>0.32876712328767121</c:v>
                </c:pt>
                <c:pt idx="52">
                  <c:v>0.33150684931506852</c:v>
                </c:pt>
                <c:pt idx="53">
                  <c:v>0.33424657534246577</c:v>
                </c:pt>
                <c:pt idx="54">
                  <c:v>0.34246575342465752</c:v>
                </c:pt>
                <c:pt idx="55">
                  <c:v>0.34794520547945207</c:v>
                </c:pt>
                <c:pt idx="56">
                  <c:v>0.35068493150684932</c:v>
                </c:pt>
                <c:pt idx="57">
                  <c:v>0.35342465753424657</c:v>
                </c:pt>
                <c:pt idx="58">
                  <c:v>0.35616438356164382</c:v>
                </c:pt>
                <c:pt idx="59">
                  <c:v>0.35890410958904112</c:v>
                </c:pt>
                <c:pt idx="60">
                  <c:v>0.36164383561643837</c:v>
                </c:pt>
                <c:pt idx="61">
                  <c:v>0.36712328767123287</c:v>
                </c:pt>
                <c:pt idx="62">
                  <c:v>0.37260273972602742</c:v>
                </c:pt>
                <c:pt idx="63">
                  <c:v>0.37808219178082192</c:v>
                </c:pt>
                <c:pt idx="64">
                  <c:v>0.38630136986301372</c:v>
                </c:pt>
                <c:pt idx="65">
                  <c:v>0.39178082191780822</c:v>
                </c:pt>
                <c:pt idx="66">
                  <c:v>0.39726027397260272</c:v>
                </c:pt>
                <c:pt idx="67">
                  <c:v>0.41095890410958902</c:v>
                </c:pt>
                <c:pt idx="68">
                  <c:v>0.41643835616438357</c:v>
                </c:pt>
                <c:pt idx="69">
                  <c:v>0.41917808219178082</c:v>
                </c:pt>
                <c:pt idx="70">
                  <c:v>0.43013698630136987</c:v>
                </c:pt>
                <c:pt idx="71">
                  <c:v>0.43561643835616437</c:v>
                </c:pt>
                <c:pt idx="72">
                  <c:v>0.44109589041095892</c:v>
                </c:pt>
                <c:pt idx="73">
                  <c:v>0.44931506849315067</c:v>
                </c:pt>
                <c:pt idx="74">
                  <c:v>0.45479452054794522</c:v>
                </c:pt>
                <c:pt idx="75">
                  <c:v>0.46027397260273972</c:v>
                </c:pt>
                <c:pt idx="76">
                  <c:v>0.46575342465753422</c:v>
                </c:pt>
                <c:pt idx="77">
                  <c:v>0.47397260273972602</c:v>
                </c:pt>
                <c:pt idx="78">
                  <c:v>0.47945205479452052</c:v>
                </c:pt>
                <c:pt idx="79">
                  <c:v>0.48219178082191783</c:v>
                </c:pt>
                <c:pt idx="80">
                  <c:v>0.48493150684931507</c:v>
                </c:pt>
                <c:pt idx="81">
                  <c:v>0.49315068493150682</c:v>
                </c:pt>
                <c:pt idx="82">
                  <c:v>0.49863013698630138</c:v>
                </c:pt>
                <c:pt idx="83">
                  <c:v>0.50410958904109593</c:v>
                </c:pt>
                <c:pt idx="84">
                  <c:v>0.50684931506849318</c:v>
                </c:pt>
                <c:pt idx="85">
                  <c:v>0.50958904109589043</c:v>
                </c:pt>
                <c:pt idx="86">
                  <c:v>0.51232876712328768</c:v>
                </c:pt>
                <c:pt idx="87">
                  <c:v>0.51506849315068493</c:v>
                </c:pt>
                <c:pt idx="88">
                  <c:v>0.51780821917808217</c:v>
                </c:pt>
                <c:pt idx="89">
                  <c:v>0.52328767123287667</c:v>
                </c:pt>
                <c:pt idx="90">
                  <c:v>0.52602739726027392</c:v>
                </c:pt>
                <c:pt idx="91">
                  <c:v>0.52876712328767128</c:v>
                </c:pt>
                <c:pt idx="92">
                  <c:v>0.53698630136986303</c:v>
                </c:pt>
                <c:pt idx="93">
                  <c:v>0.54246575342465753</c:v>
                </c:pt>
                <c:pt idx="94">
                  <c:v>0.56164383561643838</c:v>
                </c:pt>
                <c:pt idx="95">
                  <c:v>0.56712328767123288</c:v>
                </c:pt>
                <c:pt idx="96">
                  <c:v>0.58630136986301373</c:v>
                </c:pt>
                <c:pt idx="97">
                  <c:v>0.59178082191780823</c:v>
                </c:pt>
                <c:pt idx="98">
                  <c:v>0.60547945205479448</c:v>
                </c:pt>
                <c:pt idx="99">
                  <c:v>0.61095890410958908</c:v>
                </c:pt>
                <c:pt idx="100">
                  <c:v>0.61643835616438358</c:v>
                </c:pt>
                <c:pt idx="101">
                  <c:v>0.63013698630136983</c:v>
                </c:pt>
                <c:pt idx="102">
                  <c:v>0.63561643835616444</c:v>
                </c:pt>
                <c:pt idx="103">
                  <c:v>0.64109589041095894</c:v>
                </c:pt>
                <c:pt idx="104">
                  <c:v>0.64931506849315068</c:v>
                </c:pt>
                <c:pt idx="105">
                  <c:v>0.65479452054794518</c:v>
                </c:pt>
                <c:pt idx="106">
                  <c:v>0.66027397260273968</c:v>
                </c:pt>
                <c:pt idx="107">
                  <c:v>0.67397260273972603</c:v>
                </c:pt>
                <c:pt idx="108">
                  <c:v>0.69315068493150689</c:v>
                </c:pt>
                <c:pt idx="109">
                  <c:v>0.69863013698630139</c:v>
                </c:pt>
                <c:pt idx="110">
                  <c:v>0.70410958904109588</c:v>
                </c:pt>
                <c:pt idx="111">
                  <c:v>0.71780821917808224</c:v>
                </c:pt>
                <c:pt idx="112">
                  <c:v>0.72328767123287674</c:v>
                </c:pt>
                <c:pt idx="113">
                  <c:v>0.72876712328767124</c:v>
                </c:pt>
                <c:pt idx="114">
                  <c:v>0.74246575342465748</c:v>
                </c:pt>
                <c:pt idx="115">
                  <c:v>0.74794520547945209</c:v>
                </c:pt>
                <c:pt idx="116">
                  <c:v>0.76164383561643834</c:v>
                </c:pt>
                <c:pt idx="117">
                  <c:v>0.77260273972602744</c:v>
                </c:pt>
                <c:pt idx="118">
                  <c:v>0.78904109589041094</c:v>
                </c:pt>
                <c:pt idx="119">
                  <c:v>0.79178082191780819</c:v>
                </c:pt>
                <c:pt idx="120">
                  <c:v>0.79726027397260268</c:v>
                </c:pt>
                <c:pt idx="121">
                  <c:v>0.81095890410958904</c:v>
                </c:pt>
                <c:pt idx="122">
                  <c:v>0.81643835616438354</c:v>
                </c:pt>
                <c:pt idx="123">
                  <c:v>0.81917808219178079</c:v>
                </c:pt>
                <c:pt idx="124">
                  <c:v>0.83013698630136989</c:v>
                </c:pt>
                <c:pt idx="125">
                  <c:v>0.83287671232876714</c:v>
                </c:pt>
                <c:pt idx="126">
                  <c:v>0.83561643835616439</c:v>
                </c:pt>
                <c:pt idx="127">
                  <c:v>0.84109589041095889</c:v>
                </c:pt>
                <c:pt idx="128">
                  <c:v>0.84931506849315064</c:v>
                </c:pt>
                <c:pt idx="129">
                  <c:v>0.87397260273972599</c:v>
                </c:pt>
                <c:pt idx="130">
                  <c:v>0.87671232876712324</c:v>
                </c:pt>
                <c:pt idx="131">
                  <c:v>0.8794520547945206</c:v>
                </c:pt>
                <c:pt idx="132">
                  <c:v>0.88219178082191785</c:v>
                </c:pt>
                <c:pt idx="133">
                  <c:v>0.89863013698630134</c:v>
                </c:pt>
                <c:pt idx="134">
                  <c:v>0.90136986301369859</c:v>
                </c:pt>
                <c:pt idx="135">
                  <c:v>0.90410958904109584</c:v>
                </c:pt>
                <c:pt idx="136">
                  <c:v>0.9178082191780822</c:v>
                </c:pt>
                <c:pt idx="137">
                  <c:v>0.92328767123287669</c:v>
                </c:pt>
                <c:pt idx="138">
                  <c:v>0.92602739726027394</c:v>
                </c:pt>
                <c:pt idx="139">
                  <c:v>0.92876712328767119</c:v>
                </c:pt>
                <c:pt idx="140">
                  <c:v>0.93150684931506844</c:v>
                </c:pt>
                <c:pt idx="141">
                  <c:v>0.93698630136986305</c:v>
                </c:pt>
                <c:pt idx="142">
                  <c:v>0.94246575342465755</c:v>
                </c:pt>
                <c:pt idx="143">
                  <c:v>0.9452054794520548</c:v>
                </c:pt>
                <c:pt idx="144">
                  <c:v>0.94794520547945205</c:v>
                </c:pt>
                <c:pt idx="145">
                  <c:v>0.95342465753424654</c:v>
                </c:pt>
                <c:pt idx="146">
                  <c:v>0.95616438356164379</c:v>
                </c:pt>
                <c:pt idx="147">
                  <c:v>0.98630136986301364</c:v>
                </c:pt>
                <c:pt idx="148">
                  <c:v>0.989041095890411</c:v>
                </c:pt>
                <c:pt idx="149">
                  <c:v>0.99178082191780825</c:v>
                </c:pt>
                <c:pt idx="150">
                  <c:v>0.99726027397260275</c:v>
                </c:pt>
                <c:pt idx="151">
                  <c:v>1</c:v>
                </c:pt>
                <c:pt idx="152">
                  <c:v>1.010958904109589</c:v>
                </c:pt>
                <c:pt idx="153">
                  <c:v>1.0136986301369864</c:v>
                </c:pt>
                <c:pt idx="154">
                  <c:v>1.0164383561643835</c:v>
                </c:pt>
                <c:pt idx="155">
                  <c:v>1.0191780821917809</c:v>
                </c:pt>
                <c:pt idx="156">
                  <c:v>1.0246575342465754</c:v>
                </c:pt>
                <c:pt idx="157">
                  <c:v>1.0301369863013699</c:v>
                </c:pt>
                <c:pt idx="158">
                  <c:v>1.0328767123287672</c:v>
                </c:pt>
                <c:pt idx="159">
                  <c:v>1.0410958904109588</c:v>
                </c:pt>
                <c:pt idx="160">
                  <c:v>1.0438356164383562</c:v>
                </c:pt>
                <c:pt idx="161">
                  <c:v>1.0493150684931507</c:v>
                </c:pt>
                <c:pt idx="162">
                  <c:v>1.0767123287671232</c:v>
                </c:pt>
                <c:pt idx="163">
                  <c:v>1.0821917808219179</c:v>
                </c:pt>
                <c:pt idx="164">
                  <c:v>1.095890410958904</c:v>
                </c:pt>
                <c:pt idx="165">
                  <c:v>1.1013698630136985</c:v>
                </c:pt>
                <c:pt idx="166">
                  <c:v>1.1178082191780823</c:v>
                </c:pt>
                <c:pt idx="167">
                  <c:v>1.1205479452054794</c:v>
                </c:pt>
                <c:pt idx="168">
                  <c:v>1.1232876712328768</c:v>
                </c:pt>
                <c:pt idx="169">
                  <c:v>1.1315068493150684</c:v>
                </c:pt>
                <c:pt idx="170">
                  <c:v>1.1369863013698631</c:v>
                </c:pt>
                <c:pt idx="171">
                  <c:v>1.1397260273972603</c:v>
                </c:pt>
                <c:pt idx="172">
                  <c:v>1.1424657534246576</c:v>
                </c:pt>
                <c:pt idx="173">
                  <c:v>1.1452054794520548</c:v>
                </c:pt>
                <c:pt idx="174">
                  <c:v>1.1506849315068493</c:v>
                </c:pt>
                <c:pt idx="175">
                  <c:v>1.1561643835616437</c:v>
                </c:pt>
                <c:pt idx="176">
                  <c:v>1.1616438356164382</c:v>
                </c:pt>
                <c:pt idx="177">
                  <c:v>1.1643835616438356</c:v>
                </c:pt>
                <c:pt idx="178">
                  <c:v>1.1808219178082191</c:v>
                </c:pt>
                <c:pt idx="179">
                  <c:v>1.1835616438356165</c:v>
                </c:pt>
                <c:pt idx="180">
                  <c:v>1.1863013698630136</c:v>
                </c:pt>
                <c:pt idx="181">
                  <c:v>1.189041095890411</c:v>
                </c:pt>
                <c:pt idx="182">
                  <c:v>1.1917808219178083</c:v>
                </c:pt>
                <c:pt idx="183">
                  <c:v>1.1945205479452055</c:v>
                </c:pt>
                <c:pt idx="184">
                  <c:v>1.2</c:v>
                </c:pt>
                <c:pt idx="185">
                  <c:v>1.2054794520547945</c:v>
                </c:pt>
                <c:pt idx="186">
                  <c:v>1.2082191780821918</c:v>
                </c:pt>
                <c:pt idx="187">
                  <c:v>1.2273972602739727</c:v>
                </c:pt>
                <c:pt idx="188">
                  <c:v>1.2438356164383562</c:v>
                </c:pt>
                <c:pt idx="189">
                  <c:v>1.2547945205479452</c:v>
                </c:pt>
                <c:pt idx="190">
                  <c:v>1.263013698630137</c:v>
                </c:pt>
                <c:pt idx="191">
                  <c:v>1.2684931506849315</c:v>
                </c:pt>
                <c:pt idx="192">
                  <c:v>1.2712328767123289</c:v>
                </c:pt>
                <c:pt idx="193">
                  <c:v>1.273972602739726</c:v>
                </c:pt>
                <c:pt idx="194">
                  <c:v>1.2767123287671234</c:v>
                </c:pt>
                <c:pt idx="195">
                  <c:v>1.2794520547945205</c:v>
                </c:pt>
                <c:pt idx="196">
                  <c:v>1.2821917808219179</c:v>
                </c:pt>
                <c:pt idx="197">
                  <c:v>1.2931506849315069</c:v>
                </c:pt>
                <c:pt idx="198">
                  <c:v>1.3068493150684932</c:v>
                </c:pt>
                <c:pt idx="199">
                  <c:v>1.3123287671232877</c:v>
                </c:pt>
                <c:pt idx="200">
                  <c:v>1.3150684931506849</c:v>
                </c:pt>
                <c:pt idx="201">
                  <c:v>1.3178082191780822</c:v>
                </c:pt>
                <c:pt idx="202">
                  <c:v>1.3232876712328767</c:v>
                </c:pt>
                <c:pt idx="203">
                  <c:v>1.3260273972602741</c:v>
                </c:pt>
                <c:pt idx="204">
                  <c:v>1.3369863013698631</c:v>
                </c:pt>
                <c:pt idx="205">
                  <c:v>1.3397260273972602</c:v>
                </c:pt>
                <c:pt idx="206">
                  <c:v>1.3424657534246576</c:v>
                </c:pt>
                <c:pt idx="207">
                  <c:v>1.3506849315068492</c:v>
                </c:pt>
                <c:pt idx="208">
                  <c:v>1.3616438356164384</c:v>
                </c:pt>
                <c:pt idx="209">
                  <c:v>1.3835616438356164</c:v>
                </c:pt>
                <c:pt idx="210">
                  <c:v>1.3863013698630138</c:v>
                </c:pt>
                <c:pt idx="211">
                  <c:v>1.3890410958904109</c:v>
                </c:pt>
                <c:pt idx="212">
                  <c:v>1.3917808219178083</c:v>
                </c:pt>
                <c:pt idx="213">
                  <c:v>1.3945205479452054</c:v>
                </c:pt>
                <c:pt idx="214">
                  <c:v>1.4</c:v>
                </c:pt>
                <c:pt idx="215">
                  <c:v>1.4054794520547946</c:v>
                </c:pt>
                <c:pt idx="216">
                  <c:v>1.4136986301369863</c:v>
                </c:pt>
                <c:pt idx="217">
                  <c:v>1.4191780821917808</c:v>
                </c:pt>
                <c:pt idx="218">
                  <c:v>1.4246575342465753</c:v>
                </c:pt>
                <c:pt idx="219">
                  <c:v>1.4273972602739726</c:v>
                </c:pt>
                <c:pt idx="220">
                  <c:v>1.4301369863013698</c:v>
                </c:pt>
                <c:pt idx="221">
                  <c:v>1.4328767123287671</c:v>
                </c:pt>
                <c:pt idx="222">
                  <c:v>1.4356164383561645</c:v>
                </c:pt>
                <c:pt idx="223">
                  <c:v>1.4383561643835616</c:v>
                </c:pt>
                <c:pt idx="224">
                  <c:v>1.4438356164383561</c:v>
                </c:pt>
                <c:pt idx="225">
                  <c:v>1.4465753424657535</c:v>
                </c:pt>
                <c:pt idx="226">
                  <c:v>1.4493150684931506</c:v>
                </c:pt>
                <c:pt idx="227">
                  <c:v>1.452054794520548</c:v>
                </c:pt>
                <c:pt idx="228">
                  <c:v>1.4575342465753425</c:v>
                </c:pt>
                <c:pt idx="229">
                  <c:v>1.463013698630137</c:v>
                </c:pt>
                <c:pt idx="230">
                  <c:v>1.4684931506849315</c:v>
                </c:pt>
                <c:pt idx="231">
                  <c:v>1.4712328767123288</c:v>
                </c:pt>
                <c:pt idx="232">
                  <c:v>1.473972602739726</c:v>
                </c:pt>
                <c:pt idx="233">
                  <c:v>1.4767123287671233</c:v>
                </c:pt>
                <c:pt idx="234">
                  <c:v>1.4821917808219178</c:v>
                </c:pt>
                <c:pt idx="235">
                  <c:v>1.4876712328767123</c:v>
                </c:pt>
                <c:pt idx="236">
                  <c:v>1.4904109589041097</c:v>
                </c:pt>
                <c:pt idx="237">
                  <c:v>1.4931506849315068</c:v>
                </c:pt>
                <c:pt idx="238">
                  <c:v>1.4958904109589042</c:v>
                </c:pt>
                <c:pt idx="239">
                  <c:v>1.5013698630136987</c:v>
                </c:pt>
                <c:pt idx="240">
                  <c:v>1.5068493150684932</c:v>
                </c:pt>
                <c:pt idx="241">
                  <c:v>1.5123287671232877</c:v>
                </c:pt>
                <c:pt idx="242">
                  <c:v>1.515068493150685</c:v>
                </c:pt>
                <c:pt idx="243">
                  <c:v>1.5178082191780822</c:v>
                </c:pt>
                <c:pt idx="244">
                  <c:v>1.5205479452054795</c:v>
                </c:pt>
                <c:pt idx="245">
                  <c:v>1.5232876712328767</c:v>
                </c:pt>
                <c:pt idx="246">
                  <c:v>1.526027397260274</c:v>
                </c:pt>
                <c:pt idx="247">
                  <c:v>1.5315068493150685</c:v>
                </c:pt>
                <c:pt idx="248">
                  <c:v>1.5342465753424657</c:v>
                </c:pt>
                <c:pt idx="249">
                  <c:v>1.536986301369863</c:v>
                </c:pt>
                <c:pt idx="250">
                  <c:v>1.5397260273972602</c:v>
                </c:pt>
                <c:pt idx="251">
                  <c:v>1.5452054794520549</c:v>
                </c:pt>
                <c:pt idx="252">
                  <c:v>1.5506849315068494</c:v>
                </c:pt>
                <c:pt idx="253">
                  <c:v>1.5561643835616439</c:v>
                </c:pt>
                <c:pt idx="254">
                  <c:v>1.558904109589041</c:v>
                </c:pt>
                <c:pt idx="255">
                  <c:v>1.5616438356164384</c:v>
                </c:pt>
                <c:pt idx="256">
                  <c:v>1.5643835616438355</c:v>
                </c:pt>
                <c:pt idx="257">
                  <c:v>1.5671232876712329</c:v>
                </c:pt>
                <c:pt idx="258">
                  <c:v>1.5698630136986302</c:v>
                </c:pt>
                <c:pt idx="259">
                  <c:v>1.5753424657534247</c:v>
                </c:pt>
                <c:pt idx="260">
                  <c:v>1.5780821917808219</c:v>
                </c:pt>
                <c:pt idx="261">
                  <c:v>1.5808219178082192</c:v>
                </c:pt>
                <c:pt idx="262">
                  <c:v>1.5835616438356164</c:v>
                </c:pt>
                <c:pt idx="263">
                  <c:v>1.5945205479452054</c:v>
                </c:pt>
                <c:pt idx="264">
                  <c:v>1.6</c:v>
                </c:pt>
                <c:pt idx="265">
                  <c:v>1.6027397260273972</c:v>
                </c:pt>
                <c:pt idx="266">
                  <c:v>1.6054794520547946</c:v>
                </c:pt>
                <c:pt idx="267">
                  <c:v>1.6109589041095891</c:v>
                </c:pt>
                <c:pt idx="268">
                  <c:v>1.6136986301369862</c:v>
                </c:pt>
                <c:pt idx="269">
                  <c:v>1.6191780821917807</c:v>
                </c:pt>
                <c:pt idx="270">
                  <c:v>1.6219178082191781</c:v>
                </c:pt>
                <c:pt idx="271">
                  <c:v>1.6246575342465754</c:v>
                </c:pt>
                <c:pt idx="272">
                  <c:v>1.6301369863013699</c:v>
                </c:pt>
                <c:pt idx="273">
                  <c:v>1.6328767123287671</c:v>
                </c:pt>
                <c:pt idx="274">
                  <c:v>1.6383561643835616</c:v>
                </c:pt>
                <c:pt idx="275">
                  <c:v>1.6438356164383561</c:v>
                </c:pt>
                <c:pt idx="276">
                  <c:v>1.6465753424657534</c:v>
                </c:pt>
                <c:pt idx="277">
                  <c:v>1.6520547945205479</c:v>
                </c:pt>
                <c:pt idx="278">
                  <c:v>1.6547945205479453</c:v>
                </c:pt>
                <c:pt idx="279">
                  <c:v>1.6575342465753424</c:v>
                </c:pt>
                <c:pt idx="280">
                  <c:v>1.6630136986301369</c:v>
                </c:pt>
                <c:pt idx="281">
                  <c:v>1.6657534246575343</c:v>
                </c:pt>
                <c:pt idx="282">
                  <c:v>1.6684931506849314</c:v>
                </c:pt>
                <c:pt idx="283">
                  <c:v>1.6739726027397259</c:v>
                </c:pt>
                <c:pt idx="284">
                  <c:v>1.6767123287671233</c:v>
                </c:pt>
                <c:pt idx="285">
                  <c:v>1.6821917808219178</c:v>
                </c:pt>
                <c:pt idx="286">
                  <c:v>1.6876712328767123</c:v>
                </c:pt>
                <c:pt idx="287">
                  <c:v>1.6958904109589041</c:v>
                </c:pt>
                <c:pt idx="288">
                  <c:v>1.7068493150684931</c:v>
                </c:pt>
                <c:pt idx="289">
                  <c:v>1.7095890410958905</c:v>
                </c:pt>
                <c:pt idx="290">
                  <c:v>1.7123287671232876</c:v>
                </c:pt>
                <c:pt idx="291">
                  <c:v>1.7178082191780821</c:v>
                </c:pt>
                <c:pt idx="292">
                  <c:v>1.7205479452054795</c:v>
                </c:pt>
                <c:pt idx="293">
                  <c:v>1.726027397260274</c:v>
                </c:pt>
                <c:pt idx="294">
                  <c:v>1.7315068493150685</c:v>
                </c:pt>
                <c:pt idx="295">
                  <c:v>1.7506849315068493</c:v>
                </c:pt>
                <c:pt idx="296">
                  <c:v>1.7534246575342465</c:v>
                </c:pt>
                <c:pt idx="297">
                  <c:v>1.7561643835616438</c:v>
                </c:pt>
                <c:pt idx="298">
                  <c:v>1.7589041095890412</c:v>
                </c:pt>
                <c:pt idx="299">
                  <c:v>1.7616438356164383</c:v>
                </c:pt>
                <c:pt idx="300">
                  <c:v>1.7643835616438357</c:v>
                </c:pt>
                <c:pt idx="301">
                  <c:v>1.7698630136986302</c:v>
                </c:pt>
                <c:pt idx="302">
                  <c:v>1.7753424657534247</c:v>
                </c:pt>
                <c:pt idx="303">
                  <c:v>1.7808219178082192</c:v>
                </c:pt>
                <c:pt idx="304">
                  <c:v>1.7835616438356163</c:v>
                </c:pt>
                <c:pt idx="305">
                  <c:v>1.789041095890411</c:v>
                </c:pt>
                <c:pt idx="306">
                  <c:v>1.7945205479452055</c:v>
                </c:pt>
                <c:pt idx="307">
                  <c:v>1.7972602739726027</c:v>
                </c:pt>
                <c:pt idx="308">
                  <c:v>1.8</c:v>
                </c:pt>
                <c:pt idx="309">
                  <c:v>1.8027397260273972</c:v>
                </c:pt>
                <c:pt idx="310">
                  <c:v>1.8054794520547945</c:v>
                </c:pt>
                <c:pt idx="311">
                  <c:v>1.8082191780821917</c:v>
                </c:pt>
                <c:pt idx="312">
                  <c:v>1.8136986301369864</c:v>
                </c:pt>
                <c:pt idx="313">
                  <c:v>1.8191780821917809</c:v>
                </c:pt>
                <c:pt idx="314">
                  <c:v>1.821917808219178</c:v>
                </c:pt>
                <c:pt idx="315">
                  <c:v>1.8246575342465754</c:v>
                </c:pt>
                <c:pt idx="316">
                  <c:v>1.8273972602739725</c:v>
                </c:pt>
                <c:pt idx="317">
                  <c:v>1.8301369863013699</c:v>
                </c:pt>
                <c:pt idx="318">
                  <c:v>1.832876712328767</c:v>
                </c:pt>
                <c:pt idx="319">
                  <c:v>1.8383561643835618</c:v>
                </c:pt>
                <c:pt idx="320">
                  <c:v>1.8410958904109589</c:v>
                </c:pt>
                <c:pt idx="321">
                  <c:v>1.8438356164383563</c:v>
                </c:pt>
                <c:pt idx="322">
                  <c:v>1.8465753424657534</c:v>
                </c:pt>
                <c:pt idx="323">
                  <c:v>1.8493150684931507</c:v>
                </c:pt>
                <c:pt idx="324">
                  <c:v>1.8520547945205479</c:v>
                </c:pt>
                <c:pt idx="325">
                  <c:v>1.8547945205479452</c:v>
                </c:pt>
                <c:pt idx="326">
                  <c:v>1.8630136986301369</c:v>
                </c:pt>
                <c:pt idx="327">
                  <c:v>1.8684931506849316</c:v>
                </c:pt>
                <c:pt idx="328">
                  <c:v>1.8821917808219177</c:v>
                </c:pt>
                <c:pt idx="329">
                  <c:v>1.8849315068493151</c:v>
                </c:pt>
                <c:pt idx="330">
                  <c:v>1.8876712328767122</c:v>
                </c:pt>
                <c:pt idx="331">
                  <c:v>1.8904109589041096</c:v>
                </c:pt>
                <c:pt idx="332">
                  <c:v>1.8958904109589041</c:v>
                </c:pt>
                <c:pt idx="333">
                  <c:v>1.9013698630136986</c:v>
                </c:pt>
                <c:pt idx="334">
                  <c:v>1.9095890410958904</c:v>
                </c:pt>
                <c:pt idx="335">
                  <c:v>1.9123287671232876</c:v>
                </c:pt>
                <c:pt idx="336">
                  <c:v>1.9150684931506849</c:v>
                </c:pt>
                <c:pt idx="337">
                  <c:v>1.9205479452054794</c:v>
                </c:pt>
                <c:pt idx="338">
                  <c:v>1.9260273972602739</c:v>
                </c:pt>
                <c:pt idx="339">
                  <c:v>1.9315068493150684</c:v>
                </c:pt>
                <c:pt idx="340">
                  <c:v>1.9342465753424658</c:v>
                </c:pt>
                <c:pt idx="341">
                  <c:v>1.9452054794520548</c:v>
                </c:pt>
                <c:pt idx="342">
                  <c:v>1.9534246575342467</c:v>
                </c:pt>
                <c:pt idx="343">
                  <c:v>1.9589041095890412</c:v>
                </c:pt>
                <c:pt idx="344">
                  <c:v>1.9698630136986301</c:v>
                </c:pt>
                <c:pt idx="345">
                  <c:v>1.9726027397260273</c:v>
                </c:pt>
                <c:pt idx="346">
                  <c:v>1.978082191780822</c:v>
                </c:pt>
                <c:pt idx="347">
                  <c:v>1.9808219178082191</c:v>
                </c:pt>
                <c:pt idx="348">
                  <c:v>1.9835616438356165</c:v>
                </c:pt>
                <c:pt idx="349">
                  <c:v>1.989041095890411</c:v>
                </c:pt>
                <c:pt idx="350">
                  <c:v>1.9972602739726026</c:v>
                </c:pt>
                <c:pt idx="351">
                  <c:v>2.0082191780821916</c:v>
                </c:pt>
                <c:pt idx="352">
                  <c:v>2.0136986301369864</c:v>
                </c:pt>
                <c:pt idx="353">
                  <c:v>2.0164383561643837</c:v>
                </c:pt>
                <c:pt idx="354">
                  <c:v>2.021917808219178</c:v>
                </c:pt>
                <c:pt idx="355">
                  <c:v>2.0273972602739727</c:v>
                </c:pt>
                <c:pt idx="356">
                  <c:v>2.0383561643835617</c:v>
                </c:pt>
                <c:pt idx="357">
                  <c:v>2.0410958904109591</c:v>
                </c:pt>
                <c:pt idx="358">
                  <c:v>2.043835616438356</c:v>
                </c:pt>
                <c:pt idx="359">
                  <c:v>2.0520547945205481</c:v>
                </c:pt>
                <c:pt idx="360">
                  <c:v>2.0575342465753423</c:v>
                </c:pt>
                <c:pt idx="361">
                  <c:v>2.0602739726027397</c:v>
                </c:pt>
                <c:pt idx="362">
                  <c:v>2.0657534246575344</c:v>
                </c:pt>
                <c:pt idx="363">
                  <c:v>2.0684931506849313</c:v>
                </c:pt>
                <c:pt idx="364">
                  <c:v>2.0712328767123287</c:v>
                </c:pt>
                <c:pt idx="365">
                  <c:v>2.0821917808219177</c:v>
                </c:pt>
                <c:pt idx="366">
                  <c:v>2.0876712328767124</c:v>
                </c:pt>
                <c:pt idx="367">
                  <c:v>2.0931506849315067</c:v>
                </c:pt>
                <c:pt idx="368">
                  <c:v>2.095890410958904</c:v>
                </c:pt>
                <c:pt idx="369">
                  <c:v>2.0986301369863014</c:v>
                </c:pt>
                <c:pt idx="370">
                  <c:v>2.1041095890410957</c:v>
                </c:pt>
                <c:pt idx="371">
                  <c:v>2.1150684931506851</c:v>
                </c:pt>
                <c:pt idx="372">
                  <c:v>2.1342465753424658</c:v>
                </c:pt>
                <c:pt idx="373">
                  <c:v>2.1397260273972605</c:v>
                </c:pt>
                <c:pt idx="374">
                  <c:v>2.1479452054794521</c:v>
                </c:pt>
                <c:pt idx="375">
                  <c:v>2.1506849315068495</c:v>
                </c:pt>
                <c:pt idx="376">
                  <c:v>2.1726027397260275</c:v>
                </c:pt>
                <c:pt idx="377">
                  <c:v>2.1945205479452055</c:v>
                </c:pt>
                <c:pt idx="378">
                  <c:v>2.1972602739726028</c:v>
                </c:pt>
                <c:pt idx="379">
                  <c:v>2.2000000000000002</c:v>
                </c:pt>
                <c:pt idx="380">
                  <c:v>2.2027397260273971</c:v>
                </c:pt>
                <c:pt idx="381">
                  <c:v>2.2082191780821918</c:v>
                </c:pt>
                <c:pt idx="382">
                  <c:v>2.2136986301369861</c:v>
                </c:pt>
                <c:pt idx="383">
                  <c:v>2.2164383561643834</c:v>
                </c:pt>
                <c:pt idx="384">
                  <c:v>2.2191780821917808</c:v>
                </c:pt>
                <c:pt idx="385">
                  <c:v>2.2273972602739724</c:v>
                </c:pt>
                <c:pt idx="386">
                  <c:v>2.2328767123287672</c:v>
                </c:pt>
                <c:pt idx="387">
                  <c:v>2.2356164383561645</c:v>
                </c:pt>
                <c:pt idx="388">
                  <c:v>2.2383561643835614</c:v>
                </c:pt>
                <c:pt idx="389">
                  <c:v>2.2410958904109588</c:v>
                </c:pt>
                <c:pt idx="390">
                  <c:v>2.2438356164383562</c:v>
                </c:pt>
                <c:pt idx="391">
                  <c:v>2.2465753424657535</c:v>
                </c:pt>
                <c:pt idx="392">
                  <c:v>2.2575342465753425</c:v>
                </c:pt>
                <c:pt idx="393">
                  <c:v>2.2630136986301368</c:v>
                </c:pt>
                <c:pt idx="394">
                  <c:v>2.2657534246575342</c:v>
                </c:pt>
                <c:pt idx="395">
                  <c:v>2.2821917808219179</c:v>
                </c:pt>
                <c:pt idx="396">
                  <c:v>2.2849315068493152</c:v>
                </c:pt>
                <c:pt idx="397">
                  <c:v>2.2876712328767121</c:v>
                </c:pt>
                <c:pt idx="398">
                  <c:v>2.3013698630136985</c:v>
                </c:pt>
                <c:pt idx="399">
                  <c:v>2.3150684931506849</c:v>
                </c:pt>
                <c:pt idx="400">
                  <c:v>2.3205479452054796</c:v>
                </c:pt>
                <c:pt idx="401">
                  <c:v>2.3232876712328765</c:v>
                </c:pt>
                <c:pt idx="402">
                  <c:v>2.3315068493150686</c:v>
                </c:pt>
                <c:pt idx="403">
                  <c:v>2.3342465753424659</c:v>
                </c:pt>
                <c:pt idx="404">
                  <c:v>2.3397260273972602</c:v>
                </c:pt>
                <c:pt idx="405">
                  <c:v>2.3452054794520549</c:v>
                </c:pt>
                <c:pt idx="406">
                  <c:v>2.3479452054794518</c:v>
                </c:pt>
                <c:pt idx="407">
                  <c:v>2.3506849315068492</c:v>
                </c:pt>
                <c:pt idx="408">
                  <c:v>2.3534246575342466</c:v>
                </c:pt>
                <c:pt idx="409">
                  <c:v>2.3589041095890413</c:v>
                </c:pt>
                <c:pt idx="410">
                  <c:v>2.3643835616438356</c:v>
                </c:pt>
                <c:pt idx="411">
                  <c:v>2.3698630136986303</c:v>
                </c:pt>
                <c:pt idx="412">
                  <c:v>2.3753424657534246</c:v>
                </c:pt>
                <c:pt idx="413">
                  <c:v>2.3780821917808219</c:v>
                </c:pt>
                <c:pt idx="414">
                  <c:v>2.3835616438356166</c:v>
                </c:pt>
                <c:pt idx="415">
                  <c:v>2.3890410958904109</c:v>
                </c:pt>
                <c:pt idx="416">
                  <c:v>2.3945205479452056</c:v>
                </c:pt>
                <c:pt idx="417">
                  <c:v>2.3972602739726026</c:v>
                </c:pt>
                <c:pt idx="418">
                  <c:v>2.4027397260273973</c:v>
                </c:pt>
                <c:pt idx="419">
                  <c:v>2.408219178082192</c:v>
                </c:pt>
                <c:pt idx="420">
                  <c:v>2.4109589041095889</c:v>
                </c:pt>
                <c:pt idx="421">
                  <c:v>2.4136986301369863</c:v>
                </c:pt>
                <c:pt idx="422">
                  <c:v>2.4219178082191779</c:v>
                </c:pt>
                <c:pt idx="423">
                  <c:v>2.4273972602739726</c:v>
                </c:pt>
                <c:pt idx="424">
                  <c:v>2.4383561643835616</c:v>
                </c:pt>
                <c:pt idx="425">
                  <c:v>2.441095890410959</c:v>
                </c:pt>
                <c:pt idx="426">
                  <c:v>2.4465753424657533</c:v>
                </c:pt>
                <c:pt idx="427">
                  <c:v>2.452054794520548</c:v>
                </c:pt>
                <c:pt idx="428">
                  <c:v>2.4547945205479453</c:v>
                </c:pt>
                <c:pt idx="429">
                  <c:v>2.4575342465753423</c:v>
                </c:pt>
                <c:pt idx="430">
                  <c:v>2.4602739726027396</c:v>
                </c:pt>
                <c:pt idx="431">
                  <c:v>2.4657534246575343</c:v>
                </c:pt>
                <c:pt idx="432">
                  <c:v>2.4712328767123286</c:v>
                </c:pt>
                <c:pt idx="433">
                  <c:v>2.4767123287671233</c:v>
                </c:pt>
                <c:pt idx="434">
                  <c:v>2.4794520547945207</c:v>
                </c:pt>
                <c:pt idx="435">
                  <c:v>2.4821917808219176</c:v>
                </c:pt>
                <c:pt idx="436">
                  <c:v>2.4904109589041097</c:v>
                </c:pt>
                <c:pt idx="437">
                  <c:v>2.495890410958904</c:v>
                </c:pt>
                <c:pt idx="438">
                  <c:v>2.5013698630136987</c:v>
                </c:pt>
                <c:pt idx="439">
                  <c:v>2.504109589041096</c:v>
                </c:pt>
                <c:pt idx="440">
                  <c:v>2.506849315068493</c:v>
                </c:pt>
                <c:pt idx="441">
                  <c:v>2.5095890410958903</c:v>
                </c:pt>
                <c:pt idx="442">
                  <c:v>2.515068493150685</c:v>
                </c:pt>
                <c:pt idx="443">
                  <c:v>2.5205479452054793</c:v>
                </c:pt>
                <c:pt idx="444">
                  <c:v>2.5232876712328767</c:v>
                </c:pt>
                <c:pt idx="445">
                  <c:v>2.526027397260274</c:v>
                </c:pt>
                <c:pt idx="446">
                  <c:v>2.5287671232876714</c:v>
                </c:pt>
                <c:pt idx="447">
                  <c:v>2.5342465753424657</c:v>
                </c:pt>
                <c:pt idx="448">
                  <c:v>2.5397260273972604</c:v>
                </c:pt>
                <c:pt idx="449">
                  <c:v>2.5424657534246577</c:v>
                </c:pt>
                <c:pt idx="450">
                  <c:v>2.5452054794520547</c:v>
                </c:pt>
                <c:pt idx="451">
                  <c:v>2.547945205479452</c:v>
                </c:pt>
                <c:pt idx="452">
                  <c:v>2.5534246575342467</c:v>
                </c:pt>
                <c:pt idx="453">
                  <c:v>2.558904109589041</c:v>
                </c:pt>
                <c:pt idx="454">
                  <c:v>2.5643835616438357</c:v>
                </c:pt>
                <c:pt idx="455">
                  <c:v>2.5671232876712327</c:v>
                </c:pt>
                <c:pt idx="456">
                  <c:v>2.56986301369863</c:v>
                </c:pt>
                <c:pt idx="457">
                  <c:v>2.5726027397260274</c:v>
                </c:pt>
                <c:pt idx="458">
                  <c:v>2.5753424657534247</c:v>
                </c:pt>
                <c:pt idx="459">
                  <c:v>2.5780821917808221</c:v>
                </c:pt>
                <c:pt idx="460">
                  <c:v>2.5835616438356164</c:v>
                </c:pt>
                <c:pt idx="461">
                  <c:v>2.5863013698630137</c:v>
                </c:pt>
                <c:pt idx="462">
                  <c:v>2.5890410958904111</c:v>
                </c:pt>
                <c:pt idx="463">
                  <c:v>2.591780821917808</c:v>
                </c:pt>
                <c:pt idx="464">
                  <c:v>2.5972602739726027</c:v>
                </c:pt>
                <c:pt idx="465">
                  <c:v>2.6027397260273974</c:v>
                </c:pt>
                <c:pt idx="466">
                  <c:v>2.6082191780821917</c:v>
                </c:pt>
                <c:pt idx="467">
                  <c:v>2.6109589041095891</c:v>
                </c:pt>
                <c:pt idx="468">
                  <c:v>2.6136986301369864</c:v>
                </c:pt>
                <c:pt idx="469">
                  <c:v>2.6164383561643834</c:v>
                </c:pt>
                <c:pt idx="470">
                  <c:v>2.6191780821917807</c:v>
                </c:pt>
                <c:pt idx="471">
                  <c:v>2.6219178082191781</c:v>
                </c:pt>
                <c:pt idx="472">
                  <c:v>2.6273972602739728</c:v>
                </c:pt>
                <c:pt idx="473">
                  <c:v>2.6301369863013697</c:v>
                </c:pt>
                <c:pt idx="474">
                  <c:v>2.6356164383561644</c:v>
                </c:pt>
                <c:pt idx="475">
                  <c:v>2.6465753424657534</c:v>
                </c:pt>
                <c:pt idx="476">
                  <c:v>2.6520547945205482</c:v>
                </c:pt>
                <c:pt idx="477">
                  <c:v>2.6547945205479451</c:v>
                </c:pt>
                <c:pt idx="478">
                  <c:v>2.6657534246575341</c:v>
                </c:pt>
                <c:pt idx="479">
                  <c:v>2.6712328767123288</c:v>
                </c:pt>
                <c:pt idx="480">
                  <c:v>2.6739726027397261</c:v>
                </c:pt>
                <c:pt idx="481">
                  <c:v>2.6767123287671235</c:v>
                </c:pt>
                <c:pt idx="482">
                  <c:v>2.6821917808219178</c:v>
                </c:pt>
                <c:pt idx="483">
                  <c:v>2.6849315068493151</c:v>
                </c:pt>
                <c:pt idx="484">
                  <c:v>2.6904109589041094</c:v>
                </c:pt>
                <c:pt idx="485">
                  <c:v>2.6958904109589041</c:v>
                </c:pt>
                <c:pt idx="486">
                  <c:v>2.7150684931506848</c:v>
                </c:pt>
                <c:pt idx="487">
                  <c:v>2.7178082191780821</c:v>
                </c:pt>
                <c:pt idx="488">
                  <c:v>2.7205479452054795</c:v>
                </c:pt>
                <c:pt idx="489">
                  <c:v>2.7260273972602738</c:v>
                </c:pt>
                <c:pt idx="490">
                  <c:v>2.7287671232876711</c:v>
                </c:pt>
                <c:pt idx="491">
                  <c:v>2.7342465753424658</c:v>
                </c:pt>
                <c:pt idx="492">
                  <c:v>2.7397260273972601</c:v>
                </c:pt>
                <c:pt idx="493">
                  <c:v>2.7589041095890412</c:v>
                </c:pt>
                <c:pt idx="494">
                  <c:v>2.7643835616438355</c:v>
                </c:pt>
                <c:pt idx="495">
                  <c:v>2.7698630136986302</c:v>
                </c:pt>
                <c:pt idx="496">
                  <c:v>2.7753424657534245</c:v>
                </c:pt>
                <c:pt idx="497">
                  <c:v>2.7780821917808218</c:v>
                </c:pt>
                <c:pt idx="498">
                  <c:v>2.7863013698630139</c:v>
                </c:pt>
                <c:pt idx="499">
                  <c:v>2.7890410958904108</c:v>
                </c:pt>
                <c:pt idx="500">
                  <c:v>2.8027397260273972</c:v>
                </c:pt>
                <c:pt idx="501">
                  <c:v>2.8054794520547945</c:v>
                </c:pt>
                <c:pt idx="502">
                  <c:v>2.8109589041095893</c:v>
                </c:pt>
                <c:pt idx="503">
                  <c:v>2.8219178082191783</c:v>
                </c:pt>
                <c:pt idx="504">
                  <c:v>2.8273972602739725</c:v>
                </c:pt>
                <c:pt idx="505">
                  <c:v>2.8356164383561642</c:v>
                </c:pt>
                <c:pt idx="506">
                  <c:v>2.8465753424657536</c:v>
                </c:pt>
                <c:pt idx="507">
                  <c:v>2.8493150684931505</c:v>
                </c:pt>
                <c:pt idx="508">
                  <c:v>2.8520547945205479</c:v>
                </c:pt>
                <c:pt idx="509">
                  <c:v>2.871232876712329</c:v>
                </c:pt>
                <c:pt idx="510">
                  <c:v>2.882191780821918</c:v>
                </c:pt>
                <c:pt idx="511">
                  <c:v>2.893150684931507</c:v>
                </c:pt>
                <c:pt idx="512">
                  <c:v>2.8958904109589043</c:v>
                </c:pt>
                <c:pt idx="513">
                  <c:v>2.904109589041096</c:v>
                </c:pt>
                <c:pt idx="514">
                  <c:v>2.9095890410958902</c:v>
                </c:pt>
                <c:pt idx="515">
                  <c:v>2.9150684931506849</c:v>
                </c:pt>
                <c:pt idx="516">
                  <c:v>2.9178082191780823</c:v>
                </c:pt>
                <c:pt idx="517">
                  <c:v>2.9205479452054797</c:v>
                </c:pt>
                <c:pt idx="518">
                  <c:v>2.9287671232876713</c:v>
                </c:pt>
                <c:pt idx="519">
                  <c:v>2.9342465753424656</c:v>
                </c:pt>
                <c:pt idx="520">
                  <c:v>2.9397260273972603</c:v>
                </c:pt>
                <c:pt idx="521">
                  <c:v>2.9589041095890409</c:v>
                </c:pt>
                <c:pt idx="522">
                  <c:v>2.9616438356164383</c:v>
                </c:pt>
                <c:pt idx="523">
                  <c:v>2.9643835616438357</c:v>
                </c:pt>
                <c:pt idx="524">
                  <c:v>2.967123287671233</c:v>
                </c:pt>
                <c:pt idx="525">
                  <c:v>2.978082191780822</c:v>
                </c:pt>
                <c:pt idx="526">
                  <c:v>2.9835616438356163</c:v>
                </c:pt>
                <c:pt idx="527">
                  <c:v>2.9863013698630136</c:v>
                </c:pt>
                <c:pt idx="528">
                  <c:v>2.989041095890411</c:v>
                </c:pt>
                <c:pt idx="529">
                  <c:v>2.9917808219178084</c:v>
                </c:pt>
                <c:pt idx="530">
                  <c:v>3.0054794520547947</c:v>
                </c:pt>
                <c:pt idx="531">
                  <c:v>3.010958904109589</c:v>
                </c:pt>
                <c:pt idx="532">
                  <c:v>3.0136986301369864</c:v>
                </c:pt>
                <c:pt idx="533">
                  <c:v>3.0164383561643837</c:v>
                </c:pt>
                <c:pt idx="534">
                  <c:v>3.0246575342465754</c:v>
                </c:pt>
                <c:pt idx="535">
                  <c:v>3.0273972602739727</c:v>
                </c:pt>
                <c:pt idx="536">
                  <c:v>3.0301369863013701</c:v>
                </c:pt>
                <c:pt idx="537">
                  <c:v>3.0356164383561643</c:v>
                </c:pt>
                <c:pt idx="538">
                  <c:v>3.0410958904109591</c:v>
                </c:pt>
                <c:pt idx="539">
                  <c:v>3.0465753424657533</c:v>
                </c:pt>
                <c:pt idx="540">
                  <c:v>3.0602739726027397</c:v>
                </c:pt>
                <c:pt idx="541">
                  <c:v>3.0684931506849313</c:v>
                </c:pt>
                <c:pt idx="542">
                  <c:v>3.0767123287671234</c:v>
                </c:pt>
                <c:pt idx="543">
                  <c:v>3.0794520547945203</c:v>
                </c:pt>
                <c:pt idx="544">
                  <c:v>3.0849315068493151</c:v>
                </c:pt>
                <c:pt idx="545">
                  <c:v>3.0931506849315067</c:v>
                </c:pt>
                <c:pt idx="546">
                  <c:v>3.095890410958904</c:v>
                </c:pt>
                <c:pt idx="547">
                  <c:v>3.1013698630136988</c:v>
                </c:pt>
                <c:pt idx="548">
                  <c:v>3.1095890410958904</c:v>
                </c:pt>
                <c:pt idx="549">
                  <c:v>3.1123287671232878</c:v>
                </c:pt>
                <c:pt idx="550">
                  <c:v>3.1150684931506851</c:v>
                </c:pt>
                <c:pt idx="551">
                  <c:v>3.128767123287671</c:v>
                </c:pt>
                <c:pt idx="552">
                  <c:v>3.1342465753424658</c:v>
                </c:pt>
                <c:pt idx="553">
                  <c:v>3.1369863013698631</c:v>
                </c:pt>
                <c:pt idx="554">
                  <c:v>3.1424657534246574</c:v>
                </c:pt>
                <c:pt idx="555">
                  <c:v>3.1589041095890411</c:v>
                </c:pt>
                <c:pt idx="556">
                  <c:v>3.1671232876712327</c:v>
                </c:pt>
                <c:pt idx="557">
                  <c:v>3.1726027397260275</c:v>
                </c:pt>
                <c:pt idx="558">
                  <c:v>3.1780821917808217</c:v>
                </c:pt>
                <c:pt idx="559">
                  <c:v>3.1917808219178081</c:v>
                </c:pt>
                <c:pt idx="560">
                  <c:v>3.1972602739726028</c:v>
                </c:pt>
                <c:pt idx="561">
                  <c:v>3.2</c:v>
                </c:pt>
                <c:pt idx="562">
                  <c:v>3.2027397260273971</c:v>
                </c:pt>
                <c:pt idx="563">
                  <c:v>3.2054794520547945</c:v>
                </c:pt>
                <c:pt idx="564">
                  <c:v>3.2082191780821918</c:v>
                </c:pt>
                <c:pt idx="565">
                  <c:v>3.2109589041095892</c:v>
                </c:pt>
                <c:pt idx="566">
                  <c:v>3.2164383561643834</c:v>
                </c:pt>
                <c:pt idx="567">
                  <c:v>3.2219178082191782</c:v>
                </c:pt>
                <c:pt idx="568">
                  <c:v>3.2246575342465755</c:v>
                </c:pt>
                <c:pt idx="569">
                  <c:v>3.2273972602739724</c:v>
                </c:pt>
                <c:pt idx="570">
                  <c:v>3.2301369863013698</c:v>
                </c:pt>
                <c:pt idx="571">
                  <c:v>3.2328767123287672</c:v>
                </c:pt>
                <c:pt idx="572">
                  <c:v>3.2410958904109588</c:v>
                </c:pt>
                <c:pt idx="573">
                  <c:v>3.2438356164383562</c:v>
                </c:pt>
                <c:pt idx="574">
                  <c:v>3.2465753424657535</c:v>
                </c:pt>
                <c:pt idx="575">
                  <c:v>3.2493150684931509</c:v>
                </c:pt>
                <c:pt idx="576">
                  <c:v>3.2520547945205478</c:v>
                </c:pt>
                <c:pt idx="577">
                  <c:v>3.2547945205479452</c:v>
                </c:pt>
                <c:pt idx="578">
                  <c:v>3.2602739726027399</c:v>
                </c:pt>
                <c:pt idx="579">
                  <c:v>3.2630136986301368</c:v>
                </c:pt>
                <c:pt idx="580">
                  <c:v>3.2657534246575342</c:v>
                </c:pt>
                <c:pt idx="581">
                  <c:v>3.2684931506849315</c:v>
                </c:pt>
                <c:pt idx="582">
                  <c:v>3.2712328767123289</c:v>
                </c:pt>
                <c:pt idx="583">
                  <c:v>3.2739726027397262</c:v>
                </c:pt>
                <c:pt idx="584">
                  <c:v>3.2767123287671232</c:v>
                </c:pt>
                <c:pt idx="585">
                  <c:v>3.2794520547945205</c:v>
                </c:pt>
                <c:pt idx="586">
                  <c:v>3.2849315068493152</c:v>
                </c:pt>
                <c:pt idx="587">
                  <c:v>3.2876712328767121</c:v>
                </c:pt>
                <c:pt idx="588">
                  <c:v>3.2904109589041095</c:v>
                </c:pt>
                <c:pt idx="589">
                  <c:v>3.2958904109589042</c:v>
                </c:pt>
                <c:pt idx="590">
                  <c:v>3.3095890410958906</c:v>
                </c:pt>
                <c:pt idx="591">
                  <c:v>3.3287671232876712</c:v>
                </c:pt>
                <c:pt idx="592">
                  <c:v>3.3342465753424659</c:v>
                </c:pt>
                <c:pt idx="593">
                  <c:v>3.3369863013698629</c:v>
                </c:pt>
                <c:pt idx="594">
                  <c:v>3.3534246575342466</c:v>
                </c:pt>
                <c:pt idx="595">
                  <c:v>3.3561643835616439</c:v>
                </c:pt>
                <c:pt idx="596">
                  <c:v>3.3589041095890413</c:v>
                </c:pt>
                <c:pt idx="597">
                  <c:v>3.3616438356164382</c:v>
                </c:pt>
                <c:pt idx="598">
                  <c:v>3.3671232876712329</c:v>
                </c:pt>
                <c:pt idx="599">
                  <c:v>3.3726027397260272</c:v>
                </c:pt>
                <c:pt idx="600">
                  <c:v>3.3753424657534246</c:v>
                </c:pt>
                <c:pt idx="601">
                  <c:v>3.3780821917808219</c:v>
                </c:pt>
                <c:pt idx="602">
                  <c:v>3.3808219178082193</c:v>
                </c:pt>
                <c:pt idx="603">
                  <c:v>3.3835616438356166</c:v>
                </c:pt>
                <c:pt idx="604">
                  <c:v>3.3917808219178083</c:v>
                </c:pt>
                <c:pt idx="605">
                  <c:v>3.3972602739726026</c:v>
                </c:pt>
                <c:pt idx="606">
                  <c:v>3.4</c:v>
                </c:pt>
                <c:pt idx="607">
                  <c:v>3.4027397260273973</c:v>
                </c:pt>
                <c:pt idx="608">
                  <c:v>3.408219178082192</c:v>
                </c:pt>
                <c:pt idx="609">
                  <c:v>3.4109589041095889</c:v>
                </c:pt>
                <c:pt idx="610">
                  <c:v>3.4164383561643836</c:v>
                </c:pt>
                <c:pt idx="611">
                  <c:v>3.419178082191781</c:v>
                </c:pt>
                <c:pt idx="612">
                  <c:v>3.4219178082191779</c:v>
                </c:pt>
                <c:pt idx="613">
                  <c:v>3.441095890410959</c:v>
                </c:pt>
                <c:pt idx="614">
                  <c:v>3.4438356164383563</c:v>
                </c:pt>
                <c:pt idx="615">
                  <c:v>3.4547945205479453</c:v>
                </c:pt>
                <c:pt idx="616">
                  <c:v>3.463013698630137</c:v>
                </c:pt>
                <c:pt idx="617">
                  <c:v>3.4657534246575343</c:v>
                </c:pt>
                <c:pt idx="618">
                  <c:v>3.473972602739726</c:v>
                </c:pt>
                <c:pt idx="619">
                  <c:v>3.4794520547945207</c:v>
                </c:pt>
                <c:pt idx="620">
                  <c:v>3.484931506849315</c:v>
                </c:pt>
                <c:pt idx="621">
                  <c:v>3.4986301369863013</c:v>
                </c:pt>
                <c:pt idx="622">
                  <c:v>3.504109589041096</c:v>
                </c:pt>
                <c:pt idx="623">
                  <c:v>3.506849315068493</c:v>
                </c:pt>
                <c:pt idx="624">
                  <c:v>3.5123287671232877</c:v>
                </c:pt>
                <c:pt idx="625">
                  <c:v>3.5178082191780824</c:v>
                </c:pt>
                <c:pt idx="626">
                  <c:v>3.5232876712328767</c:v>
                </c:pt>
                <c:pt idx="627">
                  <c:v>3.5287671232876714</c:v>
                </c:pt>
                <c:pt idx="628">
                  <c:v>3.5424657534246577</c:v>
                </c:pt>
                <c:pt idx="629">
                  <c:v>3.547945205479452</c:v>
                </c:pt>
                <c:pt idx="630">
                  <c:v>3.5643835616438357</c:v>
                </c:pt>
                <c:pt idx="631">
                  <c:v>3.5726027397260274</c:v>
                </c:pt>
                <c:pt idx="632">
                  <c:v>3.5863013698630137</c:v>
                </c:pt>
                <c:pt idx="633">
                  <c:v>3.591780821917808</c:v>
                </c:pt>
                <c:pt idx="634">
                  <c:v>3.5945205479452054</c:v>
                </c:pt>
                <c:pt idx="635">
                  <c:v>3.5972602739726027</c:v>
                </c:pt>
                <c:pt idx="636">
                  <c:v>3.6</c:v>
                </c:pt>
                <c:pt idx="637">
                  <c:v>3.6054794520547944</c:v>
                </c:pt>
                <c:pt idx="638">
                  <c:v>3.6109589041095891</c:v>
                </c:pt>
                <c:pt idx="639">
                  <c:v>3.6164383561643834</c:v>
                </c:pt>
                <c:pt idx="640">
                  <c:v>3.6191780821917807</c:v>
                </c:pt>
                <c:pt idx="641">
                  <c:v>3.6219178082191781</c:v>
                </c:pt>
                <c:pt idx="642">
                  <c:v>3.6301369863013697</c:v>
                </c:pt>
                <c:pt idx="643">
                  <c:v>3.6356164383561644</c:v>
                </c:pt>
                <c:pt idx="644">
                  <c:v>3.6383561643835618</c:v>
                </c:pt>
                <c:pt idx="645">
                  <c:v>3.6410958904109587</c:v>
                </c:pt>
                <c:pt idx="646">
                  <c:v>3.6547945205479451</c:v>
                </c:pt>
                <c:pt idx="647">
                  <c:v>3.6602739726027398</c:v>
                </c:pt>
                <c:pt idx="648">
                  <c:v>3.6630136986301371</c:v>
                </c:pt>
                <c:pt idx="649">
                  <c:v>3.6657534246575341</c:v>
                </c:pt>
                <c:pt idx="650">
                  <c:v>3.6684931506849314</c:v>
                </c:pt>
                <c:pt idx="651">
                  <c:v>3.6739726027397261</c:v>
                </c:pt>
                <c:pt idx="652">
                  <c:v>3.6794520547945204</c:v>
                </c:pt>
                <c:pt idx="653">
                  <c:v>3.6821917808219178</c:v>
                </c:pt>
                <c:pt idx="654">
                  <c:v>3.6849315068493151</c:v>
                </c:pt>
                <c:pt idx="655">
                  <c:v>3.6931506849315068</c:v>
                </c:pt>
                <c:pt idx="656">
                  <c:v>3.6986301369863015</c:v>
                </c:pt>
                <c:pt idx="657">
                  <c:v>3.7041095890410958</c:v>
                </c:pt>
                <c:pt idx="658">
                  <c:v>3.7068493150684931</c:v>
                </c:pt>
                <c:pt idx="659">
                  <c:v>3.7095890410958905</c:v>
                </c:pt>
                <c:pt idx="660">
                  <c:v>3.7178082191780821</c:v>
                </c:pt>
                <c:pt idx="661">
                  <c:v>3.7232876712328768</c:v>
                </c:pt>
                <c:pt idx="662">
                  <c:v>3.7260273972602738</c:v>
                </c:pt>
                <c:pt idx="663">
                  <c:v>3.7315068493150685</c:v>
                </c:pt>
                <c:pt idx="664">
                  <c:v>3.7342465753424658</c:v>
                </c:pt>
                <c:pt idx="665">
                  <c:v>3.7369863013698632</c:v>
                </c:pt>
                <c:pt idx="666">
                  <c:v>3.7424657534246575</c:v>
                </c:pt>
                <c:pt idx="667">
                  <c:v>3.7479452054794522</c:v>
                </c:pt>
                <c:pt idx="668">
                  <c:v>3.7506849315068491</c:v>
                </c:pt>
                <c:pt idx="669">
                  <c:v>3.7534246575342465</c:v>
                </c:pt>
                <c:pt idx="670">
                  <c:v>3.7726027397260276</c:v>
                </c:pt>
                <c:pt idx="671">
                  <c:v>3.7753424657534245</c:v>
                </c:pt>
                <c:pt idx="672">
                  <c:v>3.7780821917808218</c:v>
                </c:pt>
                <c:pt idx="673">
                  <c:v>3.7808219178082192</c:v>
                </c:pt>
                <c:pt idx="674">
                  <c:v>3.7863013698630139</c:v>
                </c:pt>
                <c:pt idx="675">
                  <c:v>3.7917808219178082</c:v>
                </c:pt>
                <c:pt idx="676">
                  <c:v>3.8109589041095893</c:v>
                </c:pt>
                <c:pt idx="677">
                  <c:v>3.8136986301369862</c:v>
                </c:pt>
                <c:pt idx="678">
                  <c:v>3.8164383561643835</c:v>
                </c:pt>
                <c:pt idx="679">
                  <c:v>3.8191780821917809</c:v>
                </c:pt>
                <c:pt idx="680">
                  <c:v>3.8246575342465752</c:v>
                </c:pt>
                <c:pt idx="681">
                  <c:v>3.8273972602739725</c:v>
                </c:pt>
                <c:pt idx="682">
                  <c:v>3.8383561643835615</c:v>
                </c:pt>
                <c:pt idx="683">
                  <c:v>3.8410958904109589</c:v>
                </c:pt>
                <c:pt idx="684">
                  <c:v>3.8547945205479452</c:v>
                </c:pt>
                <c:pt idx="685">
                  <c:v>3.8575342465753426</c:v>
                </c:pt>
                <c:pt idx="686">
                  <c:v>3.8602739726027395</c:v>
                </c:pt>
                <c:pt idx="687">
                  <c:v>3.8630136986301369</c:v>
                </c:pt>
                <c:pt idx="688">
                  <c:v>3.8684931506849316</c:v>
                </c:pt>
                <c:pt idx="689">
                  <c:v>3.8794520547945206</c:v>
                </c:pt>
                <c:pt idx="690">
                  <c:v>3.882191780821918</c:v>
                </c:pt>
                <c:pt idx="691">
                  <c:v>3.8849315068493149</c:v>
                </c:pt>
                <c:pt idx="692">
                  <c:v>3.8904109589041096</c:v>
                </c:pt>
                <c:pt idx="693">
                  <c:v>3.8986301369863012</c:v>
                </c:pt>
                <c:pt idx="694">
                  <c:v>3.9013698630136986</c:v>
                </c:pt>
                <c:pt idx="695">
                  <c:v>3.9068493150684933</c:v>
                </c:pt>
                <c:pt idx="696">
                  <c:v>3.9232876712328766</c:v>
                </c:pt>
                <c:pt idx="697">
                  <c:v>3.9260273972602739</c:v>
                </c:pt>
                <c:pt idx="698">
                  <c:v>3.9315068493150687</c:v>
                </c:pt>
                <c:pt idx="699">
                  <c:v>3.9424657534246577</c:v>
                </c:pt>
                <c:pt idx="700">
                  <c:v>3.9452054794520546</c:v>
                </c:pt>
                <c:pt idx="701">
                  <c:v>3.9479452054794519</c:v>
                </c:pt>
                <c:pt idx="702">
                  <c:v>3.9534246575342467</c:v>
                </c:pt>
                <c:pt idx="703">
                  <c:v>3.9616438356164383</c:v>
                </c:pt>
                <c:pt idx="704">
                  <c:v>3.9698630136986299</c:v>
                </c:pt>
                <c:pt idx="705">
                  <c:v>3.9726027397260273</c:v>
                </c:pt>
                <c:pt idx="706">
                  <c:v>3.9753424657534246</c:v>
                </c:pt>
                <c:pt idx="707">
                  <c:v>3.9945205479452053</c:v>
                </c:pt>
                <c:pt idx="708">
                  <c:v>3.9972602739726026</c:v>
                </c:pt>
                <c:pt idx="709">
                  <c:v>4.0136986301369859</c:v>
                </c:pt>
                <c:pt idx="710">
                  <c:v>4.0164383561643833</c:v>
                </c:pt>
                <c:pt idx="711">
                  <c:v>4.0191780821917806</c:v>
                </c:pt>
                <c:pt idx="712">
                  <c:v>4.0301369863013701</c:v>
                </c:pt>
                <c:pt idx="713">
                  <c:v>4.0328767123287674</c:v>
                </c:pt>
                <c:pt idx="714">
                  <c:v>4.0410958904109586</c:v>
                </c:pt>
                <c:pt idx="715">
                  <c:v>4.0547945205479454</c:v>
                </c:pt>
                <c:pt idx="716">
                  <c:v>4.0575342465753428</c:v>
                </c:pt>
                <c:pt idx="717">
                  <c:v>4.0602739726027401</c:v>
                </c:pt>
                <c:pt idx="718">
                  <c:v>4.0630136986301366</c:v>
                </c:pt>
                <c:pt idx="719">
                  <c:v>4.065753424657534</c:v>
                </c:pt>
                <c:pt idx="720">
                  <c:v>4.0684931506849313</c:v>
                </c:pt>
                <c:pt idx="721">
                  <c:v>4.0712328767123287</c:v>
                </c:pt>
                <c:pt idx="722">
                  <c:v>4.0739726027397261</c:v>
                </c:pt>
                <c:pt idx="723">
                  <c:v>4.0767123287671234</c:v>
                </c:pt>
                <c:pt idx="724">
                  <c:v>4.0821917808219181</c:v>
                </c:pt>
                <c:pt idx="725">
                  <c:v>4.0849315068493155</c:v>
                </c:pt>
                <c:pt idx="726">
                  <c:v>4.087671232876712</c:v>
                </c:pt>
                <c:pt idx="727">
                  <c:v>4.0904109589041093</c:v>
                </c:pt>
                <c:pt idx="728">
                  <c:v>4.1013698630136988</c:v>
                </c:pt>
                <c:pt idx="729">
                  <c:v>4.117808219178082</c:v>
                </c:pt>
                <c:pt idx="730">
                  <c:v>4.1205479452054794</c:v>
                </c:pt>
                <c:pt idx="731">
                  <c:v>4.1232876712328768</c:v>
                </c:pt>
                <c:pt idx="732">
                  <c:v>4.1452054794520548</c:v>
                </c:pt>
                <c:pt idx="733">
                  <c:v>4.1643835616438354</c:v>
                </c:pt>
                <c:pt idx="734">
                  <c:v>4.1671232876712327</c:v>
                </c:pt>
                <c:pt idx="735">
                  <c:v>4.1698630136986301</c:v>
                </c:pt>
                <c:pt idx="736">
                  <c:v>4.1726027397260275</c:v>
                </c:pt>
                <c:pt idx="737">
                  <c:v>4.1863013698630134</c:v>
                </c:pt>
                <c:pt idx="738">
                  <c:v>4.1972602739726028</c:v>
                </c:pt>
                <c:pt idx="739">
                  <c:v>4.2054794520547949</c:v>
                </c:pt>
                <c:pt idx="740">
                  <c:v>4.2082191780821914</c:v>
                </c:pt>
                <c:pt idx="741">
                  <c:v>4.2109589041095887</c:v>
                </c:pt>
                <c:pt idx="742">
                  <c:v>4.2164383561643834</c:v>
                </c:pt>
                <c:pt idx="743">
                  <c:v>4.2328767123287667</c:v>
                </c:pt>
                <c:pt idx="744">
                  <c:v>4.2356164383561641</c:v>
                </c:pt>
                <c:pt idx="745">
                  <c:v>4.2493150684931509</c:v>
                </c:pt>
                <c:pt idx="746">
                  <c:v>4.2547945205479456</c:v>
                </c:pt>
                <c:pt idx="747">
                  <c:v>4.2739726027397262</c:v>
                </c:pt>
                <c:pt idx="748">
                  <c:v>4.2767123287671236</c:v>
                </c:pt>
                <c:pt idx="749">
                  <c:v>4.279452054794521</c:v>
                </c:pt>
                <c:pt idx="750">
                  <c:v>4.2849315068493148</c:v>
                </c:pt>
                <c:pt idx="751">
                  <c:v>4.2986301369863016</c:v>
                </c:pt>
                <c:pt idx="752">
                  <c:v>4.3013698630136989</c:v>
                </c:pt>
                <c:pt idx="753">
                  <c:v>4.3041095890410963</c:v>
                </c:pt>
                <c:pt idx="754">
                  <c:v>4.3123287671232875</c:v>
                </c:pt>
                <c:pt idx="755">
                  <c:v>4.3315068493150681</c:v>
                </c:pt>
                <c:pt idx="756">
                  <c:v>4.3342465753424655</c:v>
                </c:pt>
                <c:pt idx="757">
                  <c:v>4.3369863013698629</c:v>
                </c:pt>
                <c:pt idx="758">
                  <c:v>4.3397260273972602</c:v>
                </c:pt>
                <c:pt idx="759">
                  <c:v>4.3424657534246576</c:v>
                </c:pt>
                <c:pt idx="760">
                  <c:v>4.3452054794520549</c:v>
                </c:pt>
                <c:pt idx="761">
                  <c:v>4.3616438356164382</c:v>
                </c:pt>
                <c:pt idx="762">
                  <c:v>4.3643835616438356</c:v>
                </c:pt>
                <c:pt idx="763">
                  <c:v>4.3698630136986303</c:v>
                </c:pt>
                <c:pt idx="764">
                  <c:v>4.375342465753425</c:v>
                </c:pt>
                <c:pt idx="765">
                  <c:v>4.3835616438356162</c:v>
                </c:pt>
                <c:pt idx="766">
                  <c:v>4.3863013698630136</c:v>
                </c:pt>
                <c:pt idx="767">
                  <c:v>4.3890410958904109</c:v>
                </c:pt>
                <c:pt idx="768">
                  <c:v>4.3945205479452056</c:v>
                </c:pt>
                <c:pt idx="769">
                  <c:v>4.4000000000000004</c:v>
                </c:pt>
                <c:pt idx="770">
                  <c:v>4.4054794520547942</c:v>
                </c:pt>
                <c:pt idx="771">
                  <c:v>4.4109589041095889</c:v>
                </c:pt>
                <c:pt idx="772">
                  <c:v>4.4136986301369863</c:v>
                </c:pt>
                <c:pt idx="773">
                  <c:v>4.4301369863013695</c:v>
                </c:pt>
                <c:pt idx="774">
                  <c:v>4.4328767123287669</c:v>
                </c:pt>
                <c:pt idx="775">
                  <c:v>4.4383561643835616</c:v>
                </c:pt>
                <c:pt idx="776">
                  <c:v>4.4438356164383563</c:v>
                </c:pt>
                <c:pt idx="777">
                  <c:v>4.4493150684931511</c:v>
                </c:pt>
                <c:pt idx="778">
                  <c:v>4.4520547945205475</c:v>
                </c:pt>
                <c:pt idx="779">
                  <c:v>4.4547945205479449</c:v>
                </c:pt>
                <c:pt idx="780">
                  <c:v>4.4575342465753423</c:v>
                </c:pt>
                <c:pt idx="781">
                  <c:v>4.463013698630137</c:v>
                </c:pt>
                <c:pt idx="782">
                  <c:v>4.4684931506849317</c:v>
                </c:pt>
                <c:pt idx="783">
                  <c:v>4.4739726027397264</c:v>
                </c:pt>
                <c:pt idx="784">
                  <c:v>4.4767123287671229</c:v>
                </c:pt>
                <c:pt idx="785">
                  <c:v>4.4794520547945202</c:v>
                </c:pt>
                <c:pt idx="786">
                  <c:v>4.4821917808219176</c:v>
                </c:pt>
                <c:pt idx="787">
                  <c:v>4.4876712328767123</c:v>
                </c:pt>
                <c:pt idx="788">
                  <c:v>4.493150684931507</c:v>
                </c:pt>
                <c:pt idx="789">
                  <c:v>4.4958904109589044</c:v>
                </c:pt>
                <c:pt idx="790">
                  <c:v>4.4986301369863018</c:v>
                </c:pt>
                <c:pt idx="791">
                  <c:v>4.5013698630136982</c:v>
                </c:pt>
                <c:pt idx="792">
                  <c:v>4.5041095890410956</c:v>
                </c:pt>
                <c:pt idx="793">
                  <c:v>4.506849315068493</c:v>
                </c:pt>
                <c:pt idx="794">
                  <c:v>4.5123287671232877</c:v>
                </c:pt>
                <c:pt idx="795">
                  <c:v>4.515068493150685</c:v>
                </c:pt>
                <c:pt idx="796">
                  <c:v>4.5178082191780824</c:v>
                </c:pt>
                <c:pt idx="797">
                  <c:v>4.5205479452054798</c:v>
                </c:pt>
                <c:pt idx="798">
                  <c:v>4.5260273972602736</c:v>
                </c:pt>
                <c:pt idx="799">
                  <c:v>4.5315068493150683</c:v>
                </c:pt>
                <c:pt idx="800">
                  <c:v>4.536986301369863</c:v>
                </c:pt>
                <c:pt idx="801">
                  <c:v>4.5397260273972604</c:v>
                </c:pt>
                <c:pt idx="802">
                  <c:v>4.5424657534246577</c:v>
                </c:pt>
                <c:pt idx="803">
                  <c:v>4.5452054794520551</c:v>
                </c:pt>
                <c:pt idx="804">
                  <c:v>4.5479452054794525</c:v>
                </c:pt>
                <c:pt idx="805">
                  <c:v>4.5506849315068489</c:v>
                </c:pt>
                <c:pt idx="806">
                  <c:v>4.5561643835616437</c:v>
                </c:pt>
                <c:pt idx="807">
                  <c:v>4.558904109589041</c:v>
                </c:pt>
                <c:pt idx="808">
                  <c:v>4.5616438356164384</c:v>
                </c:pt>
                <c:pt idx="809">
                  <c:v>4.5643835616438357</c:v>
                </c:pt>
                <c:pt idx="810">
                  <c:v>4.5671232876712331</c:v>
                </c:pt>
                <c:pt idx="811">
                  <c:v>4.5698630136986305</c:v>
                </c:pt>
                <c:pt idx="812">
                  <c:v>4.5753424657534243</c:v>
                </c:pt>
                <c:pt idx="813">
                  <c:v>4.580821917808219</c:v>
                </c:pt>
                <c:pt idx="814">
                  <c:v>4.5863013698630137</c:v>
                </c:pt>
                <c:pt idx="815">
                  <c:v>4.5890410958904111</c:v>
                </c:pt>
                <c:pt idx="816">
                  <c:v>4.5945205479452058</c:v>
                </c:pt>
                <c:pt idx="817">
                  <c:v>4.5999999999999996</c:v>
                </c:pt>
                <c:pt idx="818">
                  <c:v>4.602739726027397</c:v>
                </c:pt>
                <c:pt idx="819">
                  <c:v>4.6054794520547944</c:v>
                </c:pt>
                <c:pt idx="820">
                  <c:v>4.6082191780821917</c:v>
                </c:pt>
                <c:pt idx="821">
                  <c:v>4.6191780821917812</c:v>
                </c:pt>
                <c:pt idx="822">
                  <c:v>4.624657534246575</c:v>
                </c:pt>
                <c:pt idx="823">
                  <c:v>4.6273972602739724</c:v>
                </c:pt>
                <c:pt idx="824">
                  <c:v>4.6301369863013697</c:v>
                </c:pt>
                <c:pt idx="825">
                  <c:v>4.6356164383561644</c:v>
                </c:pt>
                <c:pt idx="826">
                  <c:v>4.6383561643835618</c:v>
                </c:pt>
                <c:pt idx="827">
                  <c:v>4.6438356164383565</c:v>
                </c:pt>
                <c:pt idx="828">
                  <c:v>4.6493150684931503</c:v>
                </c:pt>
                <c:pt idx="829">
                  <c:v>4.6547945205479451</c:v>
                </c:pt>
                <c:pt idx="830">
                  <c:v>4.6575342465753424</c:v>
                </c:pt>
                <c:pt idx="831">
                  <c:v>4.6630136986301371</c:v>
                </c:pt>
                <c:pt idx="832">
                  <c:v>4.6684931506849319</c:v>
                </c:pt>
                <c:pt idx="833">
                  <c:v>4.6739726027397257</c:v>
                </c:pt>
                <c:pt idx="834">
                  <c:v>4.6794520547945204</c:v>
                </c:pt>
                <c:pt idx="835">
                  <c:v>4.6821917808219178</c:v>
                </c:pt>
                <c:pt idx="836">
                  <c:v>4.6876712328767125</c:v>
                </c:pt>
                <c:pt idx="837">
                  <c:v>4.6904109589041099</c:v>
                </c:pt>
                <c:pt idx="838">
                  <c:v>4.6931506849315072</c:v>
                </c:pt>
                <c:pt idx="839">
                  <c:v>4.6958904109589037</c:v>
                </c:pt>
                <c:pt idx="840">
                  <c:v>4.6986301369863011</c:v>
                </c:pt>
                <c:pt idx="841">
                  <c:v>4.7068493150684931</c:v>
                </c:pt>
                <c:pt idx="842">
                  <c:v>4.7123287671232879</c:v>
                </c:pt>
                <c:pt idx="843">
                  <c:v>4.7315068493150685</c:v>
                </c:pt>
                <c:pt idx="844">
                  <c:v>4.7369863013698632</c:v>
                </c:pt>
                <c:pt idx="845">
                  <c:v>4.7424657534246579</c:v>
                </c:pt>
                <c:pt idx="846">
                  <c:v>4.7452054794520544</c:v>
                </c:pt>
                <c:pt idx="847">
                  <c:v>4.7506849315068491</c:v>
                </c:pt>
                <c:pt idx="848">
                  <c:v>4.7561643835616438</c:v>
                </c:pt>
                <c:pt idx="849">
                  <c:v>4.7753424657534245</c:v>
                </c:pt>
                <c:pt idx="850">
                  <c:v>4.7780821917808218</c:v>
                </c:pt>
                <c:pt idx="851">
                  <c:v>4.7808219178082192</c:v>
                </c:pt>
                <c:pt idx="852">
                  <c:v>4.7863013698630139</c:v>
                </c:pt>
                <c:pt idx="853">
                  <c:v>4.7945205479452051</c:v>
                </c:pt>
                <c:pt idx="854">
                  <c:v>4.8</c:v>
                </c:pt>
                <c:pt idx="855">
                  <c:v>4.8027397260273972</c:v>
                </c:pt>
                <c:pt idx="856">
                  <c:v>4.8054794520547945</c:v>
                </c:pt>
                <c:pt idx="857">
                  <c:v>4.8191780821917805</c:v>
                </c:pt>
                <c:pt idx="858">
                  <c:v>4.8219178082191778</c:v>
                </c:pt>
                <c:pt idx="859">
                  <c:v>4.8246575342465752</c:v>
                </c:pt>
                <c:pt idx="860">
                  <c:v>4.8438356164383558</c:v>
                </c:pt>
                <c:pt idx="861">
                  <c:v>4.8465753424657532</c:v>
                </c:pt>
                <c:pt idx="862">
                  <c:v>4.8493150684931505</c:v>
                </c:pt>
                <c:pt idx="863">
                  <c:v>4.8547945205479452</c:v>
                </c:pt>
                <c:pt idx="864">
                  <c:v>4.8575342465753426</c:v>
                </c:pt>
                <c:pt idx="865">
                  <c:v>4.8657534246575347</c:v>
                </c:pt>
                <c:pt idx="866">
                  <c:v>4.8684931506849312</c:v>
                </c:pt>
                <c:pt idx="867">
                  <c:v>4.8712328767123285</c:v>
                </c:pt>
                <c:pt idx="868">
                  <c:v>4.8739726027397259</c:v>
                </c:pt>
                <c:pt idx="869">
                  <c:v>4.8876712328767127</c:v>
                </c:pt>
                <c:pt idx="870">
                  <c:v>4.8904109589041092</c:v>
                </c:pt>
                <c:pt idx="871">
                  <c:v>4.8931506849315065</c:v>
                </c:pt>
                <c:pt idx="872">
                  <c:v>4.8958904109589039</c:v>
                </c:pt>
                <c:pt idx="873">
                  <c:v>4.9068493150684933</c:v>
                </c:pt>
                <c:pt idx="874">
                  <c:v>4.9205479452054792</c:v>
                </c:pt>
                <c:pt idx="875">
                  <c:v>4.9369863013698634</c:v>
                </c:pt>
                <c:pt idx="876">
                  <c:v>4.9397260273972599</c:v>
                </c:pt>
                <c:pt idx="877">
                  <c:v>4.9424657534246572</c:v>
                </c:pt>
                <c:pt idx="878">
                  <c:v>4.9452054794520546</c:v>
                </c:pt>
                <c:pt idx="879">
                  <c:v>4.9479452054794519</c:v>
                </c:pt>
                <c:pt idx="880">
                  <c:v>4.9506849315068493</c:v>
                </c:pt>
                <c:pt idx="881">
                  <c:v>4.9534246575342467</c:v>
                </c:pt>
                <c:pt idx="882">
                  <c:v>4.956164383561644</c:v>
                </c:pt>
                <c:pt idx="883">
                  <c:v>4.9616438356164387</c:v>
                </c:pt>
                <c:pt idx="884">
                  <c:v>4.9698630136986299</c:v>
                </c:pt>
                <c:pt idx="885">
                  <c:v>4.9753424657534246</c:v>
                </c:pt>
                <c:pt idx="886">
                  <c:v>4.978082191780822</c:v>
                </c:pt>
                <c:pt idx="887">
                  <c:v>4.9808219178082194</c:v>
                </c:pt>
                <c:pt idx="888">
                  <c:v>4.9835616438356167</c:v>
                </c:pt>
                <c:pt idx="889">
                  <c:v>4.9890410958904106</c:v>
                </c:pt>
                <c:pt idx="890">
                  <c:v>5</c:v>
                </c:pt>
                <c:pt idx="891">
                  <c:v>5.0054794520547947</c:v>
                </c:pt>
                <c:pt idx="892">
                  <c:v>5.0082191780821921</c:v>
                </c:pt>
                <c:pt idx="893">
                  <c:v>5.0136986301369859</c:v>
                </c:pt>
                <c:pt idx="894">
                  <c:v>5.0191780821917806</c:v>
                </c:pt>
                <c:pt idx="895">
                  <c:v>5.021917808219178</c:v>
                </c:pt>
                <c:pt idx="896">
                  <c:v>5.0328767123287674</c:v>
                </c:pt>
                <c:pt idx="897">
                  <c:v>5.0383561643835613</c:v>
                </c:pt>
                <c:pt idx="898">
                  <c:v>5.0410958904109586</c:v>
                </c:pt>
                <c:pt idx="899">
                  <c:v>5.0493150684931507</c:v>
                </c:pt>
                <c:pt idx="900">
                  <c:v>5.065753424657534</c:v>
                </c:pt>
                <c:pt idx="901">
                  <c:v>5.0684931506849313</c:v>
                </c:pt>
                <c:pt idx="902">
                  <c:v>5.0767123287671234</c:v>
                </c:pt>
                <c:pt idx="903">
                  <c:v>5.0821917808219181</c:v>
                </c:pt>
                <c:pt idx="904">
                  <c:v>5.0849315068493155</c:v>
                </c:pt>
                <c:pt idx="905">
                  <c:v>5.0904109589041093</c:v>
                </c:pt>
                <c:pt idx="906">
                  <c:v>5.095890410958904</c:v>
                </c:pt>
                <c:pt idx="907">
                  <c:v>5.1068493150684935</c:v>
                </c:pt>
                <c:pt idx="908">
                  <c:v>5.1095890410958908</c:v>
                </c:pt>
                <c:pt idx="909">
                  <c:v>5.1123287671232873</c:v>
                </c:pt>
                <c:pt idx="910">
                  <c:v>5.1150684931506847</c:v>
                </c:pt>
                <c:pt idx="911">
                  <c:v>5.117808219178082</c:v>
                </c:pt>
                <c:pt idx="912">
                  <c:v>5.1205479452054794</c:v>
                </c:pt>
                <c:pt idx="913">
                  <c:v>5.1260273972602741</c:v>
                </c:pt>
                <c:pt idx="914">
                  <c:v>5.1287671232876715</c:v>
                </c:pt>
                <c:pt idx="915">
                  <c:v>5.1315068493150688</c:v>
                </c:pt>
                <c:pt idx="916">
                  <c:v>5.1342465753424653</c:v>
                </c:pt>
                <c:pt idx="917">
                  <c:v>5.13972602739726</c:v>
                </c:pt>
                <c:pt idx="918">
                  <c:v>5.1534246575342468</c:v>
                </c:pt>
                <c:pt idx="919">
                  <c:v>5.1561643835616442</c:v>
                </c:pt>
                <c:pt idx="920">
                  <c:v>5.1589041095890407</c:v>
                </c:pt>
                <c:pt idx="921">
                  <c:v>5.1698630136986301</c:v>
                </c:pt>
                <c:pt idx="922">
                  <c:v>5.1726027397260275</c:v>
                </c:pt>
                <c:pt idx="923">
                  <c:v>5.1753424657534248</c:v>
                </c:pt>
                <c:pt idx="924">
                  <c:v>5.1890410958904107</c:v>
                </c:pt>
                <c:pt idx="925">
                  <c:v>5.1945205479452055</c:v>
                </c:pt>
                <c:pt idx="926">
                  <c:v>5.1972602739726028</c:v>
                </c:pt>
                <c:pt idx="927">
                  <c:v>5.2</c:v>
                </c:pt>
                <c:pt idx="928">
                  <c:v>5.2027397260273975</c:v>
                </c:pt>
                <c:pt idx="929">
                  <c:v>5.2109589041095887</c:v>
                </c:pt>
                <c:pt idx="930">
                  <c:v>5.2136986301369861</c:v>
                </c:pt>
                <c:pt idx="931">
                  <c:v>5.2164383561643834</c:v>
                </c:pt>
                <c:pt idx="932">
                  <c:v>5.2191780821917808</c:v>
                </c:pt>
                <c:pt idx="933">
                  <c:v>5.2219178082191782</c:v>
                </c:pt>
                <c:pt idx="934">
                  <c:v>5.2246575342465755</c:v>
                </c:pt>
                <c:pt idx="935">
                  <c:v>5.2273972602739729</c:v>
                </c:pt>
                <c:pt idx="936">
                  <c:v>5.2383561643835614</c:v>
                </c:pt>
                <c:pt idx="937">
                  <c:v>5.2410958904109588</c:v>
                </c:pt>
                <c:pt idx="938">
                  <c:v>5.2465753424657535</c:v>
                </c:pt>
                <c:pt idx="939">
                  <c:v>5.2520547945205482</c:v>
                </c:pt>
                <c:pt idx="940">
                  <c:v>5.2575342465753421</c:v>
                </c:pt>
                <c:pt idx="941">
                  <c:v>5.2767123287671236</c:v>
                </c:pt>
                <c:pt idx="942">
                  <c:v>5.2821917808219174</c:v>
                </c:pt>
                <c:pt idx="943">
                  <c:v>5.2876712328767121</c:v>
                </c:pt>
                <c:pt idx="944">
                  <c:v>5.2904109589041095</c:v>
                </c:pt>
                <c:pt idx="945">
                  <c:v>5.2958904109589042</c:v>
                </c:pt>
                <c:pt idx="946">
                  <c:v>5.3013698630136989</c:v>
                </c:pt>
                <c:pt idx="947">
                  <c:v>5.3041095890410963</c:v>
                </c:pt>
                <c:pt idx="948">
                  <c:v>5.3068493150684928</c:v>
                </c:pt>
                <c:pt idx="949">
                  <c:v>5.3095890410958901</c:v>
                </c:pt>
                <c:pt idx="950">
                  <c:v>5.3123287671232875</c:v>
                </c:pt>
                <c:pt idx="951">
                  <c:v>5.3260273972602743</c:v>
                </c:pt>
                <c:pt idx="952">
                  <c:v>5.3287671232876717</c:v>
                </c:pt>
                <c:pt idx="953">
                  <c:v>5.3315068493150681</c:v>
                </c:pt>
                <c:pt idx="954">
                  <c:v>5.3452054794520549</c:v>
                </c:pt>
                <c:pt idx="955">
                  <c:v>5.3506849315068497</c:v>
                </c:pt>
                <c:pt idx="956">
                  <c:v>5.3835616438356162</c:v>
                </c:pt>
                <c:pt idx="957">
                  <c:v>5.4027397260273968</c:v>
                </c:pt>
                <c:pt idx="958">
                  <c:v>5.4082191780821915</c:v>
                </c:pt>
                <c:pt idx="959">
                  <c:v>5.4136986301369863</c:v>
                </c:pt>
                <c:pt idx="960">
                  <c:v>5.4164383561643836</c:v>
                </c:pt>
                <c:pt idx="961">
                  <c:v>5.419178082191781</c:v>
                </c:pt>
                <c:pt idx="962">
                  <c:v>5.4273972602739722</c:v>
                </c:pt>
                <c:pt idx="963">
                  <c:v>5.4328767123287669</c:v>
                </c:pt>
                <c:pt idx="964">
                  <c:v>5.4383561643835616</c:v>
                </c:pt>
                <c:pt idx="965">
                  <c:v>5.4465753424657537</c:v>
                </c:pt>
                <c:pt idx="966">
                  <c:v>5.4520547945205475</c:v>
                </c:pt>
                <c:pt idx="967">
                  <c:v>5.4575342465753423</c:v>
                </c:pt>
                <c:pt idx="968">
                  <c:v>5.4602739726027396</c:v>
                </c:pt>
                <c:pt idx="969">
                  <c:v>5.463013698630137</c:v>
                </c:pt>
                <c:pt idx="970">
                  <c:v>5.4657534246575343</c:v>
                </c:pt>
                <c:pt idx="971">
                  <c:v>5.4712328767123291</c:v>
                </c:pt>
                <c:pt idx="972">
                  <c:v>5.4767123287671229</c:v>
                </c:pt>
                <c:pt idx="973">
                  <c:v>5.4794520547945202</c:v>
                </c:pt>
                <c:pt idx="974">
                  <c:v>5.4821917808219176</c:v>
                </c:pt>
                <c:pt idx="975">
                  <c:v>5.4904109589041097</c:v>
                </c:pt>
                <c:pt idx="976">
                  <c:v>5.493150684931507</c:v>
                </c:pt>
                <c:pt idx="977">
                  <c:v>5.5013698630136982</c:v>
                </c:pt>
                <c:pt idx="978">
                  <c:v>5.5041095890410956</c:v>
                </c:pt>
                <c:pt idx="979">
                  <c:v>5.515068493150685</c:v>
                </c:pt>
                <c:pt idx="980">
                  <c:v>5.5205479452054798</c:v>
                </c:pt>
                <c:pt idx="981">
                  <c:v>5.5232876712328771</c:v>
                </c:pt>
                <c:pt idx="982">
                  <c:v>5.5342465753424657</c:v>
                </c:pt>
                <c:pt idx="983">
                  <c:v>5.5397260273972604</c:v>
                </c:pt>
                <c:pt idx="984">
                  <c:v>5.5452054794520551</c:v>
                </c:pt>
                <c:pt idx="985">
                  <c:v>5.5479452054794525</c:v>
                </c:pt>
                <c:pt idx="986">
                  <c:v>5.5534246575342463</c:v>
                </c:pt>
                <c:pt idx="987">
                  <c:v>5.558904109589041</c:v>
                </c:pt>
                <c:pt idx="988">
                  <c:v>5.5643835616438357</c:v>
                </c:pt>
                <c:pt idx="989">
                  <c:v>5.5671232876712331</c:v>
                </c:pt>
                <c:pt idx="990">
                  <c:v>5.5698630136986305</c:v>
                </c:pt>
                <c:pt idx="991">
                  <c:v>5.5726027397260278</c:v>
                </c:pt>
                <c:pt idx="992">
                  <c:v>5.5780821917808217</c:v>
                </c:pt>
                <c:pt idx="993">
                  <c:v>5.5835616438356164</c:v>
                </c:pt>
                <c:pt idx="994">
                  <c:v>5.5890410958904111</c:v>
                </c:pt>
                <c:pt idx="995">
                  <c:v>5.5917808219178085</c:v>
                </c:pt>
                <c:pt idx="996">
                  <c:v>5.5972602739726032</c:v>
                </c:pt>
                <c:pt idx="997">
                  <c:v>5.6</c:v>
                </c:pt>
                <c:pt idx="998">
                  <c:v>5.602739726027397</c:v>
                </c:pt>
                <c:pt idx="999">
                  <c:v>5.6082191780821917</c:v>
                </c:pt>
                <c:pt idx="1000">
                  <c:v>5.6109589041095891</c:v>
                </c:pt>
                <c:pt idx="1001">
                  <c:v>5.6136986301369864</c:v>
                </c:pt>
                <c:pt idx="1002">
                  <c:v>5.6164383561643838</c:v>
                </c:pt>
                <c:pt idx="1003">
                  <c:v>5.6219178082191785</c:v>
                </c:pt>
                <c:pt idx="1004">
                  <c:v>5.6273972602739724</c:v>
                </c:pt>
                <c:pt idx="1005">
                  <c:v>5.6328767123287671</c:v>
                </c:pt>
                <c:pt idx="1006">
                  <c:v>5.6356164383561644</c:v>
                </c:pt>
                <c:pt idx="1007">
                  <c:v>5.6383561643835618</c:v>
                </c:pt>
                <c:pt idx="1008">
                  <c:v>5.6410958904109592</c:v>
                </c:pt>
                <c:pt idx="1009">
                  <c:v>5.6438356164383565</c:v>
                </c:pt>
                <c:pt idx="1010">
                  <c:v>5.646575342465753</c:v>
                </c:pt>
                <c:pt idx="1011">
                  <c:v>5.6520547945205477</c:v>
                </c:pt>
                <c:pt idx="1012">
                  <c:v>5.6547945205479451</c:v>
                </c:pt>
                <c:pt idx="1013">
                  <c:v>5.6575342465753424</c:v>
                </c:pt>
                <c:pt idx="1014">
                  <c:v>5.6712328767123283</c:v>
                </c:pt>
                <c:pt idx="1015">
                  <c:v>5.6958904109589037</c:v>
                </c:pt>
                <c:pt idx="1016">
                  <c:v>5.7013698630136984</c:v>
                </c:pt>
                <c:pt idx="1017">
                  <c:v>5.7068493150684931</c:v>
                </c:pt>
                <c:pt idx="1018">
                  <c:v>5.7150684931506852</c:v>
                </c:pt>
                <c:pt idx="1019">
                  <c:v>5.720547945205479</c:v>
                </c:pt>
                <c:pt idx="1020">
                  <c:v>5.7232876712328764</c:v>
                </c:pt>
                <c:pt idx="1021">
                  <c:v>5.7260273972602738</c:v>
                </c:pt>
                <c:pt idx="1022">
                  <c:v>5.7342465753424658</c:v>
                </c:pt>
                <c:pt idx="1023">
                  <c:v>5.7397260273972606</c:v>
                </c:pt>
                <c:pt idx="1024">
                  <c:v>5.7424657534246579</c:v>
                </c:pt>
                <c:pt idx="1025">
                  <c:v>5.7452054794520544</c:v>
                </c:pt>
                <c:pt idx="1026">
                  <c:v>5.7589041095890412</c:v>
                </c:pt>
                <c:pt idx="1027">
                  <c:v>5.7643835616438359</c:v>
                </c:pt>
                <c:pt idx="1028">
                  <c:v>5.7698630136986298</c:v>
                </c:pt>
                <c:pt idx="1029">
                  <c:v>5.7890410958904113</c:v>
                </c:pt>
                <c:pt idx="1030">
                  <c:v>5.7945205479452051</c:v>
                </c:pt>
                <c:pt idx="1031">
                  <c:v>5.8082191780821919</c:v>
                </c:pt>
                <c:pt idx="1032">
                  <c:v>5.8136986301369866</c:v>
                </c:pt>
                <c:pt idx="1033">
                  <c:v>5.8273972602739725</c:v>
                </c:pt>
                <c:pt idx="1034">
                  <c:v>5.8301369863013699</c:v>
                </c:pt>
                <c:pt idx="1035">
                  <c:v>5.8328767123287673</c:v>
                </c:pt>
                <c:pt idx="1036">
                  <c:v>5.8520547945205479</c:v>
                </c:pt>
                <c:pt idx="1037">
                  <c:v>5.8575342465753426</c:v>
                </c:pt>
                <c:pt idx="1038">
                  <c:v>5.8712328767123285</c:v>
                </c:pt>
                <c:pt idx="1039">
                  <c:v>5.8739726027397259</c:v>
                </c:pt>
                <c:pt idx="1040">
                  <c:v>5.8767123287671232</c:v>
                </c:pt>
                <c:pt idx="1041">
                  <c:v>5.8904109589041092</c:v>
                </c:pt>
                <c:pt idx="1042">
                  <c:v>5.8958904109589039</c:v>
                </c:pt>
                <c:pt idx="1043">
                  <c:v>5.8986301369863012</c:v>
                </c:pt>
                <c:pt idx="1044">
                  <c:v>5.904109589041096</c:v>
                </c:pt>
                <c:pt idx="1045">
                  <c:v>5.9068493150684933</c:v>
                </c:pt>
                <c:pt idx="1046">
                  <c:v>5.9150684931506845</c:v>
                </c:pt>
                <c:pt idx="1047">
                  <c:v>5.9232876712328766</c:v>
                </c:pt>
                <c:pt idx="1048">
                  <c:v>5.9397260273972599</c:v>
                </c:pt>
                <c:pt idx="1049">
                  <c:v>5.9424657534246572</c:v>
                </c:pt>
                <c:pt idx="1050">
                  <c:v>5.9452054794520546</c:v>
                </c:pt>
                <c:pt idx="1051">
                  <c:v>5.9616438356164387</c:v>
                </c:pt>
                <c:pt idx="1052">
                  <c:v>5.9835616438356167</c:v>
                </c:pt>
                <c:pt idx="1053">
                  <c:v>5.9863013698630141</c:v>
                </c:pt>
                <c:pt idx="1054">
                  <c:v>5.9890410958904106</c:v>
                </c:pt>
                <c:pt idx="1055">
                  <c:v>5.9917808219178079</c:v>
                </c:pt>
                <c:pt idx="1056">
                  <c:v>6.0054794520547947</c:v>
                </c:pt>
                <c:pt idx="1057">
                  <c:v>6.0082191780821921</c:v>
                </c:pt>
                <c:pt idx="1058">
                  <c:v>6.0109589041095894</c:v>
                </c:pt>
                <c:pt idx="1059">
                  <c:v>6.0136986301369859</c:v>
                </c:pt>
                <c:pt idx="1060">
                  <c:v>6.0164383561643833</c:v>
                </c:pt>
                <c:pt idx="1061">
                  <c:v>6.0273972602739727</c:v>
                </c:pt>
                <c:pt idx="1062">
                  <c:v>6.0493150684931507</c:v>
                </c:pt>
                <c:pt idx="1063">
                  <c:v>6.0520547945205481</c:v>
                </c:pt>
                <c:pt idx="1064">
                  <c:v>6.0712328767123287</c:v>
                </c:pt>
                <c:pt idx="1065">
                  <c:v>6.0739726027397261</c:v>
                </c:pt>
                <c:pt idx="1066">
                  <c:v>6.0794520547945208</c:v>
                </c:pt>
                <c:pt idx="1067">
                  <c:v>6.0849315068493155</c:v>
                </c:pt>
                <c:pt idx="1068">
                  <c:v>6.0904109589041093</c:v>
                </c:pt>
                <c:pt idx="1069">
                  <c:v>6.0931506849315067</c:v>
                </c:pt>
                <c:pt idx="1070">
                  <c:v>6.095890410958904</c:v>
                </c:pt>
                <c:pt idx="1071">
                  <c:v>6.0986301369863014</c:v>
                </c:pt>
                <c:pt idx="1072">
                  <c:v>6.1095890410958908</c:v>
                </c:pt>
                <c:pt idx="1073">
                  <c:v>6.1150684931506847</c:v>
                </c:pt>
                <c:pt idx="1074">
                  <c:v>6.117808219178082</c:v>
                </c:pt>
                <c:pt idx="1075">
                  <c:v>6.1232876712328768</c:v>
                </c:pt>
                <c:pt idx="1076">
                  <c:v>6.1479452054794521</c:v>
                </c:pt>
                <c:pt idx="1077">
                  <c:v>6.1534246575342468</c:v>
                </c:pt>
                <c:pt idx="1078">
                  <c:v>6.1589041095890407</c:v>
                </c:pt>
                <c:pt idx="1079">
                  <c:v>6.1671232876712327</c:v>
                </c:pt>
                <c:pt idx="1080">
                  <c:v>6.1780821917808222</c:v>
                </c:pt>
                <c:pt idx="1081">
                  <c:v>6.1917808219178081</c:v>
                </c:pt>
                <c:pt idx="1082">
                  <c:v>6.1972602739726028</c:v>
                </c:pt>
                <c:pt idx="1083">
                  <c:v>6.2027397260273975</c:v>
                </c:pt>
                <c:pt idx="1084">
                  <c:v>6.2054794520547949</c:v>
                </c:pt>
                <c:pt idx="1085">
                  <c:v>6.2109589041095887</c:v>
                </c:pt>
                <c:pt idx="1086">
                  <c:v>6.2219178082191782</c:v>
                </c:pt>
                <c:pt idx="1087">
                  <c:v>6.2246575342465755</c:v>
                </c:pt>
                <c:pt idx="1088">
                  <c:v>6.2520547945205482</c:v>
                </c:pt>
                <c:pt idx="1089">
                  <c:v>6.2684931506849315</c:v>
                </c:pt>
                <c:pt idx="1090">
                  <c:v>6.2712328767123289</c:v>
                </c:pt>
                <c:pt idx="1091">
                  <c:v>6.2849315068493148</c:v>
                </c:pt>
                <c:pt idx="1092">
                  <c:v>6.2904109589041095</c:v>
                </c:pt>
                <c:pt idx="1093">
                  <c:v>6.2958904109589042</c:v>
                </c:pt>
                <c:pt idx="1094">
                  <c:v>6.3041095890410963</c:v>
                </c:pt>
                <c:pt idx="1095">
                  <c:v>6.3205479452054796</c:v>
                </c:pt>
                <c:pt idx="1096">
                  <c:v>6.3232876712328769</c:v>
                </c:pt>
                <c:pt idx="1097">
                  <c:v>6.3643835616438356</c:v>
                </c:pt>
                <c:pt idx="1098">
                  <c:v>6.3671232876712329</c:v>
                </c:pt>
                <c:pt idx="1099">
                  <c:v>6.3726027397260276</c:v>
                </c:pt>
                <c:pt idx="1100">
                  <c:v>6.3808219178082188</c:v>
                </c:pt>
                <c:pt idx="1101">
                  <c:v>6.3917808219178083</c:v>
                </c:pt>
                <c:pt idx="1102">
                  <c:v>6.397260273972603</c:v>
                </c:pt>
                <c:pt idx="1103">
                  <c:v>6.4</c:v>
                </c:pt>
                <c:pt idx="1104">
                  <c:v>6.4109589041095889</c:v>
                </c:pt>
                <c:pt idx="1105">
                  <c:v>6.4164383561643836</c:v>
                </c:pt>
                <c:pt idx="1106">
                  <c:v>6.4219178082191783</c:v>
                </c:pt>
                <c:pt idx="1107">
                  <c:v>6.4246575342465757</c:v>
                </c:pt>
                <c:pt idx="1108">
                  <c:v>6.4301369863013695</c:v>
                </c:pt>
                <c:pt idx="1109">
                  <c:v>6.4356164383561643</c:v>
                </c:pt>
                <c:pt idx="1110">
                  <c:v>6.441095890410959</c:v>
                </c:pt>
                <c:pt idx="1111">
                  <c:v>6.4438356164383563</c:v>
                </c:pt>
                <c:pt idx="1112">
                  <c:v>6.4465753424657537</c:v>
                </c:pt>
                <c:pt idx="1113">
                  <c:v>6.4493150684931511</c:v>
                </c:pt>
                <c:pt idx="1114">
                  <c:v>6.4547945205479449</c:v>
                </c:pt>
                <c:pt idx="1115">
                  <c:v>6.4602739726027396</c:v>
                </c:pt>
                <c:pt idx="1116">
                  <c:v>6.4657534246575343</c:v>
                </c:pt>
                <c:pt idx="1117">
                  <c:v>6.4684931506849317</c:v>
                </c:pt>
                <c:pt idx="1118">
                  <c:v>6.4739726027397264</c:v>
                </c:pt>
                <c:pt idx="1119">
                  <c:v>6.4767123287671229</c:v>
                </c:pt>
                <c:pt idx="1120">
                  <c:v>6.4794520547945202</c:v>
                </c:pt>
                <c:pt idx="1121">
                  <c:v>6.484931506849315</c:v>
                </c:pt>
                <c:pt idx="1122">
                  <c:v>6.4876712328767123</c:v>
                </c:pt>
                <c:pt idx="1123">
                  <c:v>6.4904109589041097</c:v>
                </c:pt>
                <c:pt idx="1124">
                  <c:v>6.493150684931507</c:v>
                </c:pt>
                <c:pt idx="1125">
                  <c:v>6.4986301369863018</c:v>
                </c:pt>
                <c:pt idx="1126">
                  <c:v>6.5041095890410956</c:v>
                </c:pt>
                <c:pt idx="1127">
                  <c:v>6.5095890410958903</c:v>
                </c:pt>
                <c:pt idx="1128">
                  <c:v>6.5123287671232877</c:v>
                </c:pt>
                <c:pt idx="1129">
                  <c:v>6.515068493150685</c:v>
                </c:pt>
                <c:pt idx="1130">
                  <c:v>6.5178082191780824</c:v>
                </c:pt>
                <c:pt idx="1131">
                  <c:v>6.5205479452054798</c:v>
                </c:pt>
                <c:pt idx="1132">
                  <c:v>6.5232876712328771</c:v>
                </c:pt>
                <c:pt idx="1133">
                  <c:v>6.5287671232876709</c:v>
                </c:pt>
                <c:pt idx="1134">
                  <c:v>6.5315068493150683</c:v>
                </c:pt>
                <c:pt idx="1135">
                  <c:v>6.536986301369863</c:v>
                </c:pt>
                <c:pt idx="1136">
                  <c:v>6.5424657534246577</c:v>
                </c:pt>
                <c:pt idx="1137">
                  <c:v>6.5479452054794525</c:v>
                </c:pt>
                <c:pt idx="1138">
                  <c:v>6.5534246575342463</c:v>
                </c:pt>
                <c:pt idx="1139">
                  <c:v>6.5561643835616437</c:v>
                </c:pt>
                <c:pt idx="1140">
                  <c:v>6.5616438356164384</c:v>
                </c:pt>
                <c:pt idx="1141">
                  <c:v>6.5643835616438357</c:v>
                </c:pt>
                <c:pt idx="1142">
                  <c:v>6.5671232876712331</c:v>
                </c:pt>
                <c:pt idx="1143">
                  <c:v>6.5726027397260278</c:v>
                </c:pt>
                <c:pt idx="1144">
                  <c:v>6.5753424657534243</c:v>
                </c:pt>
                <c:pt idx="1145">
                  <c:v>6.5780821917808217</c:v>
                </c:pt>
                <c:pt idx="1146">
                  <c:v>6.580821917808219</c:v>
                </c:pt>
                <c:pt idx="1147">
                  <c:v>6.5863013698630137</c:v>
                </c:pt>
                <c:pt idx="1148">
                  <c:v>6.5917808219178085</c:v>
                </c:pt>
                <c:pt idx="1149">
                  <c:v>6.5972602739726032</c:v>
                </c:pt>
                <c:pt idx="1150">
                  <c:v>6.6</c:v>
                </c:pt>
                <c:pt idx="1151">
                  <c:v>6.602739726027397</c:v>
                </c:pt>
                <c:pt idx="1152">
                  <c:v>6.6109589041095891</c:v>
                </c:pt>
                <c:pt idx="1153">
                  <c:v>6.6164383561643838</c:v>
                </c:pt>
                <c:pt idx="1154">
                  <c:v>6.6191780821917812</c:v>
                </c:pt>
                <c:pt idx="1155">
                  <c:v>6.6219178082191785</c:v>
                </c:pt>
                <c:pt idx="1156">
                  <c:v>6.624657534246575</c:v>
                </c:pt>
                <c:pt idx="1157">
                  <c:v>6.6356164383561644</c:v>
                </c:pt>
                <c:pt idx="1158">
                  <c:v>6.6410958904109592</c:v>
                </c:pt>
                <c:pt idx="1159">
                  <c:v>6.6520547945205477</c:v>
                </c:pt>
                <c:pt idx="1160">
                  <c:v>6.6547945205479451</c:v>
                </c:pt>
                <c:pt idx="1161">
                  <c:v>6.6602739726027398</c:v>
                </c:pt>
                <c:pt idx="1162">
                  <c:v>6.6657534246575345</c:v>
                </c:pt>
                <c:pt idx="1163">
                  <c:v>6.6712328767123283</c:v>
                </c:pt>
                <c:pt idx="1164">
                  <c:v>6.6739726027397257</c:v>
                </c:pt>
                <c:pt idx="1165">
                  <c:v>6.6849315068493151</c:v>
                </c:pt>
                <c:pt idx="1166">
                  <c:v>6.6904109589041099</c:v>
                </c:pt>
                <c:pt idx="1167">
                  <c:v>6.6931506849315072</c:v>
                </c:pt>
                <c:pt idx="1168">
                  <c:v>6.6958904109589037</c:v>
                </c:pt>
                <c:pt idx="1169">
                  <c:v>6.6986301369863011</c:v>
                </c:pt>
                <c:pt idx="1170">
                  <c:v>6.7041095890410958</c:v>
                </c:pt>
                <c:pt idx="1171">
                  <c:v>6.7095890410958905</c:v>
                </c:pt>
                <c:pt idx="1172">
                  <c:v>6.7150684931506852</c:v>
                </c:pt>
                <c:pt idx="1173">
                  <c:v>6.7232876712328764</c:v>
                </c:pt>
                <c:pt idx="1174">
                  <c:v>6.7287671232876711</c:v>
                </c:pt>
                <c:pt idx="1175">
                  <c:v>6.7369863013698632</c:v>
                </c:pt>
                <c:pt idx="1176">
                  <c:v>6.7479452054794518</c:v>
                </c:pt>
                <c:pt idx="1177">
                  <c:v>6.7534246575342465</c:v>
                </c:pt>
                <c:pt idx="1178">
                  <c:v>6.7589041095890412</c:v>
                </c:pt>
                <c:pt idx="1179">
                  <c:v>6.7671232876712333</c:v>
                </c:pt>
                <c:pt idx="1180">
                  <c:v>6.7726027397260271</c:v>
                </c:pt>
                <c:pt idx="1181">
                  <c:v>6.7780821917808218</c:v>
                </c:pt>
                <c:pt idx="1182">
                  <c:v>6.7917808219178086</c:v>
                </c:pt>
                <c:pt idx="1183">
                  <c:v>6.7945205479452051</c:v>
                </c:pt>
                <c:pt idx="1184">
                  <c:v>6.7972602739726025</c:v>
                </c:pt>
                <c:pt idx="1185">
                  <c:v>6.8027397260273972</c:v>
                </c:pt>
                <c:pt idx="1186">
                  <c:v>6.816438356164384</c:v>
                </c:pt>
                <c:pt idx="1187">
                  <c:v>6.8219178082191778</c:v>
                </c:pt>
                <c:pt idx="1188">
                  <c:v>6.8246575342465752</c:v>
                </c:pt>
                <c:pt idx="1189">
                  <c:v>6.8273972602739725</c:v>
                </c:pt>
                <c:pt idx="1190">
                  <c:v>6.8301369863013699</c:v>
                </c:pt>
                <c:pt idx="1191">
                  <c:v>6.8356164383561646</c:v>
                </c:pt>
                <c:pt idx="1192">
                  <c:v>6.838356164383562</c:v>
                </c:pt>
                <c:pt idx="1193">
                  <c:v>6.8410958904109593</c:v>
                </c:pt>
                <c:pt idx="1194">
                  <c:v>6.8438356164383558</c:v>
                </c:pt>
                <c:pt idx="1195">
                  <c:v>6.8465753424657532</c:v>
                </c:pt>
                <c:pt idx="1196">
                  <c:v>6.8493150684931505</c:v>
                </c:pt>
                <c:pt idx="1197">
                  <c:v>6.8520547945205479</c:v>
                </c:pt>
                <c:pt idx="1198">
                  <c:v>6.8547945205479452</c:v>
                </c:pt>
                <c:pt idx="1199">
                  <c:v>6.86027397260274</c:v>
                </c:pt>
                <c:pt idx="1200">
                  <c:v>6.8630136986301373</c:v>
                </c:pt>
                <c:pt idx="1201">
                  <c:v>6.8657534246575347</c:v>
                </c:pt>
                <c:pt idx="1202">
                  <c:v>6.8794520547945206</c:v>
                </c:pt>
                <c:pt idx="1203">
                  <c:v>6.882191780821918</c:v>
                </c:pt>
                <c:pt idx="1204">
                  <c:v>6.8849315068493153</c:v>
                </c:pt>
                <c:pt idx="1205">
                  <c:v>6.8876712328767127</c:v>
                </c:pt>
                <c:pt idx="1206">
                  <c:v>6.904109589041096</c:v>
                </c:pt>
                <c:pt idx="1207">
                  <c:v>6.9095890410958907</c:v>
                </c:pt>
                <c:pt idx="1208">
                  <c:v>6.9150684931506845</c:v>
                </c:pt>
                <c:pt idx="1209">
                  <c:v>6.9232876712328766</c:v>
                </c:pt>
                <c:pt idx="1210">
                  <c:v>6.9260273972602739</c:v>
                </c:pt>
                <c:pt idx="1211">
                  <c:v>6.9287671232876713</c:v>
                </c:pt>
                <c:pt idx="1212">
                  <c:v>6.9315068493150687</c:v>
                </c:pt>
                <c:pt idx="1213">
                  <c:v>6.934246575342466</c:v>
                </c:pt>
                <c:pt idx="1214">
                  <c:v>6.9369863013698634</c:v>
                </c:pt>
                <c:pt idx="1215">
                  <c:v>6.9424657534246572</c:v>
                </c:pt>
                <c:pt idx="1216">
                  <c:v>6.9479452054794519</c:v>
                </c:pt>
                <c:pt idx="1217">
                  <c:v>6.9506849315068493</c:v>
                </c:pt>
                <c:pt idx="1218">
                  <c:v>6.9534246575342467</c:v>
                </c:pt>
                <c:pt idx="1219">
                  <c:v>6.9589041095890414</c:v>
                </c:pt>
                <c:pt idx="1220">
                  <c:v>6.9671232876712326</c:v>
                </c:pt>
                <c:pt idx="1221">
                  <c:v>6.9698630136986299</c:v>
                </c:pt>
                <c:pt idx="1222">
                  <c:v>6.9726027397260273</c:v>
                </c:pt>
                <c:pt idx="1223">
                  <c:v>6.9753424657534246</c:v>
                </c:pt>
                <c:pt idx="1224">
                  <c:v>6.978082191780822</c:v>
                </c:pt>
                <c:pt idx="1225">
                  <c:v>6.9808219178082194</c:v>
                </c:pt>
                <c:pt idx="1226">
                  <c:v>6.9917808219178079</c:v>
                </c:pt>
                <c:pt idx="1227">
                  <c:v>6.9972602739726026</c:v>
                </c:pt>
                <c:pt idx="1228">
                  <c:v>7.0027397260273974</c:v>
                </c:pt>
                <c:pt idx="1229">
                  <c:v>7.0054794520547947</c:v>
                </c:pt>
                <c:pt idx="1230">
                  <c:v>7.0082191780821921</c:v>
                </c:pt>
                <c:pt idx="1231">
                  <c:v>7.0109589041095894</c:v>
                </c:pt>
                <c:pt idx="1232">
                  <c:v>7.0136986301369859</c:v>
                </c:pt>
                <c:pt idx="1233">
                  <c:v>7.0164383561643833</c:v>
                </c:pt>
                <c:pt idx="1234">
                  <c:v>7.0191780821917806</c:v>
                </c:pt>
                <c:pt idx="1235">
                  <c:v>7.021917808219178</c:v>
                </c:pt>
                <c:pt idx="1236">
                  <c:v>7.0246575342465754</c:v>
                </c:pt>
                <c:pt idx="1237">
                  <c:v>7.0301369863013701</c:v>
                </c:pt>
                <c:pt idx="1238">
                  <c:v>7.0383561643835613</c:v>
                </c:pt>
                <c:pt idx="1239">
                  <c:v>7.0410958904109586</c:v>
                </c:pt>
                <c:pt idx="1240">
                  <c:v>7.043835616438356</c:v>
                </c:pt>
                <c:pt idx="1241">
                  <c:v>7.0575342465753428</c:v>
                </c:pt>
                <c:pt idx="1242">
                  <c:v>7.0602739726027401</c:v>
                </c:pt>
                <c:pt idx="1243">
                  <c:v>7.0630136986301366</c:v>
                </c:pt>
                <c:pt idx="1244">
                  <c:v>7.0684931506849313</c:v>
                </c:pt>
                <c:pt idx="1245">
                  <c:v>7.0739726027397261</c:v>
                </c:pt>
                <c:pt idx="1246">
                  <c:v>7.0821917808219181</c:v>
                </c:pt>
                <c:pt idx="1247">
                  <c:v>7.087671232876712</c:v>
                </c:pt>
                <c:pt idx="1248">
                  <c:v>7.0904109589041093</c:v>
                </c:pt>
                <c:pt idx="1249">
                  <c:v>7.0931506849315067</c:v>
                </c:pt>
                <c:pt idx="1250">
                  <c:v>7.0986301369863014</c:v>
                </c:pt>
                <c:pt idx="1251">
                  <c:v>7.1013698630136988</c:v>
                </c:pt>
                <c:pt idx="1252">
                  <c:v>7.1041095890410961</c:v>
                </c:pt>
                <c:pt idx="1253">
                  <c:v>7.1068493150684935</c:v>
                </c:pt>
                <c:pt idx="1254">
                  <c:v>7.1095890410958908</c:v>
                </c:pt>
                <c:pt idx="1255">
                  <c:v>7.1123287671232873</c:v>
                </c:pt>
                <c:pt idx="1256">
                  <c:v>7.1150684931506847</c:v>
                </c:pt>
                <c:pt idx="1257">
                  <c:v>7.1232876712328768</c:v>
                </c:pt>
                <c:pt idx="1258">
                  <c:v>7.1260273972602741</c:v>
                </c:pt>
                <c:pt idx="1259">
                  <c:v>7.1287671232876715</c:v>
                </c:pt>
                <c:pt idx="1260">
                  <c:v>7.1315068493150688</c:v>
                </c:pt>
                <c:pt idx="1261">
                  <c:v>7.1424657534246574</c:v>
                </c:pt>
                <c:pt idx="1262">
                  <c:v>7.1452054794520548</c:v>
                </c:pt>
                <c:pt idx="1263">
                  <c:v>7.1479452054794521</c:v>
                </c:pt>
                <c:pt idx="1264">
                  <c:v>7.1561643835616442</c:v>
                </c:pt>
                <c:pt idx="1265">
                  <c:v>7.161643835616438</c:v>
                </c:pt>
                <c:pt idx="1266">
                  <c:v>7.1671232876712327</c:v>
                </c:pt>
                <c:pt idx="1267">
                  <c:v>7.1698630136986301</c:v>
                </c:pt>
                <c:pt idx="1268">
                  <c:v>7.1726027397260275</c:v>
                </c:pt>
                <c:pt idx="1269">
                  <c:v>7.1753424657534248</c:v>
                </c:pt>
                <c:pt idx="1270">
                  <c:v>7.1780821917808222</c:v>
                </c:pt>
                <c:pt idx="1271">
                  <c:v>7.1917808219178081</c:v>
                </c:pt>
                <c:pt idx="1272">
                  <c:v>7.1945205479452055</c:v>
                </c:pt>
                <c:pt idx="1273">
                  <c:v>7.2</c:v>
                </c:pt>
                <c:pt idx="1274">
                  <c:v>7.2136986301369861</c:v>
                </c:pt>
                <c:pt idx="1275">
                  <c:v>7.2164383561643834</c:v>
                </c:pt>
                <c:pt idx="1276">
                  <c:v>7.2191780821917808</c:v>
                </c:pt>
                <c:pt idx="1277">
                  <c:v>7.2246575342465755</c:v>
                </c:pt>
                <c:pt idx="1278">
                  <c:v>7.2356164383561641</c:v>
                </c:pt>
                <c:pt idx="1279">
                  <c:v>7.2383561643835614</c:v>
                </c:pt>
                <c:pt idx="1280">
                  <c:v>7.2493150684931509</c:v>
                </c:pt>
                <c:pt idx="1281">
                  <c:v>7.2547945205479456</c:v>
                </c:pt>
                <c:pt idx="1282">
                  <c:v>7.2602739726027394</c:v>
                </c:pt>
                <c:pt idx="1283">
                  <c:v>7.2630136986301368</c:v>
                </c:pt>
                <c:pt idx="1284">
                  <c:v>7.2684931506849315</c:v>
                </c:pt>
                <c:pt idx="1285">
                  <c:v>7.2739726027397262</c:v>
                </c:pt>
                <c:pt idx="1286">
                  <c:v>7.2931506849315069</c:v>
                </c:pt>
                <c:pt idx="1287">
                  <c:v>7.2986301369863016</c:v>
                </c:pt>
                <c:pt idx="1288">
                  <c:v>7.3123287671232875</c:v>
                </c:pt>
                <c:pt idx="1289">
                  <c:v>7.3232876712328769</c:v>
                </c:pt>
                <c:pt idx="1290">
                  <c:v>7.3315068493150681</c:v>
                </c:pt>
                <c:pt idx="1291">
                  <c:v>7.3369863013698629</c:v>
                </c:pt>
                <c:pt idx="1292">
                  <c:v>7.3424657534246576</c:v>
                </c:pt>
                <c:pt idx="1293">
                  <c:v>7.3452054794520549</c:v>
                </c:pt>
                <c:pt idx="1294">
                  <c:v>7.3479452054794523</c:v>
                </c:pt>
                <c:pt idx="1295">
                  <c:v>7.3561643835616435</c:v>
                </c:pt>
                <c:pt idx="1296">
                  <c:v>7.3616438356164382</c:v>
                </c:pt>
                <c:pt idx="1297">
                  <c:v>7.3643835616438356</c:v>
                </c:pt>
                <c:pt idx="1298">
                  <c:v>7.3671232876712329</c:v>
                </c:pt>
                <c:pt idx="1299">
                  <c:v>7.3726027397260276</c:v>
                </c:pt>
                <c:pt idx="1300">
                  <c:v>7.3808219178082188</c:v>
                </c:pt>
                <c:pt idx="1301">
                  <c:v>7.3863013698630136</c:v>
                </c:pt>
                <c:pt idx="1302">
                  <c:v>7.4</c:v>
                </c:pt>
                <c:pt idx="1303">
                  <c:v>7.4082191780821915</c:v>
                </c:pt>
                <c:pt idx="1304">
                  <c:v>7.4109589041095889</c:v>
                </c:pt>
                <c:pt idx="1305">
                  <c:v>7.4136986301369863</c:v>
                </c:pt>
                <c:pt idx="1306">
                  <c:v>7.4164383561643836</c:v>
                </c:pt>
                <c:pt idx="1307">
                  <c:v>7.419178082191781</c:v>
                </c:pt>
                <c:pt idx="1308">
                  <c:v>7.4246575342465757</c:v>
                </c:pt>
                <c:pt idx="1309">
                  <c:v>7.4301369863013695</c:v>
                </c:pt>
                <c:pt idx="1310">
                  <c:v>7.4356164383561643</c:v>
                </c:pt>
                <c:pt idx="1311">
                  <c:v>7.4383561643835616</c:v>
                </c:pt>
                <c:pt idx="1312">
                  <c:v>7.441095890410959</c:v>
                </c:pt>
                <c:pt idx="1313">
                  <c:v>7.4438356164383563</c:v>
                </c:pt>
                <c:pt idx="1314">
                  <c:v>7.4493150684931511</c:v>
                </c:pt>
                <c:pt idx="1315">
                  <c:v>7.4520547945205475</c:v>
                </c:pt>
                <c:pt idx="1316">
                  <c:v>7.4547945205479449</c:v>
                </c:pt>
                <c:pt idx="1317">
                  <c:v>7.4575342465753423</c:v>
                </c:pt>
                <c:pt idx="1318">
                  <c:v>7.463013698630137</c:v>
                </c:pt>
                <c:pt idx="1319">
                  <c:v>7.4684931506849317</c:v>
                </c:pt>
                <c:pt idx="1320">
                  <c:v>7.4739726027397264</c:v>
                </c:pt>
                <c:pt idx="1321">
                  <c:v>7.4794520547945202</c:v>
                </c:pt>
                <c:pt idx="1322">
                  <c:v>7.484931506849315</c:v>
                </c:pt>
                <c:pt idx="1323">
                  <c:v>7.4876712328767123</c:v>
                </c:pt>
                <c:pt idx="1324">
                  <c:v>7.493150684931507</c:v>
                </c:pt>
                <c:pt idx="1325">
                  <c:v>7.4986301369863018</c:v>
                </c:pt>
                <c:pt idx="1326">
                  <c:v>7.5013698630136982</c:v>
                </c:pt>
                <c:pt idx="1327">
                  <c:v>7.506849315068493</c:v>
                </c:pt>
                <c:pt idx="1328">
                  <c:v>7.5123287671232877</c:v>
                </c:pt>
                <c:pt idx="1329">
                  <c:v>7.5178082191780824</c:v>
                </c:pt>
                <c:pt idx="1330">
                  <c:v>7.5205479452054798</c:v>
                </c:pt>
                <c:pt idx="1331">
                  <c:v>7.5232876712328771</c:v>
                </c:pt>
                <c:pt idx="1332">
                  <c:v>7.5260273972602736</c:v>
                </c:pt>
                <c:pt idx="1333">
                  <c:v>7.5287671232876709</c:v>
                </c:pt>
                <c:pt idx="1334">
                  <c:v>7.5315068493150683</c:v>
                </c:pt>
                <c:pt idx="1335">
                  <c:v>7.5397260273972604</c:v>
                </c:pt>
                <c:pt idx="1336">
                  <c:v>7.5506849315068489</c:v>
                </c:pt>
                <c:pt idx="1337">
                  <c:v>7.5561643835616437</c:v>
                </c:pt>
                <c:pt idx="1338">
                  <c:v>7.5616438356164384</c:v>
                </c:pt>
                <c:pt idx="1339">
                  <c:v>7.5671232876712331</c:v>
                </c:pt>
                <c:pt idx="1340">
                  <c:v>7.5726027397260278</c:v>
                </c:pt>
                <c:pt idx="1341">
                  <c:v>7.5753424657534243</c:v>
                </c:pt>
                <c:pt idx="1342">
                  <c:v>7.580821917808219</c:v>
                </c:pt>
                <c:pt idx="1343">
                  <c:v>7.5835616438356164</c:v>
                </c:pt>
                <c:pt idx="1344">
                  <c:v>7.5863013698630137</c:v>
                </c:pt>
                <c:pt idx="1345">
                  <c:v>7.5890410958904111</c:v>
                </c:pt>
                <c:pt idx="1346">
                  <c:v>7.5945205479452058</c:v>
                </c:pt>
                <c:pt idx="1347">
                  <c:v>7.6</c:v>
                </c:pt>
                <c:pt idx="1348">
                  <c:v>7.6054794520547944</c:v>
                </c:pt>
                <c:pt idx="1349">
                  <c:v>7.6082191780821917</c:v>
                </c:pt>
                <c:pt idx="1350">
                  <c:v>7.6109589041095891</c:v>
                </c:pt>
                <c:pt idx="1351">
                  <c:v>7.6136986301369864</c:v>
                </c:pt>
                <c:pt idx="1352">
                  <c:v>7.6164383561643838</c:v>
                </c:pt>
                <c:pt idx="1353">
                  <c:v>7.6191780821917812</c:v>
                </c:pt>
                <c:pt idx="1354">
                  <c:v>7.624657534246575</c:v>
                </c:pt>
                <c:pt idx="1355">
                  <c:v>7.6301369863013697</c:v>
                </c:pt>
                <c:pt idx="1356">
                  <c:v>7.6356164383561644</c:v>
                </c:pt>
                <c:pt idx="1357">
                  <c:v>7.6383561643835618</c:v>
                </c:pt>
                <c:pt idx="1358">
                  <c:v>7.6438356164383565</c:v>
                </c:pt>
                <c:pt idx="1359">
                  <c:v>7.6493150684931503</c:v>
                </c:pt>
                <c:pt idx="1360">
                  <c:v>7.6520547945205477</c:v>
                </c:pt>
                <c:pt idx="1361">
                  <c:v>7.6547945205479451</c:v>
                </c:pt>
                <c:pt idx="1362">
                  <c:v>7.6630136986301371</c:v>
                </c:pt>
                <c:pt idx="1363">
                  <c:v>7.6684931506849319</c:v>
                </c:pt>
                <c:pt idx="1364">
                  <c:v>7.6739726027397257</c:v>
                </c:pt>
                <c:pt idx="1365">
                  <c:v>7.6767123287671231</c:v>
                </c:pt>
                <c:pt idx="1366">
                  <c:v>7.6794520547945204</c:v>
                </c:pt>
                <c:pt idx="1367">
                  <c:v>7.6821917808219178</c:v>
                </c:pt>
                <c:pt idx="1368">
                  <c:v>7.6876712328767125</c:v>
                </c:pt>
                <c:pt idx="1369">
                  <c:v>7.6931506849315072</c:v>
                </c:pt>
                <c:pt idx="1370">
                  <c:v>7.6958904109589037</c:v>
                </c:pt>
                <c:pt idx="1371">
                  <c:v>7.6986301369863011</c:v>
                </c:pt>
                <c:pt idx="1372">
                  <c:v>7.7068493150684931</c:v>
                </c:pt>
                <c:pt idx="1373">
                  <c:v>7.7123287671232879</c:v>
                </c:pt>
                <c:pt idx="1374">
                  <c:v>7.7150684931506852</c:v>
                </c:pt>
                <c:pt idx="1375">
                  <c:v>7.7178082191780826</c:v>
                </c:pt>
                <c:pt idx="1376">
                  <c:v>7.7232876712328764</c:v>
                </c:pt>
                <c:pt idx="1377">
                  <c:v>7.7315068493150685</c:v>
                </c:pt>
                <c:pt idx="1378">
                  <c:v>7.7369863013698632</c:v>
                </c:pt>
                <c:pt idx="1379">
                  <c:v>7.7397260273972606</c:v>
                </c:pt>
                <c:pt idx="1380">
                  <c:v>7.7424657534246579</c:v>
                </c:pt>
                <c:pt idx="1381">
                  <c:v>7.7506849315068491</c:v>
                </c:pt>
                <c:pt idx="1382">
                  <c:v>7.7561643835616438</c:v>
                </c:pt>
                <c:pt idx="1383">
                  <c:v>7.7753424657534245</c:v>
                </c:pt>
                <c:pt idx="1384">
                  <c:v>7.7808219178082192</c:v>
                </c:pt>
                <c:pt idx="1385">
                  <c:v>7.7863013698630139</c:v>
                </c:pt>
                <c:pt idx="1386">
                  <c:v>7.8</c:v>
                </c:pt>
                <c:pt idx="1387">
                  <c:v>7.8191780821917805</c:v>
                </c:pt>
                <c:pt idx="1388">
                  <c:v>7.8438356164383558</c:v>
                </c:pt>
                <c:pt idx="1389">
                  <c:v>7.8465753424657532</c:v>
                </c:pt>
                <c:pt idx="1390">
                  <c:v>7.8493150684931505</c:v>
                </c:pt>
                <c:pt idx="1391">
                  <c:v>7.8520547945205479</c:v>
                </c:pt>
                <c:pt idx="1392">
                  <c:v>7.8684931506849312</c:v>
                </c:pt>
                <c:pt idx="1393">
                  <c:v>7.8712328767123285</c:v>
                </c:pt>
                <c:pt idx="1394">
                  <c:v>7.8794520547945206</c:v>
                </c:pt>
                <c:pt idx="1395">
                  <c:v>7.8904109589041092</c:v>
                </c:pt>
                <c:pt idx="1396">
                  <c:v>7.8958904109589039</c:v>
                </c:pt>
                <c:pt idx="1397">
                  <c:v>7.9013698630136986</c:v>
                </c:pt>
                <c:pt idx="1398">
                  <c:v>7.9150684931506845</c:v>
                </c:pt>
                <c:pt idx="1399">
                  <c:v>7.9260273972602739</c:v>
                </c:pt>
                <c:pt idx="1400">
                  <c:v>7.934246575342466</c:v>
                </c:pt>
                <c:pt idx="1401">
                  <c:v>7.9369863013698634</c:v>
                </c:pt>
                <c:pt idx="1402">
                  <c:v>7.9397260273972599</c:v>
                </c:pt>
                <c:pt idx="1403">
                  <c:v>7.9424657534246572</c:v>
                </c:pt>
                <c:pt idx="1404">
                  <c:v>7.9452054794520546</c:v>
                </c:pt>
                <c:pt idx="1405">
                  <c:v>7.9616438356164387</c:v>
                </c:pt>
                <c:pt idx="1406">
                  <c:v>7.9698630136986299</c:v>
                </c:pt>
                <c:pt idx="1407">
                  <c:v>7.9726027397260273</c:v>
                </c:pt>
                <c:pt idx="1408">
                  <c:v>7.9753424657534246</c:v>
                </c:pt>
                <c:pt idx="1409">
                  <c:v>7.9808219178082194</c:v>
                </c:pt>
                <c:pt idx="1410">
                  <c:v>7.9835616438356167</c:v>
                </c:pt>
                <c:pt idx="1411">
                  <c:v>7.9863013698630141</c:v>
                </c:pt>
                <c:pt idx="1412">
                  <c:v>7.9890410958904106</c:v>
                </c:pt>
                <c:pt idx="1413">
                  <c:v>7.9917808219178079</c:v>
                </c:pt>
                <c:pt idx="1414">
                  <c:v>7.9945205479452053</c:v>
                </c:pt>
                <c:pt idx="1415">
                  <c:v>8</c:v>
                </c:pt>
                <c:pt idx="1416">
                  <c:v>8.0054794520547947</c:v>
                </c:pt>
                <c:pt idx="1417">
                  <c:v>8.0109589041095894</c:v>
                </c:pt>
                <c:pt idx="1418">
                  <c:v>8.0136986301369859</c:v>
                </c:pt>
                <c:pt idx="1419">
                  <c:v>8.0164383561643842</c:v>
                </c:pt>
                <c:pt idx="1420">
                  <c:v>8.0191780821917806</c:v>
                </c:pt>
                <c:pt idx="1421">
                  <c:v>8.0219178082191789</c:v>
                </c:pt>
                <c:pt idx="1422">
                  <c:v>8.0246575342465754</c:v>
                </c:pt>
                <c:pt idx="1423">
                  <c:v>8.0273972602739718</c:v>
                </c:pt>
                <c:pt idx="1424">
                  <c:v>8.0301369863013701</c:v>
                </c:pt>
                <c:pt idx="1425">
                  <c:v>8.0383561643835613</c:v>
                </c:pt>
                <c:pt idx="1426">
                  <c:v>8.0465753424657542</c:v>
                </c:pt>
                <c:pt idx="1427">
                  <c:v>8.0575342465753419</c:v>
                </c:pt>
                <c:pt idx="1428">
                  <c:v>8.0630136986301366</c:v>
                </c:pt>
                <c:pt idx="1429">
                  <c:v>8.0657534246575349</c:v>
                </c:pt>
                <c:pt idx="1430">
                  <c:v>8.0684931506849313</c:v>
                </c:pt>
                <c:pt idx="1431">
                  <c:v>8.0712328767123296</c:v>
                </c:pt>
                <c:pt idx="1432">
                  <c:v>8.0794520547945208</c:v>
                </c:pt>
                <c:pt idx="1433">
                  <c:v>8.0904109589041102</c:v>
                </c:pt>
                <c:pt idx="1434">
                  <c:v>8.1095890410958908</c:v>
                </c:pt>
                <c:pt idx="1435">
                  <c:v>8.1205479452054803</c:v>
                </c:pt>
                <c:pt idx="1436">
                  <c:v>8.1260273972602732</c:v>
                </c:pt>
                <c:pt idx="1437">
                  <c:v>8.1342465753424662</c:v>
                </c:pt>
                <c:pt idx="1438">
                  <c:v>8.1369863013698627</c:v>
                </c:pt>
                <c:pt idx="1439">
                  <c:v>8.1452054794520556</c:v>
                </c:pt>
                <c:pt idx="1440">
                  <c:v>8.1506849315068486</c:v>
                </c:pt>
                <c:pt idx="1441">
                  <c:v>8.1534246575342468</c:v>
                </c:pt>
                <c:pt idx="1442">
                  <c:v>8.1589041095890416</c:v>
                </c:pt>
                <c:pt idx="1443">
                  <c:v>8.161643835616438</c:v>
                </c:pt>
                <c:pt idx="1444">
                  <c:v>8.1753424657534239</c:v>
                </c:pt>
                <c:pt idx="1445">
                  <c:v>8.1780821917808222</c:v>
                </c:pt>
                <c:pt idx="1446">
                  <c:v>8.1835616438356169</c:v>
                </c:pt>
                <c:pt idx="1447">
                  <c:v>8.1972602739726028</c:v>
                </c:pt>
                <c:pt idx="1448">
                  <c:v>8.1999999999999993</c:v>
                </c:pt>
                <c:pt idx="1449">
                  <c:v>8.2027397260273975</c:v>
                </c:pt>
                <c:pt idx="1450">
                  <c:v>8.205479452054794</c:v>
                </c:pt>
                <c:pt idx="1451">
                  <c:v>8.2082191780821923</c:v>
                </c:pt>
                <c:pt idx="1452">
                  <c:v>8.2191780821917817</c:v>
                </c:pt>
                <c:pt idx="1453">
                  <c:v>8.2219178082191782</c:v>
                </c:pt>
                <c:pt idx="1454">
                  <c:v>8.2246575342465746</c:v>
                </c:pt>
                <c:pt idx="1455">
                  <c:v>8.2273972602739729</c:v>
                </c:pt>
                <c:pt idx="1456">
                  <c:v>8.2383561643835623</c:v>
                </c:pt>
                <c:pt idx="1457">
                  <c:v>8.2410958904109588</c:v>
                </c:pt>
                <c:pt idx="1458">
                  <c:v>8.2438356164383571</c:v>
                </c:pt>
                <c:pt idx="1459">
                  <c:v>8.2465753424657535</c:v>
                </c:pt>
                <c:pt idx="1460">
                  <c:v>8.257534246575343</c:v>
                </c:pt>
                <c:pt idx="1461">
                  <c:v>8.2630136986301377</c:v>
                </c:pt>
                <c:pt idx="1462">
                  <c:v>8.2657534246575342</c:v>
                </c:pt>
                <c:pt idx="1463">
                  <c:v>8.2684931506849306</c:v>
                </c:pt>
                <c:pt idx="1464">
                  <c:v>8.2767123287671236</c:v>
                </c:pt>
                <c:pt idx="1465">
                  <c:v>8.2821917808219183</c:v>
                </c:pt>
                <c:pt idx="1466">
                  <c:v>8.2849315068493148</c:v>
                </c:pt>
                <c:pt idx="1467">
                  <c:v>8.287671232876713</c:v>
                </c:pt>
                <c:pt idx="1468">
                  <c:v>8.2904109589041095</c:v>
                </c:pt>
                <c:pt idx="1469">
                  <c:v>8.293150684931506</c:v>
                </c:pt>
                <c:pt idx="1470">
                  <c:v>8.2958904109589042</c:v>
                </c:pt>
                <c:pt idx="1471">
                  <c:v>8.3013698630136989</c:v>
                </c:pt>
                <c:pt idx="1472">
                  <c:v>8.3095890410958901</c:v>
                </c:pt>
                <c:pt idx="1473">
                  <c:v>8.3150684931506849</c:v>
                </c:pt>
                <c:pt idx="1474">
                  <c:v>8.331506849315069</c:v>
                </c:pt>
                <c:pt idx="1475">
                  <c:v>8.3369863013698637</c:v>
                </c:pt>
                <c:pt idx="1476">
                  <c:v>8.3397260273972602</c:v>
                </c:pt>
                <c:pt idx="1477">
                  <c:v>8.3534246575342461</c:v>
                </c:pt>
                <c:pt idx="1478">
                  <c:v>8.3561643835616444</c:v>
                </c:pt>
                <c:pt idx="1479">
                  <c:v>8.3589041095890408</c:v>
                </c:pt>
                <c:pt idx="1480">
                  <c:v>8.3643835616438356</c:v>
                </c:pt>
                <c:pt idx="1481">
                  <c:v>8.3698630136986303</c:v>
                </c:pt>
                <c:pt idx="1482">
                  <c:v>8.3726027397260268</c:v>
                </c:pt>
                <c:pt idx="1483">
                  <c:v>8.375342465753425</c:v>
                </c:pt>
                <c:pt idx="1484">
                  <c:v>8.3780821917808215</c:v>
                </c:pt>
                <c:pt idx="1485">
                  <c:v>8.3808219178082197</c:v>
                </c:pt>
                <c:pt idx="1486">
                  <c:v>8.3835616438356162</c:v>
                </c:pt>
                <c:pt idx="1487">
                  <c:v>8.3890410958904109</c:v>
                </c:pt>
                <c:pt idx="1488">
                  <c:v>8.3945205479452056</c:v>
                </c:pt>
                <c:pt idx="1489">
                  <c:v>8.4082191780821915</c:v>
                </c:pt>
                <c:pt idx="1490">
                  <c:v>8.4136986301369863</c:v>
                </c:pt>
                <c:pt idx="1491">
                  <c:v>8.4164383561643827</c:v>
                </c:pt>
                <c:pt idx="1492">
                  <c:v>8.419178082191781</c:v>
                </c:pt>
                <c:pt idx="1493">
                  <c:v>8.4219178082191775</c:v>
                </c:pt>
                <c:pt idx="1494">
                  <c:v>8.4273972602739722</c:v>
                </c:pt>
                <c:pt idx="1495">
                  <c:v>8.4328767123287669</c:v>
                </c:pt>
                <c:pt idx="1496">
                  <c:v>8.4383561643835616</c:v>
                </c:pt>
                <c:pt idx="1497">
                  <c:v>8.4438356164383563</c:v>
                </c:pt>
                <c:pt idx="1498">
                  <c:v>8.4465753424657528</c:v>
                </c:pt>
                <c:pt idx="1499">
                  <c:v>8.4520547945205475</c:v>
                </c:pt>
                <c:pt idx="1500">
                  <c:v>8.4575342465753423</c:v>
                </c:pt>
                <c:pt idx="1501">
                  <c:v>8.4602739726027405</c:v>
                </c:pt>
                <c:pt idx="1502">
                  <c:v>8.463013698630137</c:v>
                </c:pt>
                <c:pt idx="1503">
                  <c:v>8.4657534246575334</c:v>
                </c:pt>
                <c:pt idx="1504">
                  <c:v>8.4904109589041088</c:v>
                </c:pt>
                <c:pt idx="1505">
                  <c:v>8.4958904109589035</c:v>
                </c:pt>
                <c:pt idx="1506">
                  <c:v>8.5013698630136982</c:v>
                </c:pt>
                <c:pt idx="1507">
                  <c:v>8.5041095890410965</c:v>
                </c:pt>
                <c:pt idx="1508">
                  <c:v>8.506849315068493</c:v>
                </c:pt>
                <c:pt idx="1509">
                  <c:v>8.5095890410958912</c:v>
                </c:pt>
                <c:pt idx="1510">
                  <c:v>8.5150684931506841</c:v>
                </c:pt>
                <c:pt idx="1511">
                  <c:v>8.5205479452054789</c:v>
                </c:pt>
                <c:pt idx="1512">
                  <c:v>8.5260273972602736</c:v>
                </c:pt>
                <c:pt idx="1513">
                  <c:v>8.5342465753424666</c:v>
                </c:pt>
                <c:pt idx="1514">
                  <c:v>8.536986301369863</c:v>
                </c:pt>
                <c:pt idx="1515">
                  <c:v>8.5397260273972595</c:v>
                </c:pt>
                <c:pt idx="1516">
                  <c:v>8.5452054794520542</c:v>
                </c:pt>
                <c:pt idx="1517">
                  <c:v>8.5479452054794525</c:v>
                </c:pt>
                <c:pt idx="1518">
                  <c:v>8.5506849315068489</c:v>
                </c:pt>
                <c:pt idx="1519">
                  <c:v>8.5534246575342472</c:v>
                </c:pt>
                <c:pt idx="1520">
                  <c:v>8.5589041095890419</c:v>
                </c:pt>
                <c:pt idx="1521">
                  <c:v>8.5643835616438349</c:v>
                </c:pt>
                <c:pt idx="1522">
                  <c:v>8.5698630136986296</c:v>
                </c:pt>
                <c:pt idx="1523">
                  <c:v>8.5726027397260278</c:v>
                </c:pt>
                <c:pt idx="1524">
                  <c:v>8.5835616438356173</c:v>
                </c:pt>
                <c:pt idx="1525">
                  <c:v>8.5890410958904102</c:v>
                </c:pt>
                <c:pt idx="1526">
                  <c:v>8.5917808219178085</c:v>
                </c:pt>
                <c:pt idx="1527">
                  <c:v>8.6082191780821926</c:v>
                </c:pt>
                <c:pt idx="1528">
                  <c:v>8.6136986301369856</c:v>
                </c:pt>
                <c:pt idx="1529">
                  <c:v>8.6164383561643838</c:v>
                </c:pt>
                <c:pt idx="1530">
                  <c:v>8.6191780821917803</c:v>
                </c:pt>
                <c:pt idx="1531">
                  <c:v>8.6219178082191785</c:v>
                </c:pt>
                <c:pt idx="1532">
                  <c:v>8.6273972602739732</c:v>
                </c:pt>
                <c:pt idx="1533">
                  <c:v>8.632876712328768</c:v>
                </c:pt>
                <c:pt idx="1534">
                  <c:v>8.6356164383561644</c:v>
                </c:pt>
                <c:pt idx="1535">
                  <c:v>8.6383561643835609</c:v>
                </c:pt>
                <c:pt idx="1536">
                  <c:v>8.6520547945205486</c:v>
                </c:pt>
                <c:pt idx="1537">
                  <c:v>8.6575342465753433</c:v>
                </c:pt>
                <c:pt idx="1538">
                  <c:v>8.6630136986301363</c:v>
                </c:pt>
                <c:pt idx="1539">
                  <c:v>8.6712328767123292</c:v>
                </c:pt>
                <c:pt idx="1540">
                  <c:v>8.6767123287671239</c:v>
                </c:pt>
                <c:pt idx="1541">
                  <c:v>8.6821917808219187</c:v>
                </c:pt>
                <c:pt idx="1542">
                  <c:v>8.6849315068493151</c:v>
                </c:pt>
                <c:pt idx="1543">
                  <c:v>8.6876712328767116</c:v>
                </c:pt>
                <c:pt idx="1544">
                  <c:v>8.6958904109589046</c:v>
                </c:pt>
                <c:pt idx="1545">
                  <c:v>8.7013698630136993</c:v>
                </c:pt>
                <c:pt idx="1546">
                  <c:v>8.7041095890410958</c:v>
                </c:pt>
                <c:pt idx="1547">
                  <c:v>8.706849315068494</c:v>
                </c:pt>
                <c:pt idx="1548">
                  <c:v>8.7205479452054799</c:v>
                </c:pt>
                <c:pt idx="1549">
                  <c:v>8.7232876712328764</c:v>
                </c:pt>
                <c:pt idx="1550">
                  <c:v>8.7260273972602747</c:v>
                </c:pt>
                <c:pt idx="1551">
                  <c:v>8.7315068493150694</c:v>
                </c:pt>
                <c:pt idx="1552">
                  <c:v>8.7397260273972606</c:v>
                </c:pt>
                <c:pt idx="1553">
                  <c:v>8.7452054794520553</c:v>
                </c:pt>
                <c:pt idx="1554">
                  <c:v>8.7479452054794518</c:v>
                </c:pt>
                <c:pt idx="1555">
                  <c:v>8.75068493150685</c:v>
                </c:pt>
                <c:pt idx="1556">
                  <c:v>8.7643835616438359</c:v>
                </c:pt>
                <c:pt idx="1557">
                  <c:v>8.7671232876712324</c:v>
                </c:pt>
                <c:pt idx="1558">
                  <c:v>8.7698630136986306</c:v>
                </c:pt>
                <c:pt idx="1559">
                  <c:v>8.7753424657534254</c:v>
                </c:pt>
                <c:pt idx="1560">
                  <c:v>8.7835616438356166</c:v>
                </c:pt>
                <c:pt idx="1561">
                  <c:v>8.7890410958904113</c:v>
                </c:pt>
                <c:pt idx="1562">
                  <c:v>8.7917808219178077</c:v>
                </c:pt>
                <c:pt idx="1563">
                  <c:v>8.794520547945206</c:v>
                </c:pt>
                <c:pt idx="1564">
                  <c:v>8.8082191780821919</c:v>
                </c:pt>
                <c:pt idx="1565">
                  <c:v>8.8109589041095884</c:v>
                </c:pt>
                <c:pt idx="1566">
                  <c:v>8.8136986301369866</c:v>
                </c:pt>
                <c:pt idx="1567">
                  <c:v>8.8191780821917813</c:v>
                </c:pt>
                <c:pt idx="1568">
                  <c:v>8.8328767123287673</c:v>
                </c:pt>
                <c:pt idx="1569">
                  <c:v>8.8356164383561637</c:v>
                </c:pt>
                <c:pt idx="1570">
                  <c:v>8.838356164383562</c:v>
                </c:pt>
                <c:pt idx="1571">
                  <c:v>8.8438356164383567</c:v>
                </c:pt>
                <c:pt idx="1572">
                  <c:v>8.8465753424657532</c:v>
                </c:pt>
                <c:pt idx="1573">
                  <c:v>8.8520547945205479</c:v>
                </c:pt>
                <c:pt idx="1574">
                  <c:v>8.8547945205479444</c:v>
                </c:pt>
                <c:pt idx="1575">
                  <c:v>8.8575342465753426</c:v>
                </c:pt>
                <c:pt idx="1576">
                  <c:v>8.8630136986301373</c:v>
                </c:pt>
                <c:pt idx="1577">
                  <c:v>8.8657534246575338</c:v>
                </c:pt>
                <c:pt idx="1578">
                  <c:v>8.8712328767123285</c:v>
                </c:pt>
                <c:pt idx="1579">
                  <c:v>8.8767123287671232</c:v>
                </c:pt>
                <c:pt idx="1580">
                  <c:v>8.8794520547945197</c:v>
                </c:pt>
                <c:pt idx="1581">
                  <c:v>8.882191780821918</c:v>
                </c:pt>
                <c:pt idx="1582">
                  <c:v>8.8849315068493144</c:v>
                </c:pt>
                <c:pt idx="1583">
                  <c:v>8.8876712328767127</c:v>
                </c:pt>
                <c:pt idx="1584">
                  <c:v>8.8904109589041092</c:v>
                </c:pt>
                <c:pt idx="1585">
                  <c:v>8.8958904109589039</c:v>
                </c:pt>
                <c:pt idx="1586">
                  <c:v>8.8986301369863021</c:v>
                </c:pt>
                <c:pt idx="1587">
                  <c:v>8.9013698630136986</c:v>
                </c:pt>
                <c:pt idx="1588">
                  <c:v>8.9041095890410951</c:v>
                </c:pt>
                <c:pt idx="1589">
                  <c:v>8.9068493150684933</c:v>
                </c:pt>
                <c:pt idx="1590">
                  <c:v>8.9095890410958898</c:v>
                </c:pt>
                <c:pt idx="1591">
                  <c:v>8.9205479452054792</c:v>
                </c:pt>
                <c:pt idx="1592">
                  <c:v>8.9232876712328775</c:v>
                </c:pt>
                <c:pt idx="1593">
                  <c:v>8.9260273972602739</c:v>
                </c:pt>
                <c:pt idx="1594">
                  <c:v>8.9342465753424651</c:v>
                </c:pt>
                <c:pt idx="1595">
                  <c:v>8.9397260273972599</c:v>
                </c:pt>
                <c:pt idx="1596">
                  <c:v>8.9452054794520546</c:v>
                </c:pt>
                <c:pt idx="1597">
                  <c:v>8.9479452054794528</c:v>
                </c:pt>
                <c:pt idx="1598">
                  <c:v>8.9506849315068493</c:v>
                </c:pt>
                <c:pt idx="1599">
                  <c:v>8.9534246575342458</c:v>
                </c:pt>
                <c:pt idx="1600">
                  <c:v>8.9589041095890405</c:v>
                </c:pt>
                <c:pt idx="1601">
                  <c:v>8.9643835616438352</c:v>
                </c:pt>
                <c:pt idx="1602">
                  <c:v>8.9698630136986299</c:v>
                </c:pt>
                <c:pt idx="1603">
                  <c:v>8.9726027397260282</c:v>
                </c:pt>
                <c:pt idx="1604">
                  <c:v>8.9780821917808211</c:v>
                </c:pt>
                <c:pt idx="1605">
                  <c:v>8.9835616438356158</c:v>
                </c:pt>
                <c:pt idx="1606">
                  <c:v>8.9863013698630141</c:v>
                </c:pt>
                <c:pt idx="1607">
                  <c:v>8.9890410958904106</c:v>
                </c:pt>
                <c:pt idx="1608">
                  <c:v>8.9917808219178088</c:v>
                </c:pt>
                <c:pt idx="1609">
                  <c:v>9.0109589041095894</c:v>
                </c:pt>
                <c:pt idx="1610">
                  <c:v>9.0136986301369859</c:v>
                </c:pt>
                <c:pt idx="1611">
                  <c:v>9.0164383561643842</c:v>
                </c:pt>
                <c:pt idx="1612">
                  <c:v>9.0191780821917806</c:v>
                </c:pt>
                <c:pt idx="1613">
                  <c:v>9.0219178082191789</c:v>
                </c:pt>
                <c:pt idx="1614">
                  <c:v>9.0273972602739718</c:v>
                </c:pt>
                <c:pt idx="1615">
                  <c:v>9.0301369863013701</c:v>
                </c:pt>
                <c:pt idx="1616">
                  <c:v>9.0328767123287665</c:v>
                </c:pt>
                <c:pt idx="1617">
                  <c:v>9.0356164383561648</c:v>
                </c:pt>
                <c:pt idx="1618">
                  <c:v>9.0383561643835613</c:v>
                </c:pt>
                <c:pt idx="1619">
                  <c:v>9.0465753424657542</c:v>
                </c:pt>
                <c:pt idx="1620">
                  <c:v>9.0520547945205472</c:v>
                </c:pt>
                <c:pt idx="1621">
                  <c:v>9.0547945205479454</c:v>
                </c:pt>
                <c:pt idx="1622">
                  <c:v>9.0575342465753419</c:v>
                </c:pt>
                <c:pt idx="1623">
                  <c:v>9.0602739726027401</c:v>
                </c:pt>
                <c:pt idx="1624">
                  <c:v>9.0630136986301366</c:v>
                </c:pt>
                <c:pt idx="1625">
                  <c:v>9.0657534246575349</c:v>
                </c:pt>
                <c:pt idx="1626">
                  <c:v>9.0684931506849313</c:v>
                </c:pt>
                <c:pt idx="1627">
                  <c:v>9.0739726027397261</c:v>
                </c:pt>
                <c:pt idx="1628">
                  <c:v>9.0767123287671225</c:v>
                </c:pt>
                <c:pt idx="1629">
                  <c:v>9.0794520547945208</c:v>
                </c:pt>
                <c:pt idx="1630">
                  <c:v>9.0904109589041102</c:v>
                </c:pt>
                <c:pt idx="1631">
                  <c:v>9.0931506849315067</c:v>
                </c:pt>
                <c:pt idx="1632">
                  <c:v>9.0986301369863014</c:v>
                </c:pt>
                <c:pt idx="1633">
                  <c:v>9.1342465753424662</c:v>
                </c:pt>
                <c:pt idx="1634">
                  <c:v>9.1424657534246574</c:v>
                </c:pt>
                <c:pt idx="1635">
                  <c:v>9.1452054794520556</c:v>
                </c:pt>
                <c:pt idx="1636">
                  <c:v>9.1589041095890416</c:v>
                </c:pt>
                <c:pt idx="1637">
                  <c:v>9.161643835616438</c:v>
                </c:pt>
                <c:pt idx="1638">
                  <c:v>9.1643835616438363</c:v>
                </c:pt>
                <c:pt idx="1639">
                  <c:v>9.1780821917808222</c:v>
                </c:pt>
                <c:pt idx="1640">
                  <c:v>9.1835616438356169</c:v>
                </c:pt>
                <c:pt idx="1641">
                  <c:v>9.1863013698630134</c:v>
                </c:pt>
                <c:pt idx="1642">
                  <c:v>9.1890410958904116</c:v>
                </c:pt>
                <c:pt idx="1643">
                  <c:v>9.2027397260273975</c:v>
                </c:pt>
                <c:pt idx="1644">
                  <c:v>9.205479452054794</c:v>
                </c:pt>
                <c:pt idx="1645">
                  <c:v>9.2082191780821923</c:v>
                </c:pt>
                <c:pt idx="1646">
                  <c:v>9.2109589041095887</c:v>
                </c:pt>
                <c:pt idx="1647">
                  <c:v>9.2164383561643834</c:v>
                </c:pt>
                <c:pt idx="1648">
                  <c:v>9.2219178082191782</c:v>
                </c:pt>
                <c:pt idx="1649">
                  <c:v>9.2273972602739729</c:v>
                </c:pt>
                <c:pt idx="1650">
                  <c:v>9.2301369863013694</c:v>
                </c:pt>
                <c:pt idx="1651">
                  <c:v>9.2328767123287676</c:v>
                </c:pt>
                <c:pt idx="1652">
                  <c:v>9.2356164383561641</c:v>
                </c:pt>
                <c:pt idx="1653">
                  <c:v>9.2410958904109588</c:v>
                </c:pt>
                <c:pt idx="1654">
                  <c:v>9.2520547945205482</c:v>
                </c:pt>
                <c:pt idx="1655">
                  <c:v>9.2657534246575342</c:v>
                </c:pt>
                <c:pt idx="1656">
                  <c:v>9.2767123287671236</c:v>
                </c:pt>
                <c:pt idx="1657">
                  <c:v>9.2904109589041095</c:v>
                </c:pt>
                <c:pt idx="1658">
                  <c:v>9.2958904109589042</c:v>
                </c:pt>
                <c:pt idx="1659">
                  <c:v>9.3150684931506849</c:v>
                </c:pt>
                <c:pt idx="1660">
                  <c:v>9.3178082191780813</c:v>
                </c:pt>
                <c:pt idx="1661">
                  <c:v>9.3205479452054796</c:v>
                </c:pt>
                <c:pt idx="1662">
                  <c:v>9.3369863013698637</c:v>
                </c:pt>
                <c:pt idx="1663">
                  <c:v>9.3397260273972602</c:v>
                </c:pt>
                <c:pt idx="1664">
                  <c:v>9.3452054794520549</c:v>
                </c:pt>
                <c:pt idx="1665">
                  <c:v>9.3479452054794514</c:v>
                </c:pt>
                <c:pt idx="1666">
                  <c:v>9.3534246575342461</c:v>
                </c:pt>
                <c:pt idx="1667">
                  <c:v>9.3589041095890408</c:v>
                </c:pt>
                <c:pt idx="1668">
                  <c:v>9.3616438356164391</c:v>
                </c:pt>
                <c:pt idx="1669">
                  <c:v>9.3643835616438356</c:v>
                </c:pt>
                <c:pt idx="1670">
                  <c:v>9.3726027397260268</c:v>
                </c:pt>
                <c:pt idx="1671">
                  <c:v>9.3780821917808215</c:v>
                </c:pt>
                <c:pt idx="1672">
                  <c:v>9.3808219178082197</c:v>
                </c:pt>
                <c:pt idx="1673">
                  <c:v>9.3863013698630144</c:v>
                </c:pt>
                <c:pt idx="1674">
                  <c:v>9.3917808219178074</c:v>
                </c:pt>
                <c:pt idx="1675">
                  <c:v>9.3972602739726021</c:v>
                </c:pt>
                <c:pt idx="1676">
                  <c:v>9.4027397260273968</c:v>
                </c:pt>
                <c:pt idx="1677">
                  <c:v>9.4301369863013704</c:v>
                </c:pt>
                <c:pt idx="1678">
                  <c:v>9.4356164383561651</c:v>
                </c:pt>
                <c:pt idx="1679">
                  <c:v>9.4410958904109581</c:v>
                </c:pt>
                <c:pt idx="1680">
                  <c:v>9.4465753424657528</c:v>
                </c:pt>
                <c:pt idx="1681">
                  <c:v>9.4493150684931511</c:v>
                </c:pt>
                <c:pt idx="1682">
                  <c:v>9.4520547945205475</c:v>
                </c:pt>
                <c:pt idx="1683">
                  <c:v>9.4547945205479458</c:v>
                </c:pt>
                <c:pt idx="1684">
                  <c:v>9.4575342465753423</c:v>
                </c:pt>
                <c:pt idx="1685">
                  <c:v>9.4602739726027405</c:v>
                </c:pt>
                <c:pt idx="1686">
                  <c:v>9.4657534246575334</c:v>
                </c:pt>
                <c:pt idx="1687">
                  <c:v>9.4684931506849317</c:v>
                </c:pt>
                <c:pt idx="1688">
                  <c:v>9.4712328767123282</c:v>
                </c:pt>
                <c:pt idx="1689">
                  <c:v>9.4739726027397264</c:v>
                </c:pt>
                <c:pt idx="1690">
                  <c:v>9.4794520547945211</c:v>
                </c:pt>
                <c:pt idx="1691">
                  <c:v>9.4849315068493159</c:v>
                </c:pt>
                <c:pt idx="1692">
                  <c:v>9.4904109589041088</c:v>
                </c:pt>
                <c:pt idx="1693">
                  <c:v>9.493150684931507</c:v>
                </c:pt>
                <c:pt idx="1694">
                  <c:v>9.4958904109589035</c:v>
                </c:pt>
                <c:pt idx="1695">
                  <c:v>9.4986301369863018</c:v>
                </c:pt>
                <c:pt idx="1696">
                  <c:v>9.5013698630136982</c:v>
                </c:pt>
                <c:pt idx="1697">
                  <c:v>9.5041095890410965</c:v>
                </c:pt>
                <c:pt idx="1698">
                  <c:v>9.5095890410958912</c:v>
                </c:pt>
                <c:pt idx="1699">
                  <c:v>9.5123287671232877</c:v>
                </c:pt>
                <c:pt idx="1700">
                  <c:v>9.5150684931506841</c:v>
                </c:pt>
                <c:pt idx="1701">
                  <c:v>9.5178082191780824</c:v>
                </c:pt>
                <c:pt idx="1702">
                  <c:v>9.5232876712328771</c:v>
                </c:pt>
                <c:pt idx="1703">
                  <c:v>9.5287671232876718</c:v>
                </c:pt>
                <c:pt idx="1704">
                  <c:v>9.5342465753424666</c:v>
                </c:pt>
                <c:pt idx="1705">
                  <c:v>9.536986301369863</c:v>
                </c:pt>
                <c:pt idx="1706">
                  <c:v>9.5479452054794525</c:v>
                </c:pt>
                <c:pt idx="1707">
                  <c:v>9.5534246575342472</c:v>
                </c:pt>
                <c:pt idx="1708">
                  <c:v>9.5726027397260278</c:v>
                </c:pt>
                <c:pt idx="1709">
                  <c:v>9.5780821917808225</c:v>
                </c:pt>
                <c:pt idx="1710">
                  <c:v>9.580821917808219</c:v>
                </c:pt>
                <c:pt idx="1711">
                  <c:v>9.5917808219178085</c:v>
                </c:pt>
                <c:pt idx="1712">
                  <c:v>9.5972602739726032</c:v>
                </c:pt>
                <c:pt idx="1713">
                  <c:v>9.6</c:v>
                </c:pt>
                <c:pt idx="1714">
                  <c:v>9.6027397260273979</c:v>
                </c:pt>
                <c:pt idx="1715">
                  <c:v>9.6054794520547944</c:v>
                </c:pt>
                <c:pt idx="1716">
                  <c:v>9.6164383561643838</c:v>
                </c:pt>
                <c:pt idx="1717">
                  <c:v>9.6219178082191785</c:v>
                </c:pt>
                <c:pt idx="1718">
                  <c:v>9.624657534246575</c:v>
                </c:pt>
                <c:pt idx="1719">
                  <c:v>9.6356164383561644</c:v>
                </c:pt>
                <c:pt idx="1720">
                  <c:v>9.6410958904109592</c:v>
                </c:pt>
                <c:pt idx="1721">
                  <c:v>9.6438356164383556</c:v>
                </c:pt>
                <c:pt idx="1722">
                  <c:v>9.6465753424657539</c:v>
                </c:pt>
                <c:pt idx="1723">
                  <c:v>9.6493150684931503</c:v>
                </c:pt>
                <c:pt idx="1724">
                  <c:v>9.6602739726027398</c:v>
                </c:pt>
                <c:pt idx="1725">
                  <c:v>9.668493150684931</c:v>
                </c:pt>
                <c:pt idx="1726">
                  <c:v>9.6767123287671239</c:v>
                </c:pt>
                <c:pt idx="1727">
                  <c:v>9.6794520547945204</c:v>
                </c:pt>
                <c:pt idx="1728">
                  <c:v>9.6876712328767116</c:v>
                </c:pt>
                <c:pt idx="1729">
                  <c:v>9.6904109589041099</c:v>
                </c:pt>
                <c:pt idx="1730">
                  <c:v>9.7041095890410958</c:v>
                </c:pt>
                <c:pt idx="1731">
                  <c:v>9.7095890410958905</c:v>
                </c:pt>
                <c:pt idx="1732">
                  <c:v>9.712328767123287</c:v>
                </c:pt>
                <c:pt idx="1733">
                  <c:v>9.7150684931506852</c:v>
                </c:pt>
                <c:pt idx="1734">
                  <c:v>9.7287671232876711</c:v>
                </c:pt>
                <c:pt idx="1735">
                  <c:v>9.7315068493150694</c:v>
                </c:pt>
                <c:pt idx="1736">
                  <c:v>9.7342465753424658</c:v>
                </c:pt>
                <c:pt idx="1737">
                  <c:v>9.7369863013698623</c:v>
                </c:pt>
                <c:pt idx="1738">
                  <c:v>9.7397260273972606</c:v>
                </c:pt>
                <c:pt idx="1739">
                  <c:v>9.742465753424657</c:v>
                </c:pt>
                <c:pt idx="1740">
                  <c:v>9.7479452054794518</c:v>
                </c:pt>
                <c:pt idx="1741">
                  <c:v>9.7534246575342465</c:v>
                </c:pt>
                <c:pt idx="1742">
                  <c:v>9.7561643835616429</c:v>
                </c:pt>
                <c:pt idx="1743">
                  <c:v>9.7589041095890412</c:v>
                </c:pt>
                <c:pt idx="1744">
                  <c:v>9.7671232876712324</c:v>
                </c:pt>
                <c:pt idx="1745">
                  <c:v>9.7698630136986306</c:v>
                </c:pt>
                <c:pt idx="1746">
                  <c:v>9.7726027397260271</c:v>
                </c:pt>
                <c:pt idx="1747">
                  <c:v>9.7753424657534254</c:v>
                </c:pt>
                <c:pt idx="1748">
                  <c:v>9.7780821917808218</c:v>
                </c:pt>
                <c:pt idx="1749">
                  <c:v>9.7808219178082183</c:v>
                </c:pt>
                <c:pt idx="1750">
                  <c:v>9.7835616438356166</c:v>
                </c:pt>
                <c:pt idx="1751">
                  <c:v>9.786301369863013</c:v>
                </c:pt>
                <c:pt idx="1752">
                  <c:v>9.7890410958904113</c:v>
                </c:pt>
                <c:pt idx="1753">
                  <c:v>9.7917808219178077</c:v>
                </c:pt>
                <c:pt idx="1754">
                  <c:v>9.8109589041095884</c:v>
                </c:pt>
                <c:pt idx="1755">
                  <c:v>9.8164383561643831</c:v>
                </c:pt>
                <c:pt idx="1756">
                  <c:v>9.8191780821917813</c:v>
                </c:pt>
                <c:pt idx="1757">
                  <c:v>9.8219178082191778</c:v>
                </c:pt>
                <c:pt idx="1758">
                  <c:v>9.8246575342465761</c:v>
                </c:pt>
                <c:pt idx="1759">
                  <c:v>9.8273972602739725</c:v>
                </c:pt>
                <c:pt idx="1760">
                  <c:v>9.8328767123287673</c:v>
                </c:pt>
                <c:pt idx="1761">
                  <c:v>9.8438356164383567</c:v>
                </c:pt>
                <c:pt idx="1762">
                  <c:v>9.8520547945205479</c:v>
                </c:pt>
                <c:pt idx="1763">
                  <c:v>9.8547945205479444</c:v>
                </c:pt>
                <c:pt idx="1764">
                  <c:v>9.8602739726027391</c:v>
                </c:pt>
                <c:pt idx="1765">
                  <c:v>9.8630136986301373</c:v>
                </c:pt>
                <c:pt idx="1766">
                  <c:v>9.8657534246575338</c:v>
                </c:pt>
                <c:pt idx="1767">
                  <c:v>9.868493150684932</c:v>
                </c:pt>
                <c:pt idx="1768">
                  <c:v>9.8849315068493144</c:v>
                </c:pt>
                <c:pt idx="1769">
                  <c:v>9.8876712328767127</c:v>
                </c:pt>
                <c:pt idx="1770">
                  <c:v>9.8904109589041092</c:v>
                </c:pt>
                <c:pt idx="1771">
                  <c:v>9.8931506849315074</c:v>
                </c:pt>
                <c:pt idx="1772">
                  <c:v>9.8986301369863021</c:v>
                </c:pt>
                <c:pt idx="1773">
                  <c:v>9.9013698630136986</c:v>
                </c:pt>
                <c:pt idx="1774">
                  <c:v>9.9068493150684933</c:v>
                </c:pt>
                <c:pt idx="1775">
                  <c:v>9.9095890410958898</c:v>
                </c:pt>
                <c:pt idx="1776">
                  <c:v>9.912328767123288</c:v>
                </c:pt>
                <c:pt idx="1777">
                  <c:v>9.9150684931506845</c:v>
                </c:pt>
                <c:pt idx="1778">
                  <c:v>9.9260273972602739</c:v>
                </c:pt>
                <c:pt idx="1779">
                  <c:v>9.9397260273972599</c:v>
                </c:pt>
                <c:pt idx="1780">
                  <c:v>9.9424657534246581</c:v>
                </c:pt>
                <c:pt idx="1781">
                  <c:v>9.9479452054794528</c:v>
                </c:pt>
                <c:pt idx="1782">
                  <c:v>9.9506849315068493</c:v>
                </c:pt>
                <c:pt idx="1783">
                  <c:v>9.9534246575342458</c:v>
                </c:pt>
                <c:pt idx="1784">
                  <c:v>9.956164383561644</c:v>
                </c:pt>
                <c:pt idx="1785">
                  <c:v>9.9589041095890405</c:v>
                </c:pt>
                <c:pt idx="1786">
                  <c:v>9.9698630136986299</c:v>
                </c:pt>
                <c:pt idx="1787">
                  <c:v>9.9726027397260282</c:v>
                </c:pt>
                <c:pt idx="1788">
                  <c:v>9.9753424657534246</c:v>
                </c:pt>
                <c:pt idx="1789">
                  <c:v>9.9808219178082194</c:v>
                </c:pt>
                <c:pt idx="1790">
                  <c:v>9.9835616438356158</c:v>
                </c:pt>
                <c:pt idx="1791">
                  <c:v>9.9917808219178088</c:v>
                </c:pt>
                <c:pt idx="1792">
                  <c:v>10</c:v>
                </c:pt>
                <c:pt idx="1793">
                  <c:v>10.010958904109589</c:v>
                </c:pt>
                <c:pt idx="1794">
                  <c:v>10.019178082191781</c:v>
                </c:pt>
                <c:pt idx="1795">
                  <c:v>10.021917808219179</c:v>
                </c:pt>
                <c:pt idx="1796">
                  <c:v>10.024657534246575</c:v>
                </c:pt>
                <c:pt idx="1797">
                  <c:v>10.038356164383561</c:v>
                </c:pt>
                <c:pt idx="1798">
                  <c:v>10.04109589041096</c:v>
                </c:pt>
                <c:pt idx="1799">
                  <c:v>10.043835616438356</c:v>
                </c:pt>
                <c:pt idx="1800">
                  <c:v>10.046575342465754</c:v>
                </c:pt>
                <c:pt idx="1801">
                  <c:v>10.054794520547945</c:v>
                </c:pt>
                <c:pt idx="1802">
                  <c:v>10.06027397260274</c:v>
                </c:pt>
                <c:pt idx="1803">
                  <c:v>10.063013698630137</c:v>
                </c:pt>
                <c:pt idx="1804">
                  <c:v>10.065753424657535</c:v>
                </c:pt>
                <c:pt idx="1805">
                  <c:v>10.068493150684931</c:v>
                </c:pt>
                <c:pt idx="1806">
                  <c:v>10.087671232876712</c:v>
                </c:pt>
                <c:pt idx="1807">
                  <c:v>10.09041095890411</c:v>
                </c:pt>
                <c:pt idx="1808">
                  <c:v>10.104109589041096</c:v>
                </c:pt>
                <c:pt idx="1809">
                  <c:v>10.109589041095891</c:v>
                </c:pt>
                <c:pt idx="1810">
                  <c:v>10.112328767123287</c:v>
                </c:pt>
                <c:pt idx="1811">
                  <c:v>10.123287671232877</c:v>
                </c:pt>
                <c:pt idx="1812">
                  <c:v>10.134246575342466</c:v>
                </c:pt>
                <c:pt idx="1813">
                  <c:v>10.136986301369863</c:v>
                </c:pt>
                <c:pt idx="1814">
                  <c:v>10.139726027397261</c:v>
                </c:pt>
                <c:pt idx="1815">
                  <c:v>10.142465753424657</c:v>
                </c:pt>
                <c:pt idx="1816">
                  <c:v>10.153424657534247</c:v>
                </c:pt>
                <c:pt idx="1817">
                  <c:v>10.167123287671233</c:v>
                </c:pt>
                <c:pt idx="1818">
                  <c:v>10.172602739726027</c:v>
                </c:pt>
                <c:pt idx="1819">
                  <c:v>10.175342465753424</c:v>
                </c:pt>
                <c:pt idx="1820">
                  <c:v>10.178082191780822</c:v>
                </c:pt>
                <c:pt idx="1821">
                  <c:v>10.180821917808219</c:v>
                </c:pt>
                <c:pt idx="1822">
                  <c:v>10.186301369863013</c:v>
                </c:pt>
                <c:pt idx="1823">
                  <c:v>10.191780821917808</c:v>
                </c:pt>
                <c:pt idx="1824">
                  <c:v>10.194520547945206</c:v>
                </c:pt>
                <c:pt idx="1825">
                  <c:v>10.197260273972603</c:v>
                </c:pt>
                <c:pt idx="1826">
                  <c:v>10.199999999999999</c:v>
                </c:pt>
                <c:pt idx="1827">
                  <c:v>10.216438356164383</c:v>
                </c:pt>
                <c:pt idx="1828">
                  <c:v>10.221917808219178</c:v>
                </c:pt>
                <c:pt idx="1829">
                  <c:v>10.230136986301369</c:v>
                </c:pt>
                <c:pt idx="1830">
                  <c:v>10.235616438356164</c:v>
                </c:pt>
                <c:pt idx="1831">
                  <c:v>10.241095890410959</c:v>
                </c:pt>
                <c:pt idx="1832">
                  <c:v>10.243835616438357</c:v>
                </c:pt>
                <c:pt idx="1833">
                  <c:v>10.254794520547945</c:v>
                </c:pt>
                <c:pt idx="1834">
                  <c:v>10.260273972602739</c:v>
                </c:pt>
                <c:pt idx="1835">
                  <c:v>10.265753424657534</c:v>
                </c:pt>
                <c:pt idx="1836">
                  <c:v>10.268493150684931</c:v>
                </c:pt>
                <c:pt idx="1837">
                  <c:v>10.282191780821918</c:v>
                </c:pt>
                <c:pt idx="1838">
                  <c:v>10.284931506849315</c:v>
                </c:pt>
                <c:pt idx="1839">
                  <c:v>10.287671232876713</c:v>
                </c:pt>
                <c:pt idx="1840">
                  <c:v>10.29041095890411</c:v>
                </c:pt>
                <c:pt idx="1841">
                  <c:v>10.293150684931506</c:v>
                </c:pt>
                <c:pt idx="1842">
                  <c:v>10.298630136986301</c:v>
                </c:pt>
                <c:pt idx="1843">
                  <c:v>10.301369863013699</c:v>
                </c:pt>
                <c:pt idx="1844">
                  <c:v>10.304109589041095</c:v>
                </c:pt>
                <c:pt idx="1845">
                  <c:v>10.306849315068494</c:v>
                </c:pt>
                <c:pt idx="1846">
                  <c:v>10.317808219178081</c:v>
                </c:pt>
                <c:pt idx="1847">
                  <c:v>10.323287671232876</c:v>
                </c:pt>
                <c:pt idx="1848">
                  <c:v>10.326027397260274</c:v>
                </c:pt>
                <c:pt idx="1849">
                  <c:v>10.328767123287671</c:v>
                </c:pt>
                <c:pt idx="1850">
                  <c:v>10.331506849315069</c:v>
                </c:pt>
                <c:pt idx="1851">
                  <c:v>10.345205479452055</c:v>
                </c:pt>
                <c:pt idx="1852">
                  <c:v>10.347945205479451</c:v>
                </c:pt>
                <c:pt idx="1853">
                  <c:v>10.35068493150685</c:v>
                </c:pt>
                <c:pt idx="1854">
                  <c:v>10.353424657534246</c:v>
                </c:pt>
                <c:pt idx="1855">
                  <c:v>10.367123287671232</c:v>
                </c:pt>
                <c:pt idx="1856">
                  <c:v>10.375342465753425</c:v>
                </c:pt>
                <c:pt idx="1857">
                  <c:v>10.38082191780822</c:v>
                </c:pt>
                <c:pt idx="1858">
                  <c:v>10.386301369863014</c:v>
                </c:pt>
                <c:pt idx="1859">
                  <c:v>10.405479452054795</c:v>
                </c:pt>
                <c:pt idx="1860">
                  <c:v>10.41095890410959</c:v>
                </c:pt>
                <c:pt idx="1861">
                  <c:v>10.416438356164383</c:v>
                </c:pt>
                <c:pt idx="1862">
                  <c:v>10.43013698630137</c:v>
                </c:pt>
                <c:pt idx="1863">
                  <c:v>10.435616438356165</c:v>
                </c:pt>
                <c:pt idx="1864">
                  <c:v>10.438356164383562</c:v>
                </c:pt>
                <c:pt idx="1865">
                  <c:v>10.443835616438356</c:v>
                </c:pt>
                <c:pt idx="1866">
                  <c:v>10.449315068493151</c:v>
                </c:pt>
                <c:pt idx="1867">
                  <c:v>10.454794520547946</c:v>
                </c:pt>
                <c:pt idx="1868">
                  <c:v>10.457534246575342</c:v>
                </c:pt>
                <c:pt idx="1869">
                  <c:v>10.46027397260274</c:v>
                </c:pt>
                <c:pt idx="1870">
                  <c:v>10.463013698630137</c:v>
                </c:pt>
                <c:pt idx="1871">
                  <c:v>10.468493150684932</c:v>
                </c:pt>
                <c:pt idx="1872">
                  <c:v>10.473972602739726</c:v>
                </c:pt>
                <c:pt idx="1873">
                  <c:v>10.476712328767123</c:v>
                </c:pt>
                <c:pt idx="1874">
                  <c:v>10.479452054794521</c:v>
                </c:pt>
                <c:pt idx="1875">
                  <c:v>10.482191780821918</c:v>
                </c:pt>
                <c:pt idx="1876">
                  <c:v>10.487671232876712</c:v>
                </c:pt>
                <c:pt idx="1877">
                  <c:v>10.493150684931507</c:v>
                </c:pt>
                <c:pt idx="1878">
                  <c:v>10.501369863013698</c:v>
                </c:pt>
                <c:pt idx="1879">
                  <c:v>10.506849315068493</c:v>
                </c:pt>
                <c:pt idx="1880">
                  <c:v>10.512328767123288</c:v>
                </c:pt>
                <c:pt idx="1881">
                  <c:v>10.517808219178082</c:v>
                </c:pt>
                <c:pt idx="1882">
                  <c:v>10.520547945205479</c:v>
                </c:pt>
                <c:pt idx="1883">
                  <c:v>10.523287671232877</c:v>
                </c:pt>
                <c:pt idx="1884">
                  <c:v>10.526027397260274</c:v>
                </c:pt>
                <c:pt idx="1885">
                  <c:v>10.531506849315068</c:v>
                </c:pt>
                <c:pt idx="1886">
                  <c:v>10.536986301369863</c:v>
                </c:pt>
                <c:pt idx="1887">
                  <c:v>10.542465753424658</c:v>
                </c:pt>
                <c:pt idx="1888">
                  <c:v>10.556164383561644</c:v>
                </c:pt>
                <c:pt idx="1889">
                  <c:v>10.561643835616438</c:v>
                </c:pt>
                <c:pt idx="1890">
                  <c:v>10.567123287671233</c:v>
                </c:pt>
                <c:pt idx="1891">
                  <c:v>10.580821917808219</c:v>
                </c:pt>
                <c:pt idx="1892">
                  <c:v>10.586301369863014</c:v>
                </c:pt>
                <c:pt idx="1893">
                  <c:v>10.58904109589041</c:v>
                </c:pt>
                <c:pt idx="1894">
                  <c:v>10.591780821917808</c:v>
                </c:pt>
                <c:pt idx="1895">
                  <c:v>10.597260273972603</c:v>
                </c:pt>
                <c:pt idx="1896">
                  <c:v>10.6</c:v>
                </c:pt>
                <c:pt idx="1897">
                  <c:v>10.605479452054794</c:v>
                </c:pt>
                <c:pt idx="1898">
                  <c:v>10.608219178082193</c:v>
                </c:pt>
                <c:pt idx="1899">
                  <c:v>10.610958904109589</c:v>
                </c:pt>
                <c:pt idx="1900">
                  <c:v>10.613698630136986</c:v>
                </c:pt>
                <c:pt idx="1901">
                  <c:v>10.624657534246575</c:v>
                </c:pt>
                <c:pt idx="1902">
                  <c:v>10.63013698630137</c:v>
                </c:pt>
                <c:pt idx="1903">
                  <c:v>10.643835616438356</c:v>
                </c:pt>
                <c:pt idx="1904">
                  <c:v>10.64931506849315</c:v>
                </c:pt>
                <c:pt idx="1905">
                  <c:v>10.652054794520549</c:v>
                </c:pt>
                <c:pt idx="1906">
                  <c:v>10.654794520547945</c:v>
                </c:pt>
                <c:pt idx="1907">
                  <c:v>10.668493150684931</c:v>
                </c:pt>
                <c:pt idx="1908">
                  <c:v>10.673972602739726</c:v>
                </c:pt>
                <c:pt idx="1909">
                  <c:v>10.676712328767124</c:v>
                </c:pt>
                <c:pt idx="1910">
                  <c:v>10.67945205479452</c:v>
                </c:pt>
                <c:pt idx="1911">
                  <c:v>10.687671232876712</c:v>
                </c:pt>
                <c:pt idx="1912">
                  <c:v>10.693150684931506</c:v>
                </c:pt>
                <c:pt idx="1913">
                  <c:v>10.695890410958905</c:v>
                </c:pt>
                <c:pt idx="1914">
                  <c:v>10.698630136986301</c:v>
                </c:pt>
                <c:pt idx="1915">
                  <c:v>10.701369863013699</c:v>
                </c:pt>
                <c:pt idx="1916">
                  <c:v>10.704109589041096</c:v>
                </c:pt>
                <c:pt idx="1917">
                  <c:v>10.706849315068494</c:v>
                </c:pt>
                <c:pt idx="1918">
                  <c:v>10.712328767123287</c:v>
                </c:pt>
                <c:pt idx="1919">
                  <c:v>10.715068493150685</c:v>
                </c:pt>
                <c:pt idx="1920">
                  <c:v>10.717808219178082</c:v>
                </c:pt>
                <c:pt idx="1921">
                  <c:v>10.723287671232876</c:v>
                </c:pt>
                <c:pt idx="1922">
                  <c:v>10.728767123287671</c:v>
                </c:pt>
                <c:pt idx="1923">
                  <c:v>10.731506849315069</c:v>
                </c:pt>
                <c:pt idx="1924">
                  <c:v>10.736986301369862</c:v>
                </c:pt>
                <c:pt idx="1925">
                  <c:v>10.739726027397261</c:v>
                </c:pt>
                <c:pt idx="1926">
                  <c:v>10.742465753424657</c:v>
                </c:pt>
                <c:pt idx="1927">
                  <c:v>10.745205479452055</c:v>
                </c:pt>
                <c:pt idx="1928">
                  <c:v>10.747945205479452</c:v>
                </c:pt>
                <c:pt idx="1929">
                  <c:v>10.75068493150685</c:v>
                </c:pt>
                <c:pt idx="1930">
                  <c:v>10.753424657534246</c:v>
                </c:pt>
                <c:pt idx="1931">
                  <c:v>10.756164383561643</c:v>
                </c:pt>
                <c:pt idx="1932">
                  <c:v>10.761643835616438</c:v>
                </c:pt>
                <c:pt idx="1933">
                  <c:v>10.764383561643836</c:v>
                </c:pt>
                <c:pt idx="1934">
                  <c:v>10.775342465753425</c:v>
                </c:pt>
                <c:pt idx="1935">
                  <c:v>10.780821917808218</c:v>
                </c:pt>
                <c:pt idx="1936">
                  <c:v>10.783561643835617</c:v>
                </c:pt>
                <c:pt idx="1937">
                  <c:v>10.786301369863013</c:v>
                </c:pt>
                <c:pt idx="1938">
                  <c:v>10.789041095890411</c:v>
                </c:pt>
                <c:pt idx="1939">
                  <c:v>10.8</c:v>
                </c:pt>
                <c:pt idx="1940">
                  <c:v>10.805479452054794</c:v>
                </c:pt>
                <c:pt idx="1941">
                  <c:v>10.808219178082192</c:v>
                </c:pt>
                <c:pt idx="1942">
                  <c:v>10.810958904109588</c:v>
                </c:pt>
                <c:pt idx="1943">
                  <c:v>10.824657534246576</c:v>
                </c:pt>
                <c:pt idx="1944">
                  <c:v>10.827397260273973</c:v>
                </c:pt>
                <c:pt idx="1945">
                  <c:v>10.849315068493151</c:v>
                </c:pt>
                <c:pt idx="1946">
                  <c:v>10.852054794520548</c:v>
                </c:pt>
                <c:pt idx="1947">
                  <c:v>10.854794520547944</c:v>
                </c:pt>
                <c:pt idx="1948">
                  <c:v>10.868493150684932</c:v>
                </c:pt>
                <c:pt idx="1949">
                  <c:v>10.871232876712329</c:v>
                </c:pt>
                <c:pt idx="1950">
                  <c:v>10.873972602739727</c:v>
                </c:pt>
                <c:pt idx="1951">
                  <c:v>10.87945205479452</c:v>
                </c:pt>
                <c:pt idx="1952">
                  <c:v>10.882191780821918</c:v>
                </c:pt>
                <c:pt idx="1953">
                  <c:v>10.887671232876713</c:v>
                </c:pt>
                <c:pt idx="1954">
                  <c:v>10.92876712328767</c:v>
                </c:pt>
                <c:pt idx="1955">
                  <c:v>10.931506849315069</c:v>
                </c:pt>
                <c:pt idx="1956">
                  <c:v>10.945205479452055</c:v>
                </c:pt>
                <c:pt idx="1957">
                  <c:v>10.956164383561644</c:v>
                </c:pt>
                <c:pt idx="1958">
                  <c:v>10.95890410958904</c:v>
                </c:pt>
                <c:pt idx="1959">
                  <c:v>10.980821917808219</c:v>
                </c:pt>
                <c:pt idx="1960">
                  <c:v>10.983561643835616</c:v>
                </c:pt>
                <c:pt idx="1961">
                  <c:v>10.994520547945205</c:v>
                </c:pt>
                <c:pt idx="1962">
                  <c:v>11</c:v>
                </c:pt>
                <c:pt idx="1963">
                  <c:v>11.002739726027396</c:v>
                </c:pt>
                <c:pt idx="1964">
                  <c:v>11.005479452054795</c:v>
                </c:pt>
                <c:pt idx="1965">
                  <c:v>11.008219178082191</c:v>
                </c:pt>
                <c:pt idx="1966">
                  <c:v>11.010958904109589</c:v>
                </c:pt>
                <c:pt idx="1967">
                  <c:v>11.013698630136986</c:v>
                </c:pt>
                <c:pt idx="1968">
                  <c:v>11.019178082191781</c:v>
                </c:pt>
                <c:pt idx="1969">
                  <c:v>11.024657534246575</c:v>
                </c:pt>
                <c:pt idx="1970">
                  <c:v>11.027397260273972</c:v>
                </c:pt>
                <c:pt idx="1971">
                  <c:v>11.038356164383561</c:v>
                </c:pt>
                <c:pt idx="1972">
                  <c:v>11.043835616438356</c:v>
                </c:pt>
                <c:pt idx="1973">
                  <c:v>11.046575342465754</c:v>
                </c:pt>
                <c:pt idx="1974">
                  <c:v>11.049315068493151</c:v>
                </c:pt>
                <c:pt idx="1975">
                  <c:v>11.052054794520547</c:v>
                </c:pt>
                <c:pt idx="1976">
                  <c:v>11.054794520547945</c:v>
                </c:pt>
                <c:pt idx="1977">
                  <c:v>11.057534246575342</c:v>
                </c:pt>
                <c:pt idx="1978">
                  <c:v>11.07123287671233</c:v>
                </c:pt>
                <c:pt idx="1979">
                  <c:v>11.073972602739726</c:v>
                </c:pt>
                <c:pt idx="1980">
                  <c:v>11.076712328767123</c:v>
                </c:pt>
                <c:pt idx="1981">
                  <c:v>11.087671232876712</c:v>
                </c:pt>
                <c:pt idx="1982">
                  <c:v>11.093150684931507</c:v>
                </c:pt>
                <c:pt idx="1983">
                  <c:v>11.101369863013698</c:v>
                </c:pt>
                <c:pt idx="1984">
                  <c:v>11.106849315068493</c:v>
                </c:pt>
                <c:pt idx="1985">
                  <c:v>11.112328767123287</c:v>
                </c:pt>
                <c:pt idx="1986">
                  <c:v>11.115068493150686</c:v>
                </c:pt>
                <c:pt idx="1987">
                  <c:v>11.117808219178082</c:v>
                </c:pt>
                <c:pt idx="1988">
                  <c:v>11.12054794520548</c:v>
                </c:pt>
                <c:pt idx="1989">
                  <c:v>11.123287671232877</c:v>
                </c:pt>
                <c:pt idx="1990">
                  <c:v>11.131506849315068</c:v>
                </c:pt>
                <c:pt idx="1991">
                  <c:v>11.134246575342466</c:v>
                </c:pt>
                <c:pt idx="1992">
                  <c:v>11.136986301369863</c:v>
                </c:pt>
                <c:pt idx="1993">
                  <c:v>11.139726027397261</c:v>
                </c:pt>
                <c:pt idx="1994">
                  <c:v>11.145205479452056</c:v>
                </c:pt>
                <c:pt idx="1995">
                  <c:v>11.156164383561643</c:v>
                </c:pt>
                <c:pt idx="1996">
                  <c:v>11.158904109589042</c:v>
                </c:pt>
                <c:pt idx="1997">
                  <c:v>11.161643835616438</c:v>
                </c:pt>
                <c:pt idx="1998">
                  <c:v>11.164383561643836</c:v>
                </c:pt>
                <c:pt idx="1999">
                  <c:v>11.175342465753424</c:v>
                </c:pt>
                <c:pt idx="2000">
                  <c:v>11.180821917808219</c:v>
                </c:pt>
                <c:pt idx="2001">
                  <c:v>11.189041095890412</c:v>
                </c:pt>
                <c:pt idx="2002">
                  <c:v>11.194520547945206</c:v>
                </c:pt>
                <c:pt idx="2003">
                  <c:v>11.2</c:v>
                </c:pt>
                <c:pt idx="2004">
                  <c:v>11.202739726027398</c:v>
                </c:pt>
                <c:pt idx="2005">
                  <c:v>11.205479452054794</c:v>
                </c:pt>
                <c:pt idx="2006">
                  <c:v>11.219178082191782</c:v>
                </c:pt>
                <c:pt idx="2007">
                  <c:v>11.221917808219178</c:v>
                </c:pt>
                <c:pt idx="2008">
                  <c:v>11.224657534246575</c:v>
                </c:pt>
                <c:pt idx="2009">
                  <c:v>11.227397260273973</c:v>
                </c:pt>
                <c:pt idx="2010">
                  <c:v>11.230136986301369</c:v>
                </c:pt>
                <c:pt idx="2011">
                  <c:v>11.238356164383562</c:v>
                </c:pt>
                <c:pt idx="2012">
                  <c:v>11.243835616438357</c:v>
                </c:pt>
                <c:pt idx="2013">
                  <c:v>11.257534246575343</c:v>
                </c:pt>
                <c:pt idx="2014">
                  <c:v>11.263013698630138</c:v>
                </c:pt>
                <c:pt idx="2015">
                  <c:v>11.265753424657534</c:v>
                </c:pt>
                <c:pt idx="2016">
                  <c:v>11.268493150684931</c:v>
                </c:pt>
                <c:pt idx="2017">
                  <c:v>11.273972602739725</c:v>
                </c:pt>
                <c:pt idx="2018">
                  <c:v>11.276712328767124</c:v>
                </c:pt>
                <c:pt idx="2019">
                  <c:v>11.284931506849315</c:v>
                </c:pt>
                <c:pt idx="2020">
                  <c:v>11.287671232876713</c:v>
                </c:pt>
                <c:pt idx="2021">
                  <c:v>11.295890410958904</c:v>
                </c:pt>
                <c:pt idx="2022">
                  <c:v>11.298630136986301</c:v>
                </c:pt>
                <c:pt idx="2023">
                  <c:v>11.301369863013699</c:v>
                </c:pt>
                <c:pt idx="2024">
                  <c:v>11.306849315068494</c:v>
                </c:pt>
                <c:pt idx="2025">
                  <c:v>11.312328767123288</c:v>
                </c:pt>
                <c:pt idx="2026">
                  <c:v>11.317808219178081</c:v>
                </c:pt>
                <c:pt idx="2027">
                  <c:v>11.326027397260274</c:v>
                </c:pt>
                <c:pt idx="2028">
                  <c:v>11.331506849315069</c:v>
                </c:pt>
                <c:pt idx="2029">
                  <c:v>11.334246575342465</c:v>
                </c:pt>
                <c:pt idx="2030">
                  <c:v>11.336986301369864</c:v>
                </c:pt>
                <c:pt idx="2031">
                  <c:v>11.33972602739726</c:v>
                </c:pt>
                <c:pt idx="2032">
                  <c:v>11.353424657534246</c:v>
                </c:pt>
                <c:pt idx="2033">
                  <c:v>11.356164383561644</c:v>
                </c:pt>
                <c:pt idx="2034">
                  <c:v>11.358904109589041</c:v>
                </c:pt>
                <c:pt idx="2035">
                  <c:v>11.361643835616439</c:v>
                </c:pt>
                <c:pt idx="2036">
                  <c:v>11.364383561643836</c:v>
                </c:pt>
                <c:pt idx="2037">
                  <c:v>11.36986301369863</c:v>
                </c:pt>
                <c:pt idx="2038">
                  <c:v>11.378082191780821</c:v>
                </c:pt>
                <c:pt idx="2039">
                  <c:v>11.38082191780822</c:v>
                </c:pt>
                <c:pt idx="2040">
                  <c:v>11.389041095890411</c:v>
                </c:pt>
                <c:pt idx="2041">
                  <c:v>11.394520547945206</c:v>
                </c:pt>
                <c:pt idx="2042">
                  <c:v>11.397260273972602</c:v>
                </c:pt>
                <c:pt idx="2043">
                  <c:v>11.4</c:v>
                </c:pt>
                <c:pt idx="2044">
                  <c:v>11.402739726027397</c:v>
                </c:pt>
                <c:pt idx="2045">
                  <c:v>11.405479452054795</c:v>
                </c:pt>
                <c:pt idx="2046">
                  <c:v>11.408219178082192</c:v>
                </c:pt>
                <c:pt idx="2047">
                  <c:v>11.413698630136986</c:v>
                </c:pt>
                <c:pt idx="2048">
                  <c:v>11.419178082191781</c:v>
                </c:pt>
                <c:pt idx="2049">
                  <c:v>11.421917808219177</c:v>
                </c:pt>
                <c:pt idx="2050">
                  <c:v>11.424657534246576</c:v>
                </c:pt>
                <c:pt idx="2051">
                  <c:v>11.432876712328767</c:v>
                </c:pt>
                <c:pt idx="2052">
                  <c:v>11.438356164383562</c:v>
                </c:pt>
                <c:pt idx="2053">
                  <c:v>11.441095890410958</c:v>
                </c:pt>
                <c:pt idx="2054">
                  <c:v>11.443835616438356</c:v>
                </c:pt>
                <c:pt idx="2055">
                  <c:v>11.446575342465753</c:v>
                </c:pt>
                <c:pt idx="2056">
                  <c:v>11.449315068493151</c:v>
                </c:pt>
                <c:pt idx="2057">
                  <c:v>11.452054794520548</c:v>
                </c:pt>
                <c:pt idx="2058">
                  <c:v>11.457534246575342</c:v>
                </c:pt>
                <c:pt idx="2059">
                  <c:v>11.463013698630137</c:v>
                </c:pt>
                <c:pt idx="2060">
                  <c:v>11.465753424657533</c:v>
                </c:pt>
                <c:pt idx="2061">
                  <c:v>11.468493150684932</c:v>
                </c:pt>
                <c:pt idx="2062">
                  <c:v>11.471232876712328</c:v>
                </c:pt>
                <c:pt idx="2063">
                  <c:v>11.476712328767123</c:v>
                </c:pt>
                <c:pt idx="2064">
                  <c:v>11.482191780821918</c:v>
                </c:pt>
                <c:pt idx="2065">
                  <c:v>11.484931506849316</c:v>
                </c:pt>
                <c:pt idx="2066">
                  <c:v>11.490410958904109</c:v>
                </c:pt>
                <c:pt idx="2067">
                  <c:v>11.495890410958904</c:v>
                </c:pt>
                <c:pt idx="2068">
                  <c:v>11.501369863013698</c:v>
                </c:pt>
                <c:pt idx="2069">
                  <c:v>11.506849315068493</c:v>
                </c:pt>
                <c:pt idx="2070">
                  <c:v>11.509589041095891</c:v>
                </c:pt>
                <c:pt idx="2071">
                  <c:v>11.515068493150684</c:v>
                </c:pt>
                <c:pt idx="2072">
                  <c:v>11.520547945205479</c:v>
                </c:pt>
                <c:pt idx="2073">
                  <c:v>11.526027397260274</c:v>
                </c:pt>
                <c:pt idx="2074">
                  <c:v>11.528767123287672</c:v>
                </c:pt>
                <c:pt idx="2075">
                  <c:v>11.531506849315068</c:v>
                </c:pt>
                <c:pt idx="2076">
                  <c:v>11.53972602739726</c:v>
                </c:pt>
                <c:pt idx="2077">
                  <c:v>11.545205479452054</c:v>
                </c:pt>
                <c:pt idx="2078">
                  <c:v>11.550684931506849</c:v>
                </c:pt>
                <c:pt idx="2079">
                  <c:v>11.553424657534247</c:v>
                </c:pt>
                <c:pt idx="2080">
                  <c:v>11.564383561643835</c:v>
                </c:pt>
                <c:pt idx="2081">
                  <c:v>11.56986301369863</c:v>
                </c:pt>
                <c:pt idx="2082">
                  <c:v>11.572602739726028</c:v>
                </c:pt>
                <c:pt idx="2083">
                  <c:v>11.575342465753424</c:v>
                </c:pt>
                <c:pt idx="2084">
                  <c:v>11.578082191780823</c:v>
                </c:pt>
                <c:pt idx="2085">
                  <c:v>11.583561643835617</c:v>
                </c:pt>
                <c:pt idx="2086">
                  <c:v>11.58904109589041</c:v>
                </c:pt>
                <c:pt idx="2087">
                  <c:v>11.594520547945205</c:v>
                </c:pt>
                <c:pt idx="2088">
                  <c:v>11.597260273972603</c:v>
                </c:pt>
                <c:pt idx="2089">
                  <c:v>11.6</c:v>
                </c:pt>
                <c:pt idx="2090">
                  <c:v>11.602739726027398</c:v>
                </c:pt>
                <c:pt idx="2091">
                  <c:v>11.608219178082193</c:v>
                </c:pt>
                <c:pt idx="2092">
                  <c:v>11.613698630136986</c:v>
                </c:pt>
                <c:pt idx="2093">
                  <c:v>11.616438356164384</c:v>
                </c:pt>
                <c:pt idx="2094">
                  <c:v>11.61917808219178</c:v>
                </c:pt>
                <c:pt idx="2095">
                  <c:v>11.621917808219179</c:v>
                </c:pt>
                <c:pt idx="2096">
                  <c:v>11.627397260273973</c:v>
                </c:pt>
                <c:pt idx="2097">
                  <c:v>11.632876712328768</c:v>
                </c:pt>
                <c:pt idx="2098">
                  <c:v>11.641095890410959</c:v>
                </c:pt>
                <c:pt idx="2099">
                  <c:v>11.646575342465754</c:v>
                </c:pt>
                <c:pt idx="2100">
                  <c:v>11.652054794520549</c:v>
                </c:pt>
                <c:pt idx="2101">
                  <c:v>11.657534246575343</c:v>
                </c:pt>
                <c:pt idx="2102">
                  <c:v>11.66027397260274</c:v>
                </c:pt>
                <c:pt idx="2103">
                  <c:v>11.663013698630136</c:v>
                </c:pt>
                <c:pt idx="2104">
                  <c:v>11.665753424657535</c:v>
                </c:pt>
                <c:pt idx="2105">
                  <c:v>11.668493150684931</c:v>
                </c:pt>
                <c:pt idx="2106">
                  <c:v>11.671232876712329</c:v>
                </c:pt>
                <c:pt idx="2107">
                  <c:v>11.676712328767124</c:v>
                </c:pt>
                <c:pt idx="2108">
                  <c:v>11.682191780821919</c:v>
                </c:pt>
                <c:pt idx="2109">
                  <c:v>11.684931506849315</c:v>
                </c:pt>
                <c:pt idx="2110">
                  <c:v>11.687671232876712</c:v>
                </c:pt>
                <c:pt idx="2111">
                  <c:v>11.69041095890411</c:v>
                </c:pt>
                <c:pt idx="2112">
                  <c:v>11.695890410958905</c:v>
                </c:pt>
                <c:pt idx="2113">
                  <c:v>11.701369863013699</c:v>
                </c:pt>
                <c:pt idx="2114">
                  <c:v>11.704109589041096</c:v>
                </c:pt>
                <c:pt idx="2115">
                  <c:v>11.706849315068494</c:v>
                </c:pt>
                <c:pt idx="2116">
                  <c:v>11.70958904109589</c:v>
                </c:pt>
                <c:pt idx="2117">
                  <c:v>11.712328767123287</c:v>
                </c:pt>
                <c:pt idx="2118">
                  <c:v>11.72054794520548</c:v>
                </c:pt>
                <c:pt idx="2119">
                  <c:v>11.726027397260275</c:v>
                </c:pt>
                <c:pt idx="2120">
                  <c:v>11.728767123287671</c:v>
                </c:pt>
                <c:pt idx="2121">
                  <c:v>11.731506849315069</c:v>
                </c:pt>
                <c:pt idx="2122">
                  <c:v>11.734246575342466</c:v>
                </c:pt>
                <c:pt idx="2123">
                  <c:v>11.745205479452055</c:v>
                </c:pt>
                <c:pt idx="2124">
                  <c:v>11.747945205479452</c:v>
                </c:pt>
                <c:pt idx="2125">
                  <c:v>11.753424657534246</c:v>
                </c:pt>
                <c:pt idx="2126">
                  <c:v>11.764383561643836</c:v>
                </c:pt>
                <c:pt idx="2127">
                  <c:v>11.775342465753425</c:v>
                </c:pt>
                <c:pt idx="2128">
                  <c:v>11.789041095890411</c:v>
                </c:pt>
                <c:pt idx="2129">
                  <c:v>11.791780821917808</c:v>
                </c:pt>
                <c:pt idx="2130">
                  <c:v>11.794520547945206</c:v>
                </c:pt>
                <c:pt idx="2131">
                  <c:v>11.797260273972602</c:v>
                </c:pt>
                <c:pt idx="2132">
                  <c:v>11.813698630136987</c:v>
                </c:pt>
                <c:pt idx="2133">
                  <c:v>11.816438356164383</c:v>
                </c:pt>
                <c:pt idx="2134">
                  <c:v>11.819178082191781</c:v>
                </c:pt>
                <c:pt idx="2135">
                  <c:v>11.832876712328767</c:v>
                </c:pt>
                <c:pt idx="2136">
                  <c:v>11.835616438356164</c:v>
                </c:pt>
                <c:pt idx="2137">
                  <c:v>11.838356164383562</c:v>
                </c:pt>
                <c:pt idx="2138">
                  <c:v>11.876712328767123</c:v>
                </c:pt>
                <c:pt idx="2139">
                  <c:v>11.87945205479452</c:v>
                </c:pt>
                <c:pt idx="2140">
                  <c:v>11.882191780821918</c:v>
                </c:pt>
                <c:pt idx="2141">
                  <c:v>11.901369863013699</c:v>
                </c:pt>
                <c:pt idx="2142">
                  <c:v>11.904109589041095</c:v>
                </c:pt>
                <c:pt idx="2143">
                  <c:v>11.920547945205479</c:v>
                </c:pt>
                <c:pt idx="2144">
                  <c:v>11.923287671232877</c:v>
                </c:pt>
                <c:pt idx="2145">
                  <c:v>11.926027397260274</c:v>
                </c:pt>
                <c:pt idx="2146">
                  <c:v>11.956164383561644</c:v>
                </c:pt>
                <c:pt idx="2147">
                  <c:v>11.972602739726028</c:v>
                </c:pt>
                <c:pt idx="2148">
                  <c:v>11.975342465753425</c:v>
                </c:pt>
                <c:pt idx="2149">
                  <c:v>11.980821917808219</c:v>
                </c:pt>
                <c:pt idx="2150">
                  <c:v>11.994520547945205</c:v>
                </c:pt>
                <c:pt idx="2151">
                  <c:v>11.997260273972604</c:v>
                </c:pt>
                <c:pt idx="2152">
                  <c:v>12</c:v>
                </c:pt>
                <c:pt idx="2153">
                  <c:v>12.002739726027396</c:v>
                </c:pt>
                <c:pt idx="2154">
                  <c:v>12.005479452054795</c:v>
                </c:pt>
              </c:numCache>
            </c:numRef>
          </c:xVal>
          <c:yVal>
            <c:numRef>
              <c:f>Terra!$E$2:$E$3000</c:f>
              <c:numCache>
                <c:formatCode>General</c:formatCode>
                <c:ptCount val="2999"/>
                <c:pt idx="0">
                  <c:v>0.45040000000000002</c:v>
                </c:pt>
                <c:pt idx="1">
                  <c:v>0.45119999999999999</c:v>
                </c:pt>
                <c:pt idx="2">
                  <c:v>0.45169999999999999</c:v>
                </c:pt>
                <c:pt idx="3">
                  <c:v>0.46139999999999998</c:v>
                </c:pt>
                <c:pt idx="4">
                  <c:v>0.47210000000000002</c:v>
                </c:pt>
                <c:pt idx="5">
                  <c:v>0.46639999999999998</c:v>
                </c:pt>
                <c:pt idx="6">
                  <c:v>0.46789999999999998</c:v>
                </c:pt>
                <c:pt idx="7">
                  <c:v>0.45700000000000002</c:v>
                </c:pt>
                <c:pt idx="8">
                  <c:v>0.44900000000000001</c:v>
                </c:pt>
                <c:pt idx="9">
                  <c:v>0.43009999999999998</c:v>
                </c:pt>
                <c:pt idx="10">
                  <c:v>0.44679999999999997</c:v>
                </c:pt>
                <c:pt idx="11">
                  <c:v>0.43130000000000002</c:v>
                </c:pt>
                <c:pt idx="12">
                  <c:v>0.42520000000000002</c:v>
                </c:pt>
                <c:pt idx="13">
                  <c:v>0.45800000000000002</c:v>
                </c:pt>
                <c:pt idx="14">
                  <c:v>0.45750000000000002</c:v>
                </c:pt>
                <c:pt idx="15">
                  <c:v>0.4546</c:v>
                </c:pt>
                <c:pt idx="16">
                  <c:v>0.45029999999999998</c:v>
                </c:pt>
                <c:pt idx="17">
                  <c:v>0.46560000000000001</c:v>
                </c:pt>
                <c:pt idx="18">
                  <c:v>0.44600000000000001</c:v>
                </c:pt>
                <c:pt idx="19">
                  <c:v>0.45629999999999998</c:v>
                </c:pt>
                <c:pt idx="20">
                  <c:v>0.4592</c:v>
                </c:pt>
                <c:pt idx="21">
                  <c:v>0.45879999999999999</c:v>
                </c:pt>
                <c:pt idx="22">
                  <c:v>0.42709999999999998</c:v>
                </c:pt>
                <c:pt idx="23">
                  <c:v>0.44400000000000001</c:v>
                </c:pt>
                <c:pt idx="24">
                  <c:v>0.46100000000000002</c:v>
                </c:pt>
                <c:pt idx="25">
                  <c:v>0.46210000000000001</c:v>
                </c:pt>
                <c:pt idx="26">
                  <c:v>0.4551</c:v>
                </c:pt>
                <c:pt idx="27">
                  <c:v>0.45879999999999999</c:v>
                </c:pt>
                <c:pt idx="28">
                  <c:v>0.46260000000000001</c:v>
                </c:pt>
                <c:pt idx="29">
                  <c:v>0.44419999999999998</c:v>
                </c:pt>
                <c:pt idx="30">
                  <c:v>0.45300000000000001</c:v>
                </c:pt>
                <c:pt idx="31">
                  <c:v>0.45229999999999998</c:v>
                </c:pt>
                <c:pt idx="32">
                  <c:v>0.44500000000000001</c:v>
                </c:pt>
                <c:pt idx="33">
                  <c:v>0.4496</c:v>
                </c:pt>
                <c:pt idx="34">
                  <c:v>0.45050000000000001</c:v>
                </c:pt>
                <c:pt idx="35">
                  <c:v>0.45</c:v>
                </c:pt>
                <c:pt idx="36">
                  <c:v>0.44219999999999998</c:v>
                </c:pt>
                <c:pt idx="37">
                  <c:v>0.45029999999999998</c:v>
                </c:pt>
                <c:pt idx="38">
                  <c:v>0.45319999999999999</c:v>
                </c:pt>
                <c:pt idx="39">
                  <c:v>0.4375</c:v>
                </c:pt>
                <c:pt idx="40">
                  <c:v>0.4486</c:v>
                </c:pt>
                <c:pt idx="41">
                  <c:v>0.45490000000000003</c:v>
                </c:pt>
                <c:pt idx="42">
                  <c:v>0.45519999999999999</c:v>
                </c:pt>
                <c:pt idx="43">
                  <c:v>0.44040000000000001</c:v>
                </c:pt>
                <c:pt idx="44">
                  <c:v>0.45329999999999998</c:v>
                </c:pt>
                <c:pt idx="45">
                  <c:v>0.46160000000000001</c:v>
                </c:pt>
                <c:pt idx="46">
                  <c:v>0.46</c:v>
                </c:pt>
                <c:pt idx="47">
                  <c:v>0.46029999999999999</c:v>
                </c:pt>
                <c:pt idx="48">
                  <c:v>0.46</c:v>
                </c:pt>
                <c:pt idx="49">
                  <c:v>0.4622</c:v>
                </c:pt>
                <c:pt idx="50">
                  <c:v>0.45950000000000002</c:v>
                </c:pt>
                <c:pt idx="51">
                  <c:v>0.4632</c:v>
                </c:pt>
                <c:pt idx="52">
                  <c:v>0.44240000000000002</c:v>
                </c:pt>
                <c:pt idx="53">
                  <c:v>0.46629999999999999</c:v>
                </c:pt>
                <c:pt idx="54">
                  <c:v>0.45900000000000002</c:v>
                </c:pt>
                <c:pt idx="55">
                  <c:v>0.45540000000000003</c:v>
                </c:pt>
                <c:pt idx="56">
                  <c:v>0.44369999999999998</c:v>
                </c:pt>
                <c:pt idx="57">
                  <c:v>0.46600000000000003</c:v>
                </c:pt>
                <c:pt idx="58">
                  <c:v>0.4521</c:v>
                </c:pt>
                <c:pt idx="59">
                  <c:v>0.45350000000000001</c:v>
                </c:pt>
                <c:pt idx="60">
                  <c:v>0.45550000000000002</c:v>
                </c:pt>
                <c:pt idx="61">
                  <c:v>0.45029999999999998</c:v>
                </c:pt>
                <c:pt idx="62">
                  <c:v>0.45150000000000001</c:v>
                </c:pt>
                <c:pt idx="63">
                  <c:v>0.44650000000000001</c:v>
                </c:pt>
                <c:pt idx="64">
                  <c:v>0.44990000000000002</c:v>
                </c:pt>
                <c:pt idx="65">
                  <c:v>0.44929999999999998</c:v>
                </c:pt>
                <c:pt idx="66">
                  <c:v>0.45390000000000003</c:v>
                </c:pt>
                <c:pt idx="67">
                  <c:v>0.44579999999999997</c:v>
                </c:pt>
                <c:pt idx="68">
                  <c:v>0.44379999999999997</c:v>
                </c:pt>
                <c:pt idx="69">
                  <c:v>0.4405</c:v>
                </c:pt>
                <c:pt idx="70">
                  <c:v>0.4476</c:v>
                </c:pt>
                <c:pt idx="71">
                  <c:v>0.45700000000000002</c:v>
                </c:pt>
                <c:pt idx="72">
                  <c:v>0.45590000000000003</c:v>
                </c:pt>
                <c:pt idx="73">
                  <c:v>0.4572</c:v>
                </c:pt>
                <c:pt idx="74">
                  <c:v>0.45240000000000002</c:v>
                </c:pt>
                <c:pt idx="75">
                  <c:v>0.44969999999999999</c:v>
                </c:pt>
                <c:pt idx="76">
                  <c:v>0.4506</c:v>
                </c:pt>
                <c:pt idx="77">
                  <c:v>0.44700000000000001</c:v>
                </c:pt>
                <c:pt idx="78">
                  <c:v>0.45069999999999999</c:v>
                </c:pt>
                <c:pt idx="79">
                  <c:v>0.4405</c:v>
                </c:pt>
                <c:pt idx="80">
                  <c:v>0.45610000000000001</c:v>
                </c:pt>
                <c:pt idx="81">
                  <c:v>0.45290000000000002</c:v>
                </c:pt>
                <c:pt idx="82">
                  <c:v>0.44800000000000001</c:v>
                </c:pt>
                <c:pt idx="83">
                  <c:v>0.44800000000000001</c:v>
                </c:pt>
                <c:pt idx="84">
                  <c:v>0.44519999999999998</c:v>
                </c:pt>
                <c:pt idx="85">
                  <c:v>0.4491</c:v>
                </c:pt>
                <c:pt idx="86">
                  <c:v>0.45550000000000002</c:v>
                </c:pt>
                <c:pt idx="87">
                  <c:v>0.4496</c:v>
                </c:pt>
                <c:pt idx="88">
                  <c:v>0.45469999999999999</c:v>
                </c:pt>
                <c:pt idx="89">
                  <c:v>0.45300000000000001</c:v>
                </c:pt>
                <c:pt idx="90">
                  <c:v>0.44119999999999998</c:v>
                </c:pt>
                <c:pt idx="91">
                  <c:v>0.45619999999999999</c:v>
                </c:pt>
                <c:pt idx="92">
                  <c:v>0.45290000000000002</c:v>
                </c:pt>
                <c:pt idx="93">
                  <c:v>0.45129999999999998</c:v>
                </c:pt>
                <c:pt idx="94">
                  <c:v>0.45950000000000002</c:v>
                </c:pt>
                <c:pt idx="95">
                  <c:v>0.44800000000000001</c:v>
                </c:pt>
                <c:pt idx="96">
                  <c:v>0.45469999999999999</c:v>
                </c:pt>
                <c:pt idx="97">
                  <c:v>0.44950000000000001</c:v>
                </c:pt>
                <c:pt idx="98">
                  <c:v>0.45800000000000002</c:v>
                </c:pt>
                <c:pt idx="99">
                  <c:v>0.44979999999999998</c:v>
                </c:pt>
                <c:pt idx="100">
                  <c:v>0.45600000000000002</c:v>
                </c:pt>
                <c:pt idx="101">
                  <c:v>0.45269999999999999</c:v>
                </c:pt>
                <c:pt idx="102">
                  <c:v>0.4501</c:v>
                </c:pt>
                <c:pt idx="103">
                  <c:v>0.44979999999999998</c:v>
                </c:pt>
                <c:pt idx="104">
                  <c:v>0.4526</c:v>
                </c:pt>
                <c:pt idx="105">
                  <c:v>0.4471</c:v>
                </c:pt>
                <c:pt idx="106">
                  <c:v>0.45140000000000002</c:v>
                </c:pt>
                <c:pt idx="107">
                  <c:v>0.44979999999999998</c:v>
                </c:pt>
                <c:pt idx="108">
                  <c:v>0.45290000000000002</c:v>
                </c:pt>
                <c:pt idx="109">
                  <c:v>0.44650000000000001</c:v>
                </c:pt>
                <c:pt idx="110">
                  <c:v>0.4486</c:v>
                </c:pt>
                <c:pt idx="111">
                  <c:v>0.45390000000000003</c:v>
                </c:pt>
                <c:pt idx="112">
                  <c:v>0.44929999999999998</c:v>
                </c:pt>
                <c:pt idx="113">
                  <c:v>0.44700000000000001</c:v>
                </c:pt>
                <c:pt idx="114">
                  <c:v>0.45140000000000002</c:v>
                </c:pt>
                <c:pt idx="115">
                  <c:v>0.44690000000000002</c:v>
                </c:pt>
                <c:pt idx="116">
                  <c:v>0.45369999999999999</c:v>
                </c:pt>
                <c:pt idx="117">
                  <c:v>0.44550000000000001</c:v>
                </c:pt>
                <c:pt idx="118">
                  <c:v>0.43309999999999998</c:v>
                </c:pt>
                <c:pt idx="119">
                  <c:v>0.44940000000000002</c:v>
                </c:pt>
                <c:pt idx="120">
                  <c:v>0.44519999999999998</c:v>
                </c:pt>
                <c:pt idx="121">
                  <c:v>0.44290000000000002</c:v>
                </c:pt>
                <c:pt idx="122">
                  <c:v>0.44209999999999999</c:v>
                </c:pt>
                <c:pt idx="123">
                  <c:v>0.44400000000000001</c:v>
                </c:pt>
                <c:pt idx="124">
                  <c:v>0.4481</c:v>
                </c:pt>
                <c:pt idx="125">
                  <c:v>0.44379999999999997</c:v>
                </c:pt>
                <c:pt idx="126">
                  <c:v>0.44040000000000001</c:v>
                </c:pt>
                <c:pt idx="127">
                  <c:v>0.44790000000000002</c:v>
                </c:pt>
                <c:pt idx="128">
                  <c:v>0.45469999999999999</c:v>
                </c:pt>
                <c:pt idx="129">
                  <c:v>0.44879999999999998</c:v>
                </c:pt>
                <c:pt idx="130">
                  <c:v>0.4385</c:v>
                </c:pt>
                <c:pt idx="131">
                  <c:v>0.44629999999999997</c:v>
                </c:pt>
                <c:pt idx="132">
                  <c:v>0.44850000000000001</c:v>
                </c:pt>
                <c:pt idx="133">
                  <c:v>0.44729999999999998</c:v>
                </c:pt>
                <c:pt idx="134">
                  <c:v>0.44900000000000001</c:v>
                </c:pt>
                <c:pt idx="135">
                  <c:v>0.44240000000000002</c:v>
                </c:pt>
                <c:pt idx="136">
                  <c:v>0.4491</c:v>
                </c:pt>
                <c:pt idx="137">
                  <c:v>0.4471</c:v>
                </c:pt>
                <c:pt idx="138">
                  <c:v>0.44669999999999999</c:v>
                </c:pt>
                <c:pt idx="139">
                  <c:v>0.44829999999999998</c:v>
                </c:pt>
                <c:pt idx="140">
                  <c:v>0.4496</c:v>
                </c:pt>
                <c:pt idx="141">
                  <c:v>0.44940000000000002</c:v>
                </c:pt>
                <c:pt idx="142">
                  <c:v>0.43680000000000002</c:v>
                </c:pt>
                <c:pt idx="143">
                  <c:v>0.44330000000000003</c:v>
                </c:pt>
                <c:pt idx="144">
                  <c:v>0.4456</c:v>
                </c:pt>
                <c:pt idx="145">
                  <c:v>0.44359999999999999</c:v>
                </c:pt>
                <c:pt idx="146">
                  <c:v>0.45150000000000001</c:v>
                </c:pt>
                <c:pt idx="147">
                  <c:v>0.44319999999999998</c:v>
                </c:pt>
                <c:pt idx="148">
                  <c:v>0.44879999999999998</c:v>
                </c:pt>
                <c:pt idx="149">
                  <c:v>0.44579999999999997</c:v>
                </c:pt>
                <c:pt idx="150">
                  <c:v>0.44269999999999998</c:v>
                </c:pt>
                <c:pt idx="151">
                  <c:v>0.45440000000000003</c:v>
                </c:pt>
                <c:pt idx="152">
                  <c:v>0.44140000000000001</c:v>
                </c:pt>
                <c:pt idx="153">
                  <c:v>0.44650000000000001</c:v>
                </c:pt>
                <c:pt idx="154">
                  <c:v>0.44590000000000002</c:v>
                </c:pt>
                <c:pt idx="155">
                  <c:v>0.44790000000000002</c:v>
                </c:pt>
                <c:pt idx="156">
                  <c:v>0.44569999999999999</c:v>
                </c:pt>
                <c:pt idx="157">
                  <c:v>0.44080000000000003</c:v>
                </c:pt>
                <c:pt idx="158">
                  <c:v>0.44409999999999999</c:v>
                </c:pt>
                <c:pt idx="159">
                  <c:v>0.44829999999999998</c:v>
                </c:pt>
                <c:pt idx="160">
                  <c:v>0.45250000000000001</c:v>
                </c:pt>
                <c:pt idx="161">
                  <c:v>0.44629999999999997</c:v>
                </c:pt>
                <c:pt idx="162">
                  <c:v>0.45590000000000003</c:v>
                </c:pt>
                <c:pt idx="163">
                  <c:v>0.46100000000000002</c:v>
                </c:pt>
                <c:pt idx="164">
                  <c:v>0.44319999999999998</c:v>
                </c:pt>
                <c:pt idx="165">
                  <c:v>0.44890000000000002</c:v>
                </c:pt>
                <c:pt idx="166">
                  <c:v>0.44950000000000001</c:v>
                </c:pt>
                <c:pt idx="167">
                  <c:v>0.45390000000000003</c:v>
                </c:pt>
                <c:pt idx="168">
                  <c:v>0.45400000000000001</c:v>
                </c:pt>
                <c:pt idx="169">
                  <c:v>0.4637</c:v>
                </c:pt>
                <c:pt idx="170">
                  <c:v>0.45179999999999998</c:v>
                </c:pt>
                <c:pt idx="171">
                  <c:v>0.43330000000000002</c:v>
                </c:pt>
                <c:pt idx="172">
                  <c:v>0.43219999999999997</c:v>
                </c:pt>
                <c:pt idx="173">
                  <c:v>0.43230000000000002</c:v>
                </c:pt>
                <c:pt idx="174">
                  <c:v>0.45269999999999999</c:v>
                </c:pt>
                <c:pt idx="175">
                  <c:v>0.44990000000000002</c:v>
                </c:pt>
                <c:pt idx="176">
                  <c:v>0.44690000000000002</c:v>
                </c:pt>
                <c:pt idx="177">
                  <c:v>0.45419999999999999</c:v>
                </c:pt>
                <c:pt idx="178">
                  <c:v>0.45179999999999998</c:v>
                </c:pt>
                <c:pt idx="179">
                  <c:v>0.46210000000000001</c:v>
                </c:pt>
                <c:pt idx="180">
                  <c:v>0.45750000000000002</c:v>
                </c:pt>
                <c:pt idx="181">
                  <c:v>0.45619999999999999</c:v>
                </c:pt>
                <c:pt idx="182">
                  <c:v>0.45810000000000001</c:v>
                </c:pt>
                <c:pt idx="183">
                  <c:v>0.4597</c:v>
                </c:pt>
                <c:pt idx="184">
                  <c:v>0.45929999999999999</c:v>
                </c:pt>
                <c:pt idx="185">
                  <c:v>0.4531</c:v>
                </c:pt>
                <c:pt idx="186">
                  <c:v>0.44769999999999999</c:v>
                </c:pt>
                <c:pt idx="187">
                  <c:v>0.44640000000000002</c:v>
                </c:pt>
                <c:pt idx="188">
                  <c:v>0.45569999999999999</c:v>
                </c:pt>
                <c:pt idx="189">
                  <c:v>0.45329999999999998</c:v>
                </c:pt>
                <c:pt idx="190">
                  <c:v>0.4506</c:v>
                </c:pt>
                <c:pt idx="191">
                  <c:v>0.44700000000000001</c:v>
                </c:pt>
                <c:pt idx="192">
                  <c:v>0.4451</c:v>
                </c:pt>
                <c:pt idx="193">
                  <c:v>0.4556</c:v>
                </c:pt>
                <c:pt idx="194">
                  <c:v>0.44529999999999997</c:v>
                </c:pt>
                <c:pt idx="195">
                  <c:v>0.44800000000000001</c:v>
                </c:pt>
                <c:pt idx="196">
                  <c:v>0.45279999999999998</c:v>
                </c:pt>
                <c:pt idx="197">
                  <c:v>0.45129999999999998</c:v>
                </c:pt>
                <c:pt idx="198">
                  <c:v>0.45390000000000003</c:v>
                </c:pt>
                <c:pt idx="199">
                  <c:v>0.45119999999999999</c:v>
                </c:pt>
                <c:pt idx="200">
                  <c:v>0.4456</c:v>
                </c:pt>
                <c:pt idx="201">
                  <c:v>0.46039999999999998</c:v>
                </c:pt>
                <c:pt idx="202">
                  <c:v>0.45729999999999998</c:v>
                </c:pt>
                <c:pt idx="203">
                  <c:v>0.45789999999999997</c:v>
                </c:pt>
                <c:pt idx="204">
                  <c:v>0.45689999999999997</c:v>
                </c:pt>
                <c:pt idx="205">
                  <c:v>0.45119999999999999</c:v>
                </c:pt>
                <c:pt idx="206">
                  <c:v>0.45600000000000002</c:v>
                </c:pt>
                <c:pt idx="207">
                  <c:v>0.45450000000000002</c:v>
                </c:pt>
                <c:pt idx="208">
                  <c:v>0.4572</c:v>
                </c:pt>
                <c:pt idx="209">
                  <c:v>0.4456</c:v>
                </c:pt>
                <c:pt idx="210">
                  <c:v>0.45619999999999999</c:v>
                </c:pt>
                <c:pt idx="211">
                  <c:v>0.44919999999999999</c:v>
                </c:pt>
                <c:pt idx="212">
                  <c:v>0.44819999999999999</c:v>
                </c:pt>
                <c:pt idx="213">
                  <c:v>0.44700000000000001</c:v>
                </c:pt>
                <c:pt idx="214">
                  <c:v>0.44819999999999999</c:v>
                </c:pt>
                <c:pt idx="215">
                  <c:v>0.45229999999999998</c:v>
                </c:pt>
                <c:pt idx="216">
                  <c:v>0.45850000000000002</c:v>
                </c:pt>
                <c:pt idx="217">
                  <c:v>0.45219999999999999</c:v>
                </c:pt>
                <c:pt idx="218">
                  <c:v>0.45319999999999999</c:v>
                </c:pt>
                <c:pt idx="219">
                  <c:v>0.4481</c:v>
                </c:pt>
                <c:pt idx="220">
                  <c:v>0.45119999999999999</c:v>
                </c:pt>
                <c:pt idx="221">
                  <c:v>0.45350000000000001</c:v>
                </c:pt>
                <c:pt idx="222">
                  <c:v>0.45129999999999998</c:v>
                </c:pt>
                <c:pt idx="223">
                  <c:v>0.45579999999999998</c:v>
                </c:pt>
                <c:pt idx="224">
                  <c:v>0.45479999999999998</c:v>
                </c:pt>
                <c:pt idx="225">
                  <c:v>0.44169999999999998</c:v>
                </c:pt>
                <c:pt idx="226">
                  <c:v>0.46160000000000001</c:v>
                </c:pt>
                <c:pt idx="227">
                  <c:v>0.45550000000000002</c:v>
                </c:pt>
                <c:pt idx="228">
                  <c:v>0.4551</c:v>
                </c:pt>
                <c:pt idx="229">
                  <c:v>0.45219999999999999</c:v>
                </c:pt>
                <c:pt idx="230">
                  <c:v>0.4531</c:v>
                </c:pt>
                <c:pt idx="231">
                  <c:v>0.4516</c:v>
                </c:pt>
                <c:pt idx="232">
                  <c:v>0.45660000000000001</c:v>
                </c:pt>
                <c:pt idx="233">
                  <c:v>0.45729999999999998</c:v>
                </c:pt>
                <c:pt idx="234">
                  <c:v>0.4577</c:v>
                </c:pt>
                <c:pt idx="235">
                  <c:v>0.4551</c:v>
                </c:pt>
                <c:pt idx="236">
                  <c:v>0.44550000000000001</c:v>
                </c:pt>
                <c:pt idx="237">
                  <c:v>0.45929999999999999</c:v>
                </c:pt>
                <c:pt idx="238">
                  <c:v>0.4541</c:v>
                </c:pt>
                <c:pt idx="239">
                  <c:v>0.45789999999999997</c:v>
                </c:pt>
                <c:pt idx="240">
                  <c:v>0.45019999999999999</c:v>
                </c:pt>
                <c:pt idx="241">
                  <c:v>0.45119999999999999</c:v>
                </c:pt>
                <c:pt idx="242">
                  <c:v>0.44650000000000001</c:v>
                </c:pt>
                <c:pt idx="243">
                  <c:v>0.4556</c:v>
                </c:pt>
                <c:pt idx="244">
                  <c:v>0.46039999999999998</c:v>
                </c:pt>
                <c:pt idx="245">
                  <c:v>0.45340000000000003</c:v>
                </c:pt>
                <c:pt idx="246">
                  <c:v>0.4592</c:v>
                </c:pt>
                <c:pt idx="247">
                  <c:v>0.45269999999999999</c:v>
                </c:pt>
                <c:pt idx="248">
                  <c:v>0.44259999999999999</c:v>
                </c:pt>
                <c:pt idx="249">
                  <c:v>0.45229999999999998</c:v>
                </c:pt>
                <c:pt idx="250">
                  <c:v>0.44030000000000002</c:v>
                </c:pt>
                <c:pt idx="251">
                  <c:v>0.45350000000000001</c:v>
                </c:pt>
                <c:pt idx="252">
                  <c:v>0.45490000000000003</c:v>
                </c:pt>
                <c:pt idx="253">
                  <c:v>0.45390000000000003</c:v>
                </c:pt>
                <c:pt idx="254">
                  <c:v>0.44450000000000001</c:v>
                </c:pt>
                <c:pt idx="255">
                  <c:v>0.45450000000000002</c:v>
                </c:pt>
                <c:pt idx="256">
                  <c:v>0.44790000000000002</c:v>
                </c:pt>
                <c:pt idx="257">
                  <c:v>0.44340000000000002</c:v>
                </c:pt>
                <c:pt idx="258">
                  <c:v>0.44850000000000001</c:v>
                </c:pt>
                <c:pt idx="259">
                  <c:v>0.44350000000000001</c:v>
                </c:pt>
                <c:pt idx="260">
                  <c:v>0.42799999999999999</c:v>
                </c:pt>
                <c:pt idx="261">
                  <c:v>0.45500000000000002</c:v>
                </c:pt>
                <c:pt idx="262">
                  <c:v>0.4496</c:v>
                </c:pt>
                <c:pt idx="263">
                  <c:v>0.44719999999999999</c:v>
                </c:pt>
                <c:pt idx="264">
                  <c:v>0.44519999999999998</c:v>
                </c:pt>
                <c:pt idx="265">
                  <c:v>0.44469999999999998</c:v>
                </c:pt>
                <c:pt idx="266">
                  <c:v>0.44240000000000002</c:v>
                </c:pt>
                <c:pt idx="267">
                  <c:v>0.44579999999999997</c:v>
                </c:pt>
                <c:pt idx="268">
                  <c:v>0.4536</c:v>
                </c:pt>
                <c:pt idx="269">
                  <c:v>0.44900000000000001</c:v>
                </c:pt>
                <c:pt idx="270">
                  <c:v>0.439</c:v>
                </c:pt>
                <c:pt idx="271">
                  <c:v>0.45440000000000003</c:v>
                </c:pt>
                <c:pt idx="272">
                  <c:v>0.45250000000000001</c:v>
                </c:pt>
                <c:pt idx="273">
                  <c:v>0.45129999999999998</c:v>
                </c:pt>
                <c:pt idx="274">
                  <c:v>0.4541</c:v>
                </c:pt>
                <c:pt idx="275">
                  <c:v>0.44969999999999999</c:v>
                </c:pt>
                <c:pt idx="276">
                  <c:v>0.44479999999999997</c:v>
                </c:pt>
                <c:pt idx="277">
                  <c:v>0.45579999999999998</c:v>
                </c:pt>
                <c:pt idx="278">
                  <c:v>0.4531</c:v>
                </c:pt>
                <c:pt idx="279">
                  <c:v>0.45760000000000001</c:v>
                </c:pt>
                <c:pt idx="280">
                  <c:v>0.45169999999999999</c:v>
                </c:pt>
                <c:pt idx="281">
                  <c:v>0.44140000000000001</c:v>
                </c:pt>
                <c:pt idx="282">
                  <c:v>0.45440000000000003</c:v>
                </c:pt>
                <c:pt idx="283">
                  <c:v>0.44890000000000002</c:v>
                </c:pt>
                <c:pt idx="284">
                  <c:v>0.44900000000000001</c:v>
                </c:pt>
                <c:pt idx="285">
                  <c:v>0.44950000000000001</c:v>
                </c:pt>
                <c:pt idx="286">
                  <c:v>0.44900000000000001</c:v>
                </c:pt>
                <c:pt idx="287">
                  <c:v>0.45240000000000002</c:v>
                </c:pt>
                <c:pt idx="288">
                  <c:v>0.45650000000000002</c:v>
                </c:pt>
                <c:pt idx="289">
                  <c:v>0.44330000000000003</c:v>
                </c:pt>
                <c:pt idx="290">
                  <c:v>0.45910000000000001</c:v>
                </c:pt>
                <c:pt idx="291">
                  <c:v>0.45610000000000001</c:v>
                </c:pt>
                <c:pt idx="292">
                  <c:v>0.4506</c:v>
                </c:pt>
                <c:pt idx="293">
                  <c:v>0.45290000000000002</c:v>
                </c:pt>
                <c:pt idx="294">
                  <c:v>0.4511</c:v>
                </c:pt>
                <c:pt idx="295">
                  <c:v>0.44309999999999999</c:v>
                </c:pt>
                <c:pt idx="296">
                  <c:v>0.43909999999999999</c:v>
                </c:pt>
                <c:pt idx="297">
                  <c:v>0.44900000000000001</c:v>
                </c:pt>
                <c:pt idx="298">
                  <c:v>0.45069999999999999</c:v>
                </c:pt>
                <c:pt idx="299">
                  <c:v>0.45119999999999999</c:v>
                </c:pt>
                <c:pt idx="300">
                  <c:v>0.45679999999999998</c:v>
                </c:pt>
                <c:pt idx="301">
                  <c:v>0.4516</c:v>
                </c:pt>
                <c:pt idx="302">
                  <c:v>0.45140000000000002</c:v>
                </c:pt>
                <c:pt idx="303">
                  <c:v>0.44479999999999997</c:v>
                </c:pt>
                <c:pt idx="304">
                  <c:v>0.46</c:v>
                </c:pt>
                <c:pt idx="305">
                  <c:v>0.45419999999999999</c:v>
                </c:pt>
                <c:pt idx="306">
                  <c:v>0.4476</c:v>
                </c:pt>
                <c:pt idx="307">
                  <c:v>0.4264</c:v>
                </c:pt>
                <c:pt idx="308">
                  <c:v>0.44569999999999999</c:v>
                </c:pt>
                <c:pt idx="309">
                  <c:v>0.44109999999999999</c:v>
                </c:pt>
                <c:pt idx="310">
                  <c:v>0.44769999999999999</c:v>
                </c:pt>
                <c:pt idx="311">
                  <c:v>0.44919999999999999</c:v>
                </c:pt>
                <c:pt idx="312">
                  <c:v>0.45029999999999998</c:v>
                </c:pt>
                <c:pt idx="313">
                  <c:v>0.44640000000000002</c:v>
                </c:pt>
                <c:pt idx="314">
                  <c:v>0.43190000000000001</c:v>
                </c:pt>
                <c:pt idx="315">
                  <c:v>0.44800000000000001</c:v>
                </c:pt>
                <c:pt idx="316">
                  <c:v>0.43990000000000001</c:v>
                </c:pt>
                <c:pt idx="317">
                  <c:v>0.44269999999999998</c:v>
                </c:pt>
                <c:pt idx="318">
                  <c:v>0.4461</c:v>
                </c:pt>
                <c:pt idx="319">
                  <c:v>0.44490000000000002</c:v>
                </c:pt>
                <c:pt idx="320">
                  <c:v>0.41570000000000001</c:v>
                </c:pt>
                <c:pt idx="321">
                  <c:v>0.44</c:v>
                </c:pt>
                <c:pt idx="322">
                  <c:v>0.43490000000000001</c:v>
                </c:pt>
                <c:pt idx="323">
                  <c:v>0.44540000000000002</c:v>
                </c:pt>
                <c:pt idx="324">
                  <c:v>0.45550000000000002</c:v>
                </c:pt>
                <c:pt idx="325">
                  <c:v>0.44590000000000002</c:v>
                </c:pt>
                <c:pt idx="326">
                  <c:v>0.44579999999999997</c:v>
                </c:pt>
                <c:pt idx="327">
                  <c:v>0.44469999999999998</c:v>
                </c:pt>
                <c:pt idx="328">
                  <c:v>0.45490000000000003</c:v>
                </c:pt>
                <c:pt idx="329">
                  <c:v>0.44740000000000002</c:v>
                </c:pt>
                <c:pt idx="330">
                  <c:v>0.44679999999999997</c:v>
                </c:pt>
                <c:pt idx="331">
                  <c:v>0.45329999999999998</c:v>
                </c:pt>
                <c:pt idx="332">
                  <c:v>0.45450000000000002</c:v>
                </c:pt>
                <c:pt idx="333">
                  <c:v>0.45369999999999999</c:v>
                </c:pt>
                <c:pt idx="334">
                  <c:v>0.4506</c:v>
                </c:pt>
                <c:pt idx="335">
                  <c:v>0.44750000000000001</c:v>
                </c:pt>
                <c:pt idx="336">
                  <c:v>0.45329999999999998</c:v>
                </c:pt>
                <c:pt idx="337">
                  <c:v>0.4546</c:v>
                </c:pt>
                <c:pt idx="338">
                  <c:v>0.44679999999999997</c:v>
                </c:pt>
                <c:pt idx="339">
                  <c:v>0.44850000000000001</c:v>
                </c:pt>
                <c:pt idx="340">
                  <c:v>0.44450000000000001</c:v>
                </c:pt>
                <c:pt idx="341">
                  <c:v>0.45400000000000001</c:v>
                </c:pt>
                <c:pt idx="342">
                  <c:v>0.44700000000000001</c:v>
                </c:pt>
                <c:pt idx="343">
                  <c:v>0.44059999999999999</c:v>
                </c:pt>
                <c:pt idx="344">
                  <c:v>0.45269999999999999</c:v>
                </c:pt>
                <c:pt idx="345">
                  <c:v>0.45569999999999999</c:v>
                </c:pt>
                <c:pt idx="346">
                  <c:v>0.45929999999999999</c:v>
                </c:pt>
                <c:pt idx="347">
                  <c:v>0.45229999999999998</c:v>
                </c:pt>
                <c:pt idx="348">
                  <c:v>0.45550000000000002</c:v>
                </c:pt>
                <c:pt idx="349">
                  <c:v>0.45500000000000002</c:v>
                </c:pt>
                <c:pt idx="350">
                  <c:v>0.46739999999999998</c:v>
                </c:pt>
                <c:pt idx="351">
                  <c:v>0.4627</c:v>
                </c:pt>
                <c:pt idx="352">
                  <c:v>0.4531</c:v>
                </c:pt>
                <c:pt idx="353">
                  <c:v>0.4521</c:v>
                </c:pt>
                <c:pt idx="354">
                  <c:v>0.4582</c:v>
                </c:pt>
                <c:pt idx="355">
                  <c:v>0.45989999999999998</c:v>
                </c:pt>
                <c:pt idx="356">
                  <c:v>0.44890000000000002</c:v>
                </c:pt>
                <c:pt idx="357">
                  <c:v>0.45090000000000002</c:v>
                </c:pt>
                <c:pt idx="358">
                  <c:v>0.44690000000000002</c:v>
                </c:pt>
                <c:pt idx="359">
                  <c:v>0.45329999999999998</c:v>
                </c:pt>
                <c:pt idx="360">
                  <c:v>0.45989999999999998</c:v>
                </c:pt>
                <c:pt idx="361">
                  <c:v>0.45660000000000001</c:v>
                </c:pt>
                <c:pt idx="362">
                  <c:v>0.4501</c:v>
                </c:pt>
                <c:pt idx="363">
                  <c:v>0.44940000000000002</c:v>
                </c:pt>
                <c:pt idx="364">
                  <c:v>0.4662</c:v>
                </c:pt>
                <c:pt idx="365">
                  <c:v>0.42499999999999999</c:v>
                </c:pt>
                <c:pt idx="366">
                  <c:v>0.44109999999999999</c:v>
                </c:pt>
                <c:pt idx="367">
                  <c:v>0.44819999999999999</c:v>
                </c:pt>
                <c:pt idx="368">
                  <c:v>0.4541</c:v>
                </c:pt>
                <c:pt idx="369">
                  <c:v>0.42649999999999999</c:v>
                </c:pt>
                <c:pt idx="370">
                  <c:v>0.42070000000000002</c:v>
                </c:pt>
                <c:pt idx="371">
                  <c:v>0.4481</c:v>
                </c:pt>
                <c:pt idx="372">
                  <c:v>0.46300000000000002</c:v>
                </c:pt>
                <c:pt idx="373">
                  <c:v>0.4657</c:v>
                </c:pt>
                <c:pt idx="374">
                  <c:v>0.41830000000000001</c:v>
                </c:pt>
                <c:pt idx="375">
                  <c:v>0.43380000000000002</c:v>
                </c:pt>
                <c:pt idx="376">
                  <c:v>0.45300000000000001</c:v>
                </c:pt>
                <c:pt idx="377">
                  <c:v>0.44190000000000002</c:v>
                </c:pt>
                <c:pt idx="378">
                  <c:v>0.44800000000000001</c:v>
                </c:pt>
                <c:pt idx="379">
                  <c:v>0.45590000000000003</c:v>
                </c:pt>
                <c:pt idx="380">
                  <c:v>0.4577</c:v>
                </c:pt>
                <c:pt idx="381">
                  <c:v>0.44340000000000002</c:v>
                </c:pt>
                <c:pt idx="382">
                  <c:v>0.44619999999999999</c:v>
                </c:pt>
                <c:pt idx="383">
                  <c:v>0.44219999999999998</c:v>
                </c:pt>
                <c:pt idx="384">
                  <c:v>0.4471</c:v>
                </c:pt>
                <c:pt idx="385">
                  <c:v>0.44990000000000002</c:v>
                </c:pt>
                <c:pt idx="386">
                  <c:v>0.4476</c:v>
                </c:pt>
                <c:pt idx="387">
                  <c:v>0.42159999999999997</c:v>
                </c:pt>
                <c:pt idx="388">
                  <c:v>0.44950000000000001</c:v>
                </c:pt>
                <c:pt idx="389">
                  <c:v>0.43869999999999998</c:v>
                </c:pt>
                <c:pt idx="390">
                  <c:v>0.4476</c:v>
                </c:pt>
                <c:pt idx="391">
                  <c:v>0.44650000000000001</c:v>
                </c:pt>
                <c:pt idx="392">
                  <c:v>0.45200000000000001</c:v>
                </c:pt>
                <c:pt idx="393">
                  <c:v>0.44929999999999998</c:v>
                </c:pt>
                <c:pt idx="394">
                  <c:v>0.44450000000000001</c:v>
                </c:pt>
                <c:pt idx="395">
                  <c:v>0.4506</c:v>
                </c:pt>
                <c:pt idx="396">
                  <c:v>0.44719999999999999</c:v>
                </c:pt>
                <c:pt idx="397">
                  <c:v>0.45829999999999999</c:v>
                </c:pt>
                <c:pt idx="398">
                  <c:v>0.4541</c:v>
                </c:pt>
                <c:pt idx="399">
                  <c:v>0.4612</c:v>
                </c:pt>
                <c:pt idx="400">
                  <c:v>0.45900000000000002</c:v>
                </c:pt>
                <c:pt idx="401">
                  <c:v>0.43630000000000002</c:v>
                </c:pt>
                <c:pt idx="402">
                  <c:v>0.45810000000000001</c:v>
                </c:pt>
                <c:pt idx="403">
                  <c:v>0.45679999999999998</c:v>
                </c:pt>
                <c:pt idx="404">
                  <c:v>0.45750000000000002</c:v>
                </c:pt>
                <c:pt idx="405">
                  <c:v>0.45960000000000001</c:v>
                </c:pt>
                <c:pt idx="406">
                  <c:v>0.44550000000000001</c:v>
                </c:pt>
                <c:pt idx="407">
                  <c:v>0.45660000000000001</c:v>
                </c:pt>
                <c:pt idx="408">
                  <c:v>0.45450000000000002</c:v>
                </c:pt>
                <c:pt idx="409">
                  <c:v>0.45369999999999999</c:v>
                </c:pt>
                <c:pt idx="410">
                  <c:v>0.44829999999999998</c:v>
                </c:pt>
                <c:pt idx="411">
                  <c:v>0.44929999999999998</c:v>
                </c:pt>
                <c:pt idx="412">
                  <c:v>0.442</c:v>
                </c:pt>
                <c:pt idx="413">
                  <c:v>0.44719999999999999</c:v>
                </c:pt>
                <c:pt idx="414">
                  <c:v>0.44969999999999999</c:v>
                </c:pt>
                <c:pt idx="415">
                  <c:v>0.44950000000000001</c:v>
                </c:pt>
                <c:pt idx="416">
                  <c:v>0.44979999999999998</c:v>
                </c:pt>
                <c:pt idx="417">
                  <c:v>0.45240000000000002</c:v>
                </c:pt>
                <c:pt idx="418">
                  <c:v>0.44890000000000002</c:v>
                </c:pt>
                <c:pt idx="419">
                  <c:v>0.44219999999999998</c:v>
                </c:pt>
                <c:pt idx="420">
                  <c:v>0.43490000000000001</c:v>
                </c:pt>
                <c:pt idx="421">
                  <c:v>0.44829999999999998</c:v>
                </c:pt>
                <c:pt idx="422">
                  <c:v>0.44769999999999999</c:v>
                </c:pt>
                <c:pt idx="423">
                  <c:v>0.42870000000000003</c:v>
                </c:pt>
                <c:pt idx="424">
                  <c:v>0.4491</c:v>
                </c:pt>
                <c:pt idx="425">
                  <c:v>0.44679999999999997</c:v>
                </c:pt>
                <c:pt idx="426">
                  <c:v>0.4521</c:v>
                </c:pt>
                <c:pt idx="427">
                  <c:v>0.44359999999999999</c:v>
                </c:pt>
                <c:pt idx="428">
                  <c:v>0.43330000000000002</c:v>
                </c:pt>
                <c:pt idx="429">
                  <c:v>0.44890000000000002</c:v>
                </c:pt>
                <c:pt idx="430">
                  <c:v>0.43909999999999999</c:v>
                </c:pt>
                <c:pt idx="431">
                  <c:v>0.4501</c:v>
                </c:pt>
                <c:pt idx="432">
                  <c:v>0.44619999999999999</c:v>
                </c:pt>
                <c:pt idx="433">
                  <c:v>0.4496</c:v>
                </c:pt>
                <c:pt idx="434">
                  <c:v>0.44109999999999999</c:v>
                </c:pt>
                <c:pt idx="435">
                  <c:v>0.45129999999999998</c:v>
                </c:pt>
                <c:pt idx="436">
                  <c:v>0.45019999999999999</c:v>
                </c:pt>
                <c:pt idx="437">
                  <c:v>0.44419999999999998</c:v>
                </c:pt>
                <c:pt idx="438">
                  <c:v>0.44940000000000002</c:v>
                </c:pt>
                <c:pt idx="439">
                  <c:v>0.44309999999999999</c:v>
                </c:pt>
                <c:pt idx="440">
                  <c:v>0.43730000000000002</c:v>
                </c:pt>
                <c:pt idx="441">
                  <c:v>0.44969999999999999</c:v>
                </c:pt>
                <c:pt idx="442">
                  <c:v>0.4451</c:v>
                </c:pt>
                <c:pt idx="443">
                  <c:v>0.44190000000000002</c:v>
                </c:pt>
                <c:pt idx="444">
                  <c:v>0.43559999999999999</c:v>
                </c:pt>
                <c:pt idx="445">
                  <c:v>0.44779999999999998</c:v>
                </c:pt>
                <c:pt idx="446">
                  <c:v>0.44429999999999997</c:v>
                </c:pt>
                <c:pt idx="447">
                  <c:v>0.44900000000000001</c:v>
                </c:pt>
                <c:pt idx="448">
                  <c:v>0.44629999999999997</c:v>
                </c:pt>
                <c:pt idx="449">
                  <c:v>0.43209999999999998</c:v>
                </c:pt>
                <c:pt idx="450">
                  <c:v>0.45100000000000001</c:v>
                </c:pt>
                <c:pt idx="451">
                  <c:v>0.44230000000000003</c:v>
                </c:pt>
                <c:pt idx="452">
                  <c:v>0.44890000000000002</c:v>
                </c:pt>
                <c:pt idx="453">
                  <c:v>0.44230000000000003</c:v>
                </c:pt>
                <c:pt idx="454">
                  <c:v>0.44030000000000002</c:v>
                </c:pt>
                <c:pt idx="455">
                  <c:v>0.43730000000000002</c:v>
                </c:pt>
                <c:pt idx="456">
                  <c:v>0.44040000000000001</c:v>
                </c:pt>
                <c:pt idx="457">
                  <c:v>0.43819999999999998</c:v>
                </c:pt>
                <c:pt idx="458">
                  <c:v>0.44159999999999999</c:v>
                </c:pt>
                <c:pt idx="459">
                  <c:v>0.44569999999999999</c:v>
                </c:pt>
                <c:pt idx="460">
                  <c:v>0.43869999999999998</c:v>
                </c:pt>
                <c:pt idx="461">
                  <c:v>0.43240000000000001</c:v>
                </c:pt>
                <c:pt idx="462">
                  <c:v>0.44369999999999998</c:v>
                </c:pt>
                <c:pt idx="463">
                  <c:v>0.43769999999999998</c:v>
                </c:pt>
                <c:pt idx="464">
                  <c:v>0.44379999999999997</c:v>
                </c:pt>
                <c:pt idx="465">
                  <c:v>0.44700000000000001</c:v>
                </c:pt>
                <c:pt idx="466">
                  <c:v>0.44640000000000002</c:v>
                </c:pt>
                <c:pt idx="467">
                  <c:v>0.43969999999999998</c:v>
                </c:pt>
                <c:pt idx="468">
                  <c:v>0.4491</c:v>
                </c:pt>
                <c:pt idx="469">
                  <c:v>0.44469999999999998</c:v>
                </c:pt>
                <c:pt idx="470">
                  <c:v>0.44790000000000002</c:v>
                </c:pt>
                <c:pt idx="471">
                  <c:v>0.44519999999999998</c:v>
                </c:pt>
                <c:pt idx="472">
                  <c:v>0.44340000000000002</c:v>
                </c:pt>
                <c:pt idx="473">
                  <c:v>0.43890000000000001</c:v>
                </c:pt>
                <c:pt idx="474">
                  <c:v>0.44769999999999999</c:v>
                </c:pt>
                <c:pt idx="475">
                  <c:v>0.44109999999999999</c:v>
                </c:pt>
                <c:pt idx="476">
                  <c:v>0.43709999999999999</c:v>
                </c:pt>
                <c:pt idx="477">
                  <c:v>0.44319999999999998</c:v>
                </c:pt>
                <c:pt idx="478">
                  <c:v>0.45</c:v>
                </c:pt>
                <c:pt idx="479">
                  <c:v>0.4425</c:v>
                </c:pt>
                <c:pt idx="480">
                  <c:v>0.43330000000000002</c:v>
                </c:pt>
                <c:pt idx="481">
                  <c:v>0.44069999999999998</c:v>
                </c:pt>
                <c:pt idx="482">
                  <c:v>0.45169999999999999</c:v>
                </c:pt>
                <c:pt idx="483">
                  <c:v>0.44719999999999999</c:v>
                </c:pt>
                <c:pt idx="484">
                  <c:v>0.45300000000000001</c:v>
                </c:pt>
                <c:pt idx="485">
                  <c:v>0.45069999999999999</c:v>
                </c:pt>
                <c:pt idx="486">
                  <c:v>0.45190000000000002</c:v>
                </c:pt>
                <c:pt idx="487">
                  <c:v>0.42570000000000002</c:v>
                </c:pt>
                <c:pt idx="488">
                  <c:v>0.44979999999999998</c:v>
                </c:pt>
                <c:pt idx="489">
                  <c:v>0.44479999999999997</c:v>
                </c:pt>
                <c:pt idx="490">
                  <c:v>0.44640000000000002</c:v>
                </c:pt>
                <c:pt idx="491">
                  <c:v>0.45200000000000001</c:v>
                </c:pt>
                <c:pt idx="492">
                  <c:v>0.45179999999999998</c:v>
                </c:pt>
                <c:pt idx="493">
                  <c:v>0.44829999999999998</c:v>
                </c:pt>
                <c:pt idx="494">
                  <c:v>0.44350000000000001</c:v>
                </c:pt>
                <c:pt idx="495">
                  <c:v>0.44929999999999998</c:v>
                </c:pt>
                <c:pt idx="496">
                  <c:v>0.45279999999999998</c:v>
                </c:pt>
                <c:pt idx="497">
                  <c:v>0.44529999999999997</c:v>
                </c:pt>
                <c:pt idx="498">
                  <c:v>0.4365</c:v>
                </c:pt>
                <c:pt idx="499">
                  <c:v>0.45040000000000002</c:v>
                </c:pt>
                <c:pt idx="500">
                  <c:v>0.44729999999999998</c:v>
                </c:pt>
                <c:pt idx="501">
                  <c:v>0.43519999999999998</c:v>
                </c:pt>
                <c:pt idx="502">
                  <c:v>0.442</c:v>
                </c:pt>
                <c:pt idx="503">
                  <c:v>0.44819999999999999</c:v>
                </c:pt>
                <c:pt idx="504">
                  <c:v>0.44840000000000002</c:v>
                </c:pt>
                <c:pt idx="505">
                  <c:v>0.44419999999999998</c:v>
                </c:pt>
                <c:pt idx="506">
                  <c:v>0.44719999999999999</c:v>
                </c:pt>
                <c:pt idx="507">
                  <c:v>0.43319999999999997</c:v>
                </c:pt>
                <c:pt idx="508">
                  <c:v>0.44729999999999998</c:v>
                </c:pt>
                <c:pt idx="509">
                  <c:v>0.44409999999999999</c:v>
                </c:pt>
                <c:pt idx="510">
                  <c:v>0.44990000000000002</c:v>
                </c:pt>
                <c:pt idx="511">
                  <c:v>0.441</c:v>
                </c:pt>
                <c:pt idx="512">
                  <c:v>0.44219999999999998</c:v>
                </c:pt>
                <c:pt idx="513">
                  <c:v>0.45279999999999998</c:v>
                </c:pt>
                <c:pt idx="514">
                  <c:v>0.45079999999999998</c:v>
                </c:pt>
                <c:pt idx="515">
                  <c:v>0.43619999999999998</c:v>
                </c:pt>
                <c:pt idx="516">
                  <c:v>0.43259999999999998</c:v>
                </c:pt>
                <c:pt idx="517">
                  <c:v>0.44090000000000001</c:v>
                </c:pt>
                <c:pt idx="518">
                  <c:v>0.45200000000000001</c:v>
                </c:pt>
                <c:pt idx="519">
                  <c:v>0.44829999999999998</c:v>
                </c:pt>
                <c:pt idx="520">
                  <c:v>0.44269999999999998</c:v>
                </c:pt>
                <c:pt idx="521">
                  <c:v>0.45879999999999999</c:v>
                </c:pt>
                <c:pt idx="522">
                  <c:v>0.45079999999999998</c:v>
                </c:pt>
                <c:pt idx="523">
                  <c:v>0.43959999999999999</c:v>
                </c:pt>
                <c:pt idx="524">
                  <c:v>0.46300000000000002</c:v>
                </c:pt>
                <c:pt idx="525">
                  <c:v>0.4667</c:v>
                </c:pt>
                <c:pt idx="526">
                  <c:v>0.44280000000000003</c:v>
                </c:pt>
                <c:pt idx="527">
                  <c:v>0.4556</c:v>
                </c:pt>
                <c:pt idx="528">
                  <c:v>0.45440000000000003</c:v>
                </c:pt>
                <c:pt idx="529">
                  <c:v>0.45600000000000002</c:v>
                </c:pt>
                <c:pt idx="530">
                  <c:v>0.44700000000000001</c:v>
                </c:pt>
                <c:pt idx="531">
                  <c:v>0.45340000000000003</c:v>
                </c:pt>
                <c:pt idx="532">
                  <c:v>0.44579999999999997</c:v>
                </c:pt>
                <c:pt idx="533">
                  <c:v>0.44400000000000001</c:v>
                </c:pt>
                <c:pt idx="534">
                  <c:v>0.45440000000000003</c:v>
                </c:pt>
                <c:pt idx="535">
                  <c:v>0.43690000000000001</c:v>
                </c:pt>
                <c:pt idx="536">
                  <c:v>0.45629999999999998</c:v>
                </c:pt>
                <c:pt idx="537">
                  <c:v>0.45119999999999999</c:v>
                </c:pt>
                <c:pt idx="538">
                  <c:v>0.44919999999999999</c:v>
                </c:pt>
                <c:pt idx="539">
                  <c:v>0.44490000000000002</c:v>
                </c:pt>
                <c:pt idx="540">
                  <c:v>0.4325</c:v>
                </c:pt>
                <c:pt idx="541">
                  <c:v>0.44679999999999997</c:v>
                </c:pt>
                <c:pt idx="542">
                  <c:v>0.44969999999999999</c:v>
                </c:pt>
                <c:pt idx="543">
                  <c:v>0.45090000000000002</c:v>
                </c:pt>
                <c:pt idx="544">
                  <c:v>0.44340000000000002</c:v>
                </c:pt>
                <c:pt idx="545">
                  <c:v>0.44800000000000001</c:v>
                </c:pt>
                <c:pt idx="546">
                  <c:v>0.44269999999999998</c:v>
                </c:pt>
                <c:pt idx="547">
                  <c:v>0.4521</c:v>
                </c:pt>
                <c:pt idx="548">
                  <c:v>0.45129999999999998</c:v>
                </c:pt>
                <c:pt idx="549">
                  <c:v>0.43569999999999998</c:v>
                </c:pt>
                <c:pt idx="550">
                  <c:v>0.45579999999999998</c:v>
                </c:pt>
                <c:pt idx="551">
                  <c:v>0.4622</c:v>
                </c:pt>
                <c:pt idx="552">
                  <c:v>0.44629999999999997</c:v>
                </c:pt>
                <c:pt idx="553">
                  <c:v>0.4415</c:v>
                </c:pt>
                <c:pt idx="554">
                  <c:v>0.44159999999999999</c:v>
                </c:pt>
                <c:pt idx="555">
                  <c:v>0.44569999999999999</c:v>
                </c:pt>
                <c:pt idx="556">
                  <c:v>0.46089999999999998</c:v>
                </c:pt>
                <c:pt idx="557">
                  <c:v>0.45500000000000002</c:v>
                </c:pt>
                <c:pt idx="558">
                  <c:v>0.44390000000000002</c:v>
                </c:pt>
                <c:pt idx="559">
                  <c:v>0.45989999999999998</c:v>
                </c:pt>
                <c:pt idx="560">
                  <c:v>0.44790000000000002</c:v>
                </c:pt>
                <c:pt idx="561">
                  <c:v>0.45100000000000001</c:v>
                </c:pt>
                <c:pt idx="562">
                  <c:v>0.44240000000000002</c:v>
                </c:pt>
                <c:pt idx="563">
                  <c:v>0.45369999999999999</c:v>
                </c:pt>
                <c:pt idx="564">
                  <c:v>0.4526</c:v>
                </c:pt>
                <c:pt idx="565">
                  <c:v>0.45050000000000001</c:v>
                </c:pt>
                <c:pt idx="566">
                  <c:v>0.45350000000000001</c:v>
                </c:pt>
                <c:pt idx="567">
                  <c:v>0.45029999999999998</c:v>
                </c:pt>
                <c:pt idx="568">
                  <c:v>0.44259999999999999</c:v>
                </c:pt>
                <c:pt idx="569">
                  <c:v>0.44790000000000002</c:v>
                </c:pt>
                <c:pt idx="570">
                  <c:v>0.44919999999999999</c:v>
                </c:pt>
                <c:pt idx="571">
                  <c:v>0.45040000000000002</c:v>
                </c:pt>
                <c:pt idx="572">
                  <c:v>0.45240000000000002</c:v>
                </c:pt>
                <c:pt idx="573">
                  <c:v>0.42609999999999998</c:v>
                </c:pt>
                <c:pt idx="574">
                  <c:v>0.44879999999999998</c:v>
                </c:pt>
                <c:pt idx="575">
                  <c:v>0.43990000000000001</c:v>
                </c:pt>
                <c:pt idx="576">
                  <c:v>0.4577</c:v>
                </c:pt>
                <c:pt idx="577">
                  <c:v>0.45250000000000001</c:v>
                </c:pt>
                <c:pt idx="578">
                  <c:v>0.45739999999999997</c:v>
                </c:pt>
                <c:pt idx="579">
                  <c:v>0.44579999999999997</c:v>
                </c:pt>
                <c:pt idx="580">
                  <c:v>0.4587</c:v>
                </c:pt>
                <c:pt idx="581">
                  <c:v>0.44429999999999997</c:v>
                </c:pt>
                <c:pt idx="582">
                  <c:v>0.45219999999999999</c:v>
                </c:pt>
                <c:pt idx="583">
                  <c:v>0.4481</c:v>
                </c:pt>
                <c:pt idx="584">
                  <c:v>0.44900000000000001</c:v>
                </c:pt>
                <c:pt idx="585">
                  <c:v>0.44850000000000001</c:v>
                </c:pt>
                <c:pt idx="586">
                  <c:v>0.44840000000000002</c:v>
                </c:pt>
                <c:pt idx="587">
                  <c:v>0.43469999999999998</c:v>
                </c:pt>
                <c:pt idx="588">
                  <c:v>0.4536</c:v>
                </c:pt>
                <c:pt idx="589">
                  <c:v>0.45119999999999999</c:v>
                </c:pt>
                <c:pt idx="590">
                  <c:v>0.44590000000000002</c:v>
                </c:pt>
                <c:pt idx="591">
                  <c:v>0.44719999999999999</c:v>
                </c:pt>
                <c:pt idx="592">
                  <c:v>0.4461</c:v>
                </c:pt>
                <c:pt idx="593">
                  <c:v>0.439</c:v>
                </c:pt>
                <c:pt idx="594">
                  <c:v>0.45960000000000001</c:v>
                </c:pt>
                <c:pt idx="595">
                  <c:v>0.435</c:v>
                </c:pt>
                <c:pt idx="596">
                  <c:v>0.45379999999999998</c:v>
                </c:pt>
                <c:pt idx="597">
                  <c:v>0.4491</c:v>
                </c:pt>
                <c:pt idx="598">
                  <c:v>0.45529999999999998</c:v>
                </c:pt>
                <c:pt idx="599">
                  <c:v>0.45250000000000001</c:v>
                </c:pt>
                <c:pt idx="600">
                  <c:v>0.4294</c:v>
                </c:pt>
                <c:pt idx="601">
                  <c:v>0.46350000000000002</c:v>
                </c:pt>
                <c:pt idx="602">
                  <c:v>0.4415</c:v>
                </c:pt>
                <c:pt idx="603">
                  <c:v>0.443</c:v>
                </c:pt>
                <c:pt idx="604">
                  <c:v>0.4461</c:v>
                </c:pt>
                <c:pt idx="605">
                  <c:v>0.43440000000000001</c:v>
                </c:pt>
                <c:pt idx="606">
                  <c:v>0.43880000000000002</c:v>
                </c:pt>
                <c:pt idx="607">
                  <c:v>0.4425</c:v>
                </c:pt>
                <c:pt idx="608">
                  <c:v>0.44779999999999998</c:v>
                </c:pt>
                <c:pt idx="609">
                  <c:v>0.45340000000000003</c:v>
                </c:pt>
                <c:pt idx="610">
                  <c:v>0.44990000000000002</c:v>
                </c:pt>
                <c:pt idx="611">
                  <c:v>0.42859999999999998</c:v>
                </c:pt>
                <c:pt idx="612">
                  <c:v>0.45760000000000001</c:v>
                </c:pt>
                <c:pt idx="613">
                  <c:v>0.46010000000000001</c:v>
                </c:pt>
                <c:pt idx="614">
                  <c:v>0.44109999999999999</c:v>
                </c:pt>
                <c:pt idx="615">
                  <c:v>0.45979999999999999</c:v>
                </c:pt>
                <c:pt idx="616">
                  <c:v>0.43990000000000001</c:v>
                </c:pt>
                <c:pt idx="617">
                  <c:v>0.4652</c:v>
                </c:pt>
                <c:pt idx="618">
                  <c:v>0.45629999999999998</c:v>
                </c:pt>
                <c:pt idx="619">
                  <c:v>0.45169999999999999</c:v>
                </c:pt>
                <c:pt idx="620">
                  <c:v>0.44900000000000001</c:v>
                </c:pt>
                <c:pt idx="621">
                  <c:v>0.45400000000000001</c:v>
                </c:pt>
                <c:pt idx="622">
                  <c:v>0.45350000000000001</c:v>
                </c:pt>
                <c:pt idx="623">
                  <c:v>0.44080000000000003</c:v>
                </c:pt>
                <c:pt idx="624">
                  <c:v>0.45069999999999999</c:v>
                </c:pt>
                <c:pt idx="625">
                  <c:v>0.45639999999999997</c:v>
                </c:pt>
                <c:pt idx="626">
                  <c:v>0.45169999999999999</c:v>
                </c:pt>
                <c:pt idx="627">
                  <c:v>0.45050000000000001</c:v>
                </c:pt>
                <c:pt idx="628">
                  <c:v>0.45279999999999998</c:v>
                </c:pt>
                <c:pt idx="629">
                  <c:v>0.4486</c:v>
                </c:pt>
                <c:pt idx="630">
                  <c:v>0.44900000000000001</c:v>
                </c:pt>
                <c:pt idx="631">
                  <c:v>0.44679999999999997</c:v>
                </c:pt>
                <c:pt idx="632">
                  <c:v>0.4526</c:v>
                </c:pt>
                <c:pt idx="633">
                  <c:v>0.44600000000000001</c:v>
                </c:pt>
                <c:pt idx="634">
                  <c:v>0.43730000000000002</c:v>
                </c:pt>
                <c:pt idx="635">
                  <c:v>0.44919999999999999</c:v>
                </c:pt>
                <c:pt idx="636">
                  <c:v>0.44669999999999999</c:v>
                </c:pt>
                <c:pt idx="637">
                  <c:v>0.45090000000000002</c:v>
                </c:pt>
                <c:pt idx="638">
                  <c:v>0.44919999999999999</c:v>
                </c:pt>
                <c:pt idx="639">
                  <c:v>0.44779999999999998</c:v>
                </c:pt>
                <c:pt idx="640">
                  <c:v>0.4506</c:v>
                </c:pt>
                <c:pt idx="641">
                  <c:v>0.4456</c:v>
                </c:pt>
                <c:pt idx="642">
                  <c:v>0.45789999999999997</c:v>
                </c:pt>
                <c:pt idx="643">
                  <c:v>0.44379999999999997</c:v>
                </c:pt>
                <c:pt idx="644">
                  <c:v>0.43020000000000003</c:v>
                </c:pt>
                <c:pt idx="645">
                  <c:v>0.4425</c:v>
                </c:pt>
                <c:pt idx="646">
                  <c:v>0.45739999999999997</c:v>
                </c:pt>
                <c:pt idx="647">
                  <c:v>0.44109999999999999</c:v>
                </c:pt>
                <c:pt idx="648">
                  <c:v>0.44569999999999999</c:v>
                </c:pt>
                <c:pt idx="649">
                  <c:v>0.45129999999999998</c:v>
                </c:pt>
                <c:pt idx="650">
                  <c:v>0.4541</c:v>
                </c:pt>
                <c:pt idx="651">
                  <c:v>0.45810000000000001</c:v>
                </c:pt>
                <c:pt idx="652">
                  <c:v>0.45269999999999999</c:v>
                </c:pt>
                <c:pt idx="653">
                  <c:v>0.43909999999999999</c:v>
                </c:pt>
                <c:pt idx="654">
                  <c:v>0.44790000000000002</c:v>
                </c:pt>
                <c:pt idx="655">
                  <c:v>0.44769999999999999</c:v>
                </c:pt>
                <c:pt idx="656">
                  <c:v>0.45250000000000001</c:v>
                </c:pt>
                <c:pt idx="657">
                  <c:v>0.45029999999999998</c:v>
                </c:pt>
                <c:pt idx="658">
                  <c:v>0.43969999999999998</c:v>
                </c:pt>
                <c:pt idx="659">
                  <c:v>0.4456</c:v>
                </c:pt>
                <c:pt idx="660">
                  <c:v>0.45569999999999999</c:v>
                </c:pt>
                <c:pt idx="661">
                  <c:v>0.44969999999999999</c:v>
                </c:pt>
                <c:pt idx="662">
                  <c:v>0.42899999999999999</c:v>
                </c:pt>
                <c:pt idx="663">
                  <c:v>0.43969999999999998</c:v>
                </c:pt>
                <c:pt idx="664">
                  <c:v>0.4556</c:v>
                </c:pt>
                <c:pt idx="665">
                  <c:v>0.45290000000000002</c:v>
                </c:pt>
                <c:pt idx="666">
                  <c:v>0.45590000000000003</c:v>
                </c:pt>
                <c:pt idx="667">
                  <c:v>0.45519999999999999</c:v>
                </c:pt>
                <c:pt idx="668">
                  <c:v>0.44180000000000003</c:v>
                </c:pt>
                <c:pt idx="669">
                  <c:v>0.44919999999999999</c:v>
                </c:pt>
                <c:pt idx="670">
                  <c:v>0.46450000000000002</c:v>
                </c:pt>
                <c:pt idx="671">
                  <c:v>0.44429999999999997</c:v>
                </c:pt>
                <c:pt idx="672">
                  <c:v>0.44690000000000002</c:v>
                </c:pt>
                <c:pt idx="673">
                  <c:v>0.44969999999999999</c:v>
                </c:pt>
                <c:pt idx="674">
                  <c:v>0.45079999999999998</c:v>
                </c:pt>
                <c:pt idx="675">
                  <c:v>0.4471</c:v>
                </c:pt>
                <c:pt idx="676">
                  <c:v>0.45029999999999998</c:v>
                </c:pt>
                <c:pt idx="677">
                  <c:v>0.44779999999999998</c:v>
                </c:pt>
                <c:pt idx="678">
                  <c:v>0.44940000000000002</c:v>
                </c:pt>
                <c:pt idx="679">
                  <c:v>0.4531</c:v>
                </c:pt>
                <c:pt idx="680">
                  <c:v>0.46089999999999998</c:v>
                </c:pt>
                <c:pt idx="681">
                  <c:v>0.45650000000000002</c:v>
                </c:pt>
                <c:pt idx="682">
                  <c:v>0.46200000000000002</c:v>
                </c:pt>
                <c:pt idx="683">
                  <c:v>0.45850000000000002</c:v>
                </c:pt>
                <c:pt idx="684">
                  <c:v>0.45269999999999999</c:v>
                </c:pt>
                <c:pt idx="685">
                  <c:v>0.4446</c:v>
                </c:pt>
                <c:pt idx="686">
                  <c:v>0.45500000000000002</c:v>
                </c:pt>
                <c:pt idx="687">
                  <c:v>0.45889999999999997</c:v>
                </c:pt>
                <c:pt idx="688">
                  <c:v>0.46150000000000002</c:v>
                </c:pt>
                <c:pt idx="689">
                  <c:v>0.45200000000000001</c:v>
                </c:pt>
                <c:pt idx="690">
                  <c:v>0.4531</c:v>
                </c:pt>
                <c:pt idx="691">
                  <c:v>0.45329999999999998</c:v>
                </c:pt>
                <c:pt idx="692">
                  <c:v>0.45479999999999998</c:v>
                </c:pt>
                <c:pt idx="693">
                  <c:v>0.45479999999999998</c:v>
                </c:pt>
                <c:pt idx="694">
                  <c:v>0.4551</c:v>
                </c:pt>
                <c:pt idx="695">
                  <c:v>0.44719999999999999</c:v>
                </c:pt>
                <c:pt idx="696">
                  <c:v>0.44769999999999999</c:v>
                </c:pt>
                <c:pt idx="697">
                  <c:v>0.4491</c:v>
                </c:pt>
                <c:pt idx="698">
                  <c:v>0.44940000000000002</c:v>
                </c:pt>
                <c:pt idx="699">
                  <c:v>0.45169999999999999</c:v>
                </c:pt>
                <c:pt idx="700">
                  <c:v>0.42070000000000002</c:v>
                </c:pt>
                <c:pt idx="701">
                  <c:v>0.45450000000000002</c:v>
                </c:pt>
                <c:pt idx="702">
                  <c:v>0.45610000000000001</c:v>
                </c:pt>
                <c:pt idx="703">
                  <c:v>0.4622</c:v>
                </c:pt>
                <c:pt idx="704">
                  <c:v>0.46600000000000003</c:v>
                </c:pt>
                <c:pt idx="705">
                  <c:v>0.45140000000000002</c:v>
                </c:pt>
                <c:pt idx="706">
                  <c:v>0.46700000000000003</c:v>
                </c:pt>
                <c:pt idx="707">
                  <c:v>0.47010000000000002</c:v>
                </c:pt>
                <c:pt idx="708">
                  <c:v>0.46300000000000002</c:v>
                </c:pt>
                <c:pt idx="709">
                  <c:v>0.4723</c:v>
                </c:pt>
                <c:pt idx="710">
                  <c:v>0.46539999999999998</c:v>
                </c:pt>
                <c:pt idx="711">
                  <c:v>0.46850000000000003</c:v>
                </c:pt>
                <c:pt idx="712">
                  <c:v>0.46039999999999998</c:v>
                </c:pt>
                <c:pt idx="713">
                  <c:v>0.4481</c:v>
                </c:pt>
                <c:pt idx="714">
                  <c:v>0.43590000000000001</c:v>
                </c:pt>
                <c:pt idx="715">
                  <c:v>0.44</c:v>
                </c:pt>
                <c:pt idx="716">
                  <c:v>0.45040000000000002</c:v>
                </c:pt>
                <c:pt idx="717">
                  <c:v>0.44879999999999998</c:v>
                </c:pt>
                <c:pt idx="718">
                  <c:v>0.4546</c:v>
                </c:pt>
                <c:pt idx="719">
                  <c:v>0.45140000000000002</c:v>
                </c:pt>
                <c:pt idx="720">
                  <c:v>0.45469999999999999</c:v>
                </c:pt>
                <c:pt idx="721">
                  <c:v>0.44629999999999997</c:v>
                </c:pt>
                <c:pt idx="722">
                  <c:v>0.44669999999999999</c:v>
                </c:pt>
                <c:pt idx="723">
                  <c:v>0.44080000000000003</c:v>
                </c:pt>
                <c:pt idx="724">
                  <c:v>0.44169999999999998</c:v>
                </c:pt>
                <c:pt idx="725">
                  <c:v>0.43240000000000001</c:v>
                </c:pt>
                <c:pt idx="726">
                  <c:v>0.44069999999999998</c:v>
                </c:pt>
                <c:pt idx="727">
                  <c:v>0.44309999999999999</c:v>
                </c:pt>
                <c:pt idx="728">
                  <c:v>0.45140000000000002</c:v>
                </c:pt>
                <c:pt idx="729">
                  <c:v>0.45569999999999999</c:v>
                </c:pt>
                <c:pt idx="730">
                  <c:v>0.45329999999999998</c:v>
                </c:pt>
                <c:pt idx="731">
                  <c:v>0.45150000000000001</c:v>
                </c:pt>
                <c:pt idx="732">
                  <c:v>0.46810000000000002</c:v>
                </c:pt>
                <c:pt idx="733">
                  <c:v>0.4511</c:v>
                </c:pt>
                <c:pt idx="734">
                  <c:v>0.45200000000000001</c:v>
                </c:pt>
                <c:pt idx="735">
                  <c:v>0.45500000000000002</c:v>
                </c:pt>
                <c:pt idx="736">
                  <c:v>0.45850000000000002</c:v>
                </c:pt>
                <c:pt idx="737">
                  <c:v>0.4471</c:v>
                </c:pt>
                <c:pt idx="738">
                  <c:v>0.44929999999999998</c:v>
                </c:pt>
                <c:pt idx="739">
                  <c:v>0.44850000000000001</c:v>
                </c:pt>
                <c:pt idx="740">
                  <c:v>0.43519999999999998</c:v>
                </c:pt>
                <c:pt idx="741">
                  <c:v>0.4375</c:v>
                </c:pt>
                <c:pt idx="742">
                  <c:v>0.45150000000000001</c:v>
                </c:pt>
                <c:pt idx="743">
                  <c:v>0.44879999999999998</c:v>
                </c:pt>
                <c:pt idx="744">
                  <c:v>0.46029999999999999</c:v>
                </c:pt>
                <c:pt idx="745">
                  <c:v>0.46200000000000002</c:v>
                </c:pt>
                <c:pt idx="746">
                  <c:v>0.46139999999999998</c:v>
                </c:pt>
                <c:pt idx="747">
                  <c:v>0.45179999999999998</c:v>
                </c:pt>
                <c:pt idx="748">
                  <c:v>0.43859999999999999</c:v>
                </c:pt>
                <c:pt idx="749">
                  <c:v>0.45329999999999998</c:v>
                </c:pt>
                <c:pt idx="750">
                  <c:v>0.45179999999999998</c:v>
                </c:pt>
                <c:pt idx="751">
                  <c:v>0.45369999999999999</c:v>
                </c:pt>
                <c:pt idx="752">
                  <c:v>0.45760000000000001</c:v>
                </c:pt>
                <c:pt idx="753">
                  <c:v>0.45829999999999999</c:v>
                </c:pt>
                <c:pt idx="754">
                  <c:v>0.45850000000000002</c:v>
                </c:pt>
                <c:pt idx="755">
                  <c:v>0.46050000000000002</c:v>
                </c:pt>
                <c:pt idx="756">
                  <c:v>0.43390000000000001</c:v>
                </c:pt>
                <c:pt idx="757">
                  <c:v>0.45600000000000002</c:v>
                </c:pt>
                <c:pt idx="758">
                  <c:v>0.44429999999999997</c:v>
                </c:pt>
                <c:pt idx="759">
                  <c:v>0.46179999999999999</c:v>
                </c:pt>
                <c:pt idx="760">
                  <c:v>0.44879999999999998</c:v>
                </c:pt>
                <c:pt idx="761">
                  <c:v>0.45950000000000002</c:v>
                </c:pt>
                <c:pt idx="762">
                  <c:v>0.45150000000000001</c:v>
                </c:pt>
                <c:pt idx="763">
                  <c:v>0.45689999999999997</c:v>
                </c:pt>
                <c:pt idx="764">
                  <c:v>0.45429999999999998</c:v>
                </c:pt>
                <c:pt idx="765">
                  <c:v>0.44590000000000002</c:v>
                </c:pt>
                <c:pt idx="766">
                  <c:v>0.45760000000000001</c:v>
                </c:pt>
                <c:pt idx="767">
                  <c:v>0.44390000000000002</c:v>
                </c:pt>
                <c:pt idx="768">
                  <c:v>0.45229999999999998</c:v>
                </c:pt>
                <c:pt idx="769">
                  <c:v>0.45100000000000001</c:v>
                </c:pt>
                <c:pt idx="770">
                  <c:v>0.44769999999999999</c:v>
                </c:pt>
                <c:pt idx="771">
                  <c:v>0.44779999999999998</c:v>
                </c:pt>
                <c:pt idx="772">
                  <c:v>0.44850000000000001</c:v>
                </c:pt>
                <c:pt idx="773">
                  <c:v>0.4597</c:v>
                </c:pt>
                <c:pt idx="774">
                  <c:v>0.44540000000000002</c:v>
                </c:pt>
                <c:pt idx="775">
                  <c:v>0.45119999999999999</c:v>
                </c:pt>
                <c:pt idx="776">
                  <c:v>0.44690000000000002</c:v>
                </c:pt>
                <c:pt idx="777">
                  <c:v>0.44729999999999998</c:v>
                </c:pt>
                <c:pt idx="778">
                  <c:v>0.44240000000000002</c:v>
                </c:pt>
                <c:pt idx="779">
                  <c:v>0.44869999999999999</c:v>
                </c:pt>
                <c:pt idx="780">
                  <c:v>0.4471</c:v>
                </c:pt>
                <c:pt idx="781">
                  <c:v>0.45350000000000001</c:v>
                </c:pt>
                <c:pt idx="782">
                  <c:v>0.45079999999999998</c:v>
                </c:pt>
                <c:pt idx="783">
                  <c:v>0.45669999999999999</c:v>
                </c:pt>
                <c:pt idx="784">
                  <c:v>0.44650000000000001</c:v>
                </c:pt>
                <c:pt idx="785">
                  <c:v>0.45129999999999998</c:v>
                </c:pt>
                <c:pt idx="786">
                  <c:v>0.45550000000000002</c:v>
                </c:pt>
                <c:pt idx="787">
                  <c:v>0.45179999999999998</c:v>
                </c:pt>
                <c:pt idx="788">
                  <c:v>0.45029999999999998</c:v>
                </c:pt>
                <c:pt idx="789">
                  <c:v>0.4425</c:v>
                </c:pt>
                <c:pt idx="790">
                  <c:v>0.44359999999999999</c:v>
                </c:pt>
                <c:pt idx="791">
                  <c:v>0.44979999999999998</c:v>
                </c:pt>
                <c:pt idx="792">
                  <c:v>0.44869999999999999</c:v>
                </c:pt>
                <c:pt idx="793">
                  <c:v>0.45450000000000002</c:v>
                </c:pt>
                <c:pt idx="794">
                  <c:v>0.45140000000000002</c:v>
                </c:pt>
                <c:pt idx="795">
                  <c:v>0.43709999999999999</c:v>
                </c:pt>
                <c:pt idx="796">
                  <c:v>0.45550000000000002</c:v>
                </c:pt>
                <c:pt idx="797">
                  <c:v>0.45040000000000002</c:v>
                </c:pt>
                <c:pt idx="798">
                  <c:v>0.45379999999999998</c:v>
                </c:pt>
                <c:pt idx="799">
                  <c:v>0.44829999999999998</c:v>
                </c:pt>
                <c:pt idx="800">
                  <c:v>0.44669999999999999</c:v>
                </c:pt>
                <c:pt idx="801">
                  <c:v>0.44750000000000001</c:v>
                </c:pt>
                <c:pt idx="802">
                  <c:v>0.44840000000000002</c:v>
                </c:pt>
                <c:pt idx="803">
                  <c:v>0.4511</c:v>
                </c:pt>
                <c:pt idx="804">
                  <c:v>0.44669999999999999</c:v>
                </c:pt>
                <c:pt idx="805">
                  <c:v>0.45129999999999998</c:v>
                </c:pt>
                <c:pt idx="806">
                  <c:v>0.44280000000000003</c:v>
                </c:pt>
                <c:pt idx="807">
                  <c:v>0.43209999999999998</c:v>
                </c:pt>
                <c:pt idx="808">
                  <c:v>0.44829999999999998</c:v>
                </c:pt>
                <c:pt idx="809">
                  <c:v>0.44479999999999997</c:v>
                </c:pt>
                <c:pt idx="810">
                  <c:v>0.44479999999999997</c:v>
                </c:pt>
                <c:pt idx="811">
                  <c:v>0.44779999999999998</c:v>
                </c:pt>
                <c:pt idx="812">
                  <c:v>0.43859999999999999</c:v>
                </c:pt>
                <c:pt idx="813">
                  <c:v>0.44379999999999997</c:v>
                </c:pt>
                <c:pt idx="814">
                  <c:v>0.44579999999999997</c:v>
                </c:pt>
                <c:pt idx="815">
                  <c:v>0.44740000000000002</c:v>
                </c:pt>
                <c:pt idx="816">
                  <c:v>0.45029999999999998</c:v>
                </c:pt>
                <c:pt idx="817">
                  <c:v>0.43930000000000002</c:v>
                </c:pt>
                <c:pt idx="818">
                  <c:v>0.44059999999999999</c:v>
                </c:pt>
                <c:pt idx="819">
                  <c:v>0.44409999999999999</c:v>
                </c:pt>
                <c:pt idx="820">
                  <c:v>0.44600000000000001</c:v>
                </c:pt>
                <c:pt idx="821">
                  <c:v>0.44569999999999999</c:v>
                </c:pt>
                <c:pt idx="822">
                  <c:v>0.44919999999999999</c:v>
                </c:pt>
                <c:pt idx="823">
                  <c:v>0.43890000000000001</c:v>
                </c:pt>
                <c:pt idx="824">
                  <c:v>0.44700000000000001</c:v>
                </c:pt>
                <c:pt idx="825">
                  <c:v>0.44750000000000001</c:v>
                </c:pt>
                <c:pt idx="826">
                  <c:v>0.45279999999999998</c:v>
                </c:pt>
                <c:pt idx="827">
                  <c:v>0.43730000000000002</c:v>
                </c:pt>
                <c:pt idx="828">
                  <c:v>0.43719999999999998</c:v>
                </c:pt>
                <c:pt idx="829">
                  <c:v>0.44350000000000001</c:v>
                </c:pt>
                <c:pt idx="830">
                  <c:v>0.44729999999999998</c:v>
                </c:pt>
                <c:pt idx="831">
                  <c:v>0.44450000000000001</c:v>
                </c:pt>
                <c:pt idx="832">
                  <c:v>0.44240000000000002</c:v>
                </c:pt>
                <c:pt idx="833">
                  <c:v>0.44650000000000001</c:v>
                </c:pt>
                <c:pt idx="834">
                  <c:v>0.44769999999999999</c:v>
                </c:pt>
                <c:pt idx="835">
                  <c:v>0.4516</c:v>
                </c:pt>
                <c:pt idx="836">
                  <c:v>0.44729999999999998</c:v>
                </c:pt>
                <c:pt idx="837">
                  <c:v>0.43230000000000002</c:v>
                </c:pt>
                <c:pt idx="838">
                  <c:v>0.45490000000000003</c:v>
                </c:pt>
                <c:pt idx="839">
                  <c:v>0.44800000000000001</c:v>
                </c:pt>
                <c:pt idx="840">
                  <c:v>0.45600000000000002</c:v>
                </c:pt>
                <c:pt idx="841">
                  <c:v>0.4582</c:v>
                </c:pt>
                <c:pt idx="842">
                  <c:v>0.45400000000000001</c:v>
                </c:pt>
                <c:pt idx="843">
                  <c:v>0.4556</c:v>
                </c:pt>
                <c:pt idx="844">
                  <c:v>0.45729999999999998</c:v>
                </c:pt>
                <c:pt idx="845">
                  <c:v>0.45179999999999998</c:v>
                </c:pt>
                <c:pt idx="846">
                  <c:v>0.45910000000000001</c:v>
                </c:pt>
                <c:pt idx="847">
                  <c:v>0.45850000000000002</c:v>
                </c:pt>
                <c:pt idx="848">
                  <c:v>0.45169999999999999</c:v>
                </c:pt>
                <c:pt idx="849">
                  <c:v>0.45150000000000001</c:v>
                </c:pt>
                <c:pt idx="850">
                  <c:v>0.4405</c:v>
                </c:pt>
                <c:pt idx="851">
                  <c:v>0.44779999999999998</c:v>
                </c:pt>
                <c:pt idx="852">
                  <c:v>0.45350000000000001</c:v>
                </c:pt>
                <c:pt idx="853">
                  <c:v>0.45500000000000002</c:v>
                </c:pt>
                <c:pt idx="854">
                  <c:v>0.45169999999999999</c:v>
                </c:pt>
                <c:pt idx="855">
                  <c:v>0.44890000000000002</c:v>
                </c:pt>
                <c:pt idx="856">
                  <c:v>0.46789999999999998</c:v>
                </c:pt>
                <c:pt idx="857">
                  <c:v>0.45950000000000002</c:v>
                </c:pt>
                <c:pt idx="858">
                  <c:v>0.443</c:v>
                </c:pt>
                <c:pt idx="859">
                  <c:v>0.45290000000000002</c:v>
                </c:pt>
                <c:pt idx="860">
                  <c:v>0.45739999999999997</c:v>
                </c:pt>
                <c:pt idx="861">
                  <c:v>0.45169999999999999</c:v>
                </c:pt>
                <c:pt idx="862">
                  <c:v>0.45760000000000001</c:v>
                </c:pt>
                <c:pt idx="863">
                  <c:v>0.45590000000000003</c:v>
                </c:pt>
                <c:pt idx="864">
                  <c:v>0.46350000000000002</c:v>
                </c:pt>
                <c:pt idx="865">
                  <c:v>0.44900000000000001</c:v>
                </c:pt>
                <c:pt idx="866">
                  <c:v>0.45540000000000003</c:v>
                </c:pt>
                <c:pt idx="867">
                  <c:v>0.46500000000000002</c:v>
                </c:pt>
                <c:pt idx="868">
                  <c:v>0.46260000000000001</c:v>
                </c:pt>
                <c:pt idx="869">
                  <c:v>0.45810000000000001</c:v>
                </c:pt>
                <c:pt idx="870">
                  <c:v>0.45979999999999999</c:v>
                </c:pt>
                <c:pt idx="871">
                  <c:v>0.4577</c:v>
                </c:pt>
                <c:pt idx="872">
                  <c:v>0.46100000000000002</c:v>
                </c:pt>
                <c:pt idx="873">
                  <c:v>0.45250000000000001</c:v>
                </c:pt>
                <c:pt idx="874">
                  <c:v>0.46210000000000001</c:v>
                </c:pt>
                <c:pt idx="875">
                  <c:v>0.4556</c:v>
                </c:pt>
                <c:pt idx="876">
                  <c:v>0.46600000000000003</c:v>
                </c:pt>
                <c:pt idx="877">
                  <c:v>0.4667</c:v>
                </c:pt>
                <c:pt idx="878">
                  <c:v>0.46850000000000003</c:v>
                </c:pt>
                <c:pt idx="879">
                  <c:v>0.47270000000000001</c:v>
                </c:pt>
                <c:pt idx="880">
                  <c:v>0.46200000000000002</c:v>
                </c:pt>
                <c:pt idx="881">
                  <c:v>0.4698</c:v>
                </c:pt>
                <c:pt idx="882">
                  <c:v>0.46100000000000002</c:v>
                </c:pt>
                <c:pt idx="883">
                  <c:v>0.46429999999999999</c:v>
                </c:pt>
                <c:pt idx="884">
                  <c:v>0.46300000000000002</c:v>
                </c:pt>
                <c:pt idx="885">
                  <c:v>0.45519999999999999</c:v>
                </c:pt>
                <c:pt idx="886">
                  <c:v>0.4551</c:v>
                </c:pt>
                <c:pt idx="887">
                  <c:v>0.45590000000000003</c:v>
                </c:pt>
                <c:pt idx="888">
                  <c:v>0.45190000000000002</c:v>
                </c:pt>
                <c:pt idx="889">
                  <c:v>0.46300000000000002</c:v>
                </c:pt>
                <c:pt idx="890">
                  <c:v>0.4627</c:v>
                </c:pt>
                <c:pt idx="891">
                  <c:v>0.46510000000000001</c:v>
                </c:pt>
                <c:pt idx="892">
                  <c:v>0.47060000000000002</c:v>
                </c:pt>
                <c:pt idx="893">
                  <c:v>0.4657</c:v>
                </c:pt>
                <c:pt idx="894">
                  <c:v>0.43130000000000002</c:v>
                </c:pt>
                <c:pt idx="895">
                  <c:v>0.42849999999999999</c:v>
                </c:pt>
                <c:pt idx="896">
                  <c:v>0.45879999999999999</c:v>
                </c:pt>
                <c:pt idx="897">
                  <c:v>0.45829999999999999</c:v>
                </c:pt>
                <c:pt idx="898">
                  <c:v>0.45989999999999998</c:v>
                </c:pt>
                <c:pt idx="899">
                  <c:v>0.4602</c:v>
                </c:pt>
                <c:pt idx="900">
                  <c:v>0.46899999999999997</c:v>
                </c:pt>
                <c:pt idx="901">
                  <c:v>0.45850000000000002</c:v>
                </c:pt>
                <c:pt idx="902">
                  <c:v>0.4703</c:v>
                </c:pt>
                <c:pt idx="903">
                  <c:v>0.46739999999999998</c:v>
                </c:pt>
                <c:pt idx="904">
                  <c:v>0.47549999999999998</c:v>
                </c:pt>
                <c:pt idx="905">
                  <c:v>0.47989999999999999</c:v>
                </c:pt>
                <c:pt idx="906">
                  <c:v>0.47239999999999999</c:v>
                </c:pt>
                <c:pt idx="907">
                  <c:v>0.45629999999999998</c:v>
                </c:pt>
                <c:pt idx="908">
                  <c:v>0.47370000000000001</c:v>
                </c:pt>
                <c:pt idx="909">
                  <c:v>0.45529999999999998</c:v>
                </c:pt>
                <c:pt idx="910">
                  <c:v>0.47620000000000001</c:v>
                </c:pt>
                <c:pt idx="911">
                  <c:v>0.46360000000000001</c:v>
                </c:pt>
                <c:pt idx="912">
                  <c:v>0.46750000000000003</c:v>
                </c:pt>
                <c:pt idx="913">
                  <c:v>0.4587</c:v>
                </c:pt>
                <c:pt idx="914">
                  <c:v>0.45629999999999998</c:v>
                </c:pt>
                <c:pt idx="915">
                  <c:v>0.45190000000000002</c:v>
                </c:pt>
                <c:pt idx="916">
                  <c:v>0.46360000000000001</c:v>
                </c:pt>
                <c:pt idx="917">
                  <c:v>0.46729999999999999</c:v>
                </c:pt>
                <c:pt idx="918">
                  <c:v>0.45279999999999998</c:v>
                </c:pt>
                <c:pt idx="919">
                  <c:v>0.4627</c:v>
                </c:pt>
                <c:pt idx="920">
                  <c:v>0.46629999999999999</c:v>
                </c:pt>
                <c:pt idx="921">
                  <c:v>0.4551</c:v>
                </c:pt>
                <c:pt idx="922">
                  <c:v>0.4496</c:v>
                </c:pt>
                <c:pt idx="923">
                  <c:v>0.45169999999999999</c:v>
                </c:pt>
                <c:pt idx="924">
                  <c:v>0.45350000000000001</c:v>
                </c:pt>
                <c:pt idx="925">
                  <c:v>0.4496</c:v>
                </c:pt>
                <c:pt idx="926">
                  <c:v>0.45269999999999999</c:v>
                </c:pt>
                <c:pt idx="927">
                  <c:v>0.4556</c:v>
                </c:pt>
                <c:pt idx="928">
                  <c:v>0.46350000000000002</c:v>
                </c:pt>
                <c:pt idx="929">
                  <c:v>0.45789999999999997</c:v>
                </c:pt>
                <c:pt idx="930">
                  <c:v>0.44790000000000002</c:v>
                </c:pt>
                <c:pt idx="931">
                  <c:v>0.44</c:v>
                </c:pt>
                <c:pt idx="932">
                  <c:v>0.45629999999999998</c:v>
                </c:pt>
                <c:pt idx="933">
                  <c:v>0.4577</c:v>
                </c:pt>
                <c:pt idx="934">
                  <c:v>0.4642</c:v>
                </c:pt>
                <c:pt idx="935">
                  <c:v>0.46970000000000001</c:v>
                </c:pt>
                <c:pt idx="936">
                  <c:v>0.46789999999999998</c:v>
                </c:pt>
                <c:pt idx="937">
                  <c:v>0.45490000000000003</c:v>
                </c:pt>
                <c:pt idx="938">
                  <c:v>0.45529999999999998</c:v>
                </c:pt>
                <c:pt idx="939">
                  <c:v>0.45710000000000001</c:v>
                </c:pt>
                <c:pt idx="940">
                  <c:v>0.45860000000000001</c:v>
                </c:pt>
                <c:pt idx="941">
                  <c:v>0.45590000000000003</c:v>
                </c:pt>
                <c:pt idx="942">
                  <c:v>0.44750000000000001</c:v>
                </c:pt>
                <c:pt idx="943">
                  <c:v>0.4551</c:v>
                </c:pt>
                <c:pt idx="944">
                  <c:v>0.4516</c:v>
                </c:pt>
                <c:pt idx="945">
                  <c:v>0.46229999999999999</c:v>
                </c:pt>
                <c:pt idx="946">
                  <c:v>0.45950000000000002</c:v>
                </c:pt>
                <c:pt idx="947">
                  <c:v>0.44080000000000003</c:v>
                </c:pt>
                <c:pt idx="948">
                  <c:v>0.45889999999999997</c:v>
                </c:pt>
                <c:pt idx="949">
                  <c:v>0.44940000000000002</c:v>
                </c:pt>
                <c:pt idx="950">
                  <c:v>0.45279999999999998</c:v>
                </c:pt>
                <c:pt idx="951">
                  <c:v>0.45400000000000001</c:v>
                </c:pt>
                <c:pt idx="952">
                  <c:v>0.44500000000000001</c:v>
                </c:pt>
                <c:pt idx="953">
                  <c:v>0.45479999999999998</c:v>
                </c:pt>
                <c:pt idx="954">
                  <c:v>0.44750000000000001</c:v>
                </c:pt>
                <c:pt idx="955">
                  <c:v>0.44719999999999999</c:v>
                </c:pt>
                <c:pt idx="956">
                  <c:v>0.4526</c:v>
                </c:pt>
                <c:pt idx="957">
                  <c:v>0.45660000000000001</c:v>
                </c:pt>
                <c:pt idx="958">
                  <c:v>0.45319999999999999</c:v>
                </c:pt>
                <c:pt idx="959">
                  <c:v>0.45319999999999999</c:v>
                </c:pt>
                <c:pt idx="960">
                  <c:v>0.45100000000000001</c:v>
                </c:pt>
                <c:pt idx="961">
                  <c:v>0.4496</c:v>
                </c:pt>
                <c:pt idx="962">
                  <c:v>0.45960000000000001</c:v>
                </c:pt>
                <c:pt idx="963">
                  <c:v>0.45129999999999998</c:v>
                </c:pt>
                <c:pt idx="964">
                  <c:v>0.45469999999999999</c:v>
                </c:pt>
                <c:pt idx="965">
                  <c:v>0.4592</c:v>
                </c:pt>
                <c:pt idx="966">
                  <c:v>0.46100000000000002</c:v>
                </c:pt>
                <c:pt idx="967">
                  <c:v>0.46139999999999998</c:v>
                </c:pt>
                <c:pt idx="968">
                  <c:v>0.44850000000000001</c:v>
                </c:pt>
                <c:pt idx="969">
                  <c:v>0.46389999999999998</c:v>
                </c:pt>
                <c:pt idx="970">
                  <c:v>0.45450000000000002</c:v>
                </c:pt>
                <c:pt idx="971">
                  <c:v>0.45939999999999998</c:v>
                </c:pt>
                <c:pt idx="972">
                  <c:v>0.45300000000000001</c:v>
                </c:pt>
                <c:pt idx="973">
                  <c:v>0.439</c:v>
                </c:pt>
                <c:pt idx="974">
                  <c:v>0.4506</c:v>
                </c:pt>
                <c:pt idx="975">
                  <c:v>0.45350000000000001</c:v>
                </c:pt>
                <c:pt idx="976">
                  <c:v>0.44729999999999998</c:v>
                </c:pt>
                <c:pt idx="977">
                  <c:v>0.44840000000000002</c:v>
                </c:pt>
                <c:pt idx="978">
                  <c:v>0.44879999999999998</c:v>
                </c:pt>
                <c:pt idx="979">
                  <c:v>0.45650000000000002</c:v>
                </c:pt>
                <c:pt idx="980">
                  <c:v>0.45029999999999998</c:v>
                </c:pt>
                <c:pt idx="981">
                  <c:v>0.45050000000000001</c:v>
                </c:pt>
                <c:pt idx="982">
                  <c:v>0.45779999999999998</c:v>
                </c:pt>
                <c:pt idx="983">
                  <c:v>0.45610000000000001</c:v>
                </c:pt>
                <c:pt idx="984">
                  <c:v>0.45119999999999999</c:v>
                </c:pt>
                <c:pt idx="985">
                  <c:v>0.44829999999999998</c:v>
                </c:pt>
                <c:pt idx="986">
                  <c:v>0.45579999999999998</c:v>
                </c:pt>
                <c:pt idx="987">
                  <c:v>0.4551</c:v>
                </c:pt>
                <c:pt idx="988">
                  <c:v>0.44550000000000001</c:v>
                </c:pt>
                <c:pt idx="989">
                  <c:v>0.44579999999999997</c:v>
                </c:pt>
                <c:pt idx="990">
                  <c:v>0.45369999999999999</c:v>
                </c:pt>
                <c:pt idx="991">
                  <c:v>0.45069999999999999</c:v>
                </c:pt>
                <c:pt idx="992">
                  <c:v>0.4531</c:v>
                </c:pt>
                <c:pt idx="993">
                  <c:v>0.4531</c:v>
                </c:pt>
                <c:pt idx="994">
                  <c:v>0.44700000000000001</c:v>
                </c:pt>
                <c:pt idx="995">
                  <c:v>0.44369999999999998</c:v>
                </c:pt>
                <c:pt idx="996">
                  <c:v>0.45090000000000002</c:v>
                </c:pt>
                <c:pt idx="997">
                  <c:v>0.44280000000000003</c:v>
                </c:pt>
                <c:pt idx="998">
                  <c:v>0.4531</c:v>
                </c:pt>
                <c:pt idx="999">
                  <c:v>0.44429999999999997</c:v>
                </c:pt>
                <c:pt idx="1000">
                  <c:v>0.442</c:v>
                </c:pt>
                <c:pt idx="1001">
                  <c:v>0.44330000000000003</c:v>
                </c:pt>
                <c:pt idx="1002">
                  <c:v>0.44800000000000001</c:v>
                </c:pt>
                <c:pt idx="1003">
                  <c:v>0.45429999999999998</c:v>
                </c:pt>
                <c:pt idx="1004">
                  <c:v>0.44290000000000002</c:v>
                </c:pt>
                <c:pt idx="1005">
                  <c:v>0.43919999999999998</c:v>
                </c:pt>
                <c:pt idx="1006">
                  <c:v>0.44059999999999999</c:v>
                </c:pt>
                <c:pt idx="1007">
                  <c:v>0.44419999999999998</c:v>
                </c:pt>
                <c:pt idx="1008">
                  <c:v>0.435</c:v>
                </c:pt>
                <c:pt idx="1009">
                  <c:v>0.42699999999999999</c:v>
                </c:pt>
                <c:pt idx="1010">
                  <c:v>0.44479999999999997</c:v>
                </c:pt>
                <c:pt idx="1011">
                  <c:v>0.43290000000000001</c:v>
                </c:pt>
                <c:pt idx="1012">
                  <c:v>0.44469999999999998</c:v>
                </c:pt>
                <c:pt idx="1013">
                  <c:v>0.43559999999999999</c:v>
                </c:pt>
                <c:pt idx="1014">
                  <c:v>0.44490000000000002</c:v>
                </c:pt>
                <c:pt idx="1015">
                  <c:v>0.45610000000000001</c:v>
                </c:pt>
                <c:pt idx="1016">
                  <c:v>0.45540000000000003</c:v>
                </c:pt>
                <c:pt idx="1017">
                  <c:v>0.45540000000000003</c:v>
                </c:pt>
                <c:pt idx="1018">
                  <c:v>0.45390000000000003</c:v>
                </c:pt>
                <c:pt idx="1019">
                  <c:v>0.45650000000000002</c:v>
                </c:pt>
                <c:pt idx="1020">
                  <c:v>0.4456</c:v>
                </c:pt>
                <c:pt idx="1021">
                  <c:v>0.45050000000000001</c:v>
                </c:pt>
                <c:pt idx="1022">
                  <c:v>0.45929999999999999</c:v>
                </c:pt>
                <c:pt idx="1023">
                  <c:v>0.45300000000000001</c:v>
                </c:pt>
                <c:pt idx="1024">
                  <c:v>0.43330000000000002</c:v>
                </c:pt>
                <c:pt idx="1025">
                  <c:v>0.45079999999999998</c:v>
                </c:pt>
                <c:pt idx="1026">
                  <c:v>0.4597</c:v>
                </c:pt>
                <c:pt idx="1027">
                  <c:v>0.45610000000000001</c:v>
                </c:pt>
                <c:pt idx="1028">
                  <c:v>0.4521</c:v>
                </c:pt>
                <c:pt idx="1029">
                  <c:v>0.44850000000000001</c:v>
                </c:pt>
                <c:pt idx="1030">
                  <c:v>0.45100000000000001</c:v>
                </c:pt>
                <c:pt idx="1031">
                  <c:v>0.4521</c:v>
                </c:pt>
                <c:pt idx="1032">
                  <c:v>0.44669999999999999</c:v>
                </c:pt>
                <c:pt idx="1033">
                  <c:v>0.45390000000000003</c:v>
                </c:pt>
                <c:pt idx="1034">
                  <c:v>0.4385</c:v>
                </c:pt>
                <c:pt idx="1035">
                  <c:v>0.45069999999999999</c:v>
                </c:pt>
                <c:pt idx="1036">
                  <c:v>0.45029999999999998</c:v>
                </c:pt>
                <c:pt idx="1037">
                  <c:v>0.44629999999999997</c:v>
                </c:pt>
                <c:pt idx="1038">
                  <c:v>0.45829999999999999</c:v>
                </c:pt>
                <c:pt idx="1039">
                  <c:v>0.45960000000000001</c:v>
                </c:pt>
                <c:pt idx="1040">
                  <c:v>0.46100000000000002</c:v>
                </c:pt>
                <c:pt idx="1041">
                  <c:v>0.45779999999999998</c:v>
                </c:pt>
                <c:pt idx="1042">
                  <c:v>0.45800000000000002</c:v>
                </c:pt>
                <c:pt idx="1043">
                  <c:v>0.4541</c:v>
                </c:pt>
                <c:pt idx="1044">
                  <c:v>0.46029999999999999</c:v>
                </c:pt>
                <c:pt idx="1045">
                  <c:v>0.45979999999999999</c:v>
                </c:pt>
                <c:pt idx="1046">
                  <c:v>0.45929999999999999</c:v>
                </c:pt>
                <c:pt idx="1047">
                  <c:v>0.4461</c:v>
                </c:pt>
                <c:pt idx="1048">
                  <c:v>0.45650000000000002</c:v>
                </c:pt>
                <c:pt idx="1049">
                  <c:v>0.45810000000000001</c:v>
                </c:pt>
                <c:pt idx="1050">
                  <c:v>0.4551</c:v>
                </c:pt>
                <c:pt idx="1051">
                  <c:v>0.44540000000000002</c:v>
                </c:pt>
                <c:pt idx="1052">
                  <c:v>0.45779999999999998</c:v>
                </c:pt>
                <c:pt idx="1053">
                  <c:v>0.45490000000000003</c:v>
                </c:pt>
                <c:pt idx="1054">
                  <c:v>0.45929999999999999</c:v>
                </c:pt>
                <c:pt idx="1055">
                  <c:v>0.46289999999999998</c:v>
                </c:pt>
                <c:pt idx="1056">
                  <c:v>0.4506</c:v>
                </c:pt>
                <c:pt idx="1057">
                  <c:v>0.45760000000000001</c:v>
                </c:pt>
                <c:pt idx="1058">
                  <c:v>0.46639999999999998</c:v>
                </c:pt>
                <c:pt idx="1059">
                  <c:v>0.4703</c:v>
                </c:pt>
                <c:pt idx="1060">
                  <c:v>0.4728</c:v>
                </c:pt>
                <c:pt idx="1061">
                  <c:v>0.44040000000000001</c:v>
                </c:pt>
                <c:pt idx="1062">
                  <c:v>0.46029999999999999</c:v>
                </c:pt>
                <c:pt idx="1063">
                  <c:v>0.45490000000000003</c:v>
                </c:pt>
                <c:pt idx="1064">
                  <c:v>0.45090000000000002</c:v>
                </c:pt>
                <c:pt idx="1065">
                  <c:v>0.47770000000000001</c:v>
                </c:pt>
                <c:pt idx="1066">
                  <c:v>0.47439999999999999</c:v>
                </c:pt>
                <c:pt idx="1067">
                  <c:v>0.46350000000000002</c:v>
                </c:pt>
                <c:pt idx="1068">
                  <c:v>0.45219999999999999</c:v>
                </c:pt>
                <c:pt idx="1069">
                  <c:v>0.45660000000000001</c:v>
                </c:pt>
                <c:pt idx="1070">
                  <c:v>0.44840000000000002</c:v>
                </c:pt>
                <c:pt idx="1071">
                  <c:v>0.47070000000000001</c:v>
                </c:pt>
                <c:pt idx="1072">
                  <c:v>0.44690000000000002</c:v>
                </c:pt>
                <c:pt idx="1073">
                  <c:v>0.45569999999999999</c:v>
                </c:pt>
                <c:pt idx="1074">
                  <c:v>0.46</c:v>
                </c:pt>
                <c:pt idx="1075">
                  <c:v>0.46260000000000001</c:v>
                </c:pt>
                <c:pt idx="1076">
                  <c:v>0.46129999999999999</c:v>
                </c:pt>
                <c:pt idx="1077">
                  <c:v>0.45939999999999998</c:v>
                </c:pt>
                <c:pt idx="1078">
                  <c:v>0.45229999999999998</c:v>
                </c:pt>
                <c:pt idx="1079">
                  <c:v>0.45979999999999999</c:v>
                </c:pt>
                <c:pt idx="1080">
                  <c:v>0.45879999999999999</c:v>
                </c:pt>
                <c:pt idx="1081">
                  <c:v>0.4602</c:v>
                </c:pt>
                <c:pt idx="1082">
                  <c:v>0.45739999999999997</c:v>
                </c:pt>
                <c:pt idx="1083">
                  <c:v>0.45729999999999998</c:v>
                </c:pt>
                <c:pt idx="1084">
                  <c:v>0.44990000000000002</c:v>
                </c:pt>
                <c:pt idx="1085">
                  <c:v>0.45050000000000001</c:v>
                </c:pt>
                <c:pt idx="1086">
                  <c:v>0.45629999999999998</c:v>
                </c:pt>
                <c:pt idx="1087">
                  <c:v>0.44790000000000002</c:v>
                </c:pt>
                <c:pt idx="1088">
                  <c:v>0.45479999999999998</c:v>
                </c:pt>
                <c:pt idx="1089">
                  <c:v>0.43759999999999999</c:v>
                </c:pt>
                <c:pt idx="1090">
                  <c:v>0.45689999999999997</c:v>
                </c:pt>
                <c:pt idx="1091">
                  <c:v>0.44729999999999998</c:v>
                </c:pt>
                <c:pt idx="1092">
                  <c:v>0.46229999999999999</c:v>
                </c:pt>
                <c:pt idx="1093">
                  <c:v>0.45779999999999998</c:v>
                </c:pt>
                <c:pt idx="1094">
                  <c:v>0.45610000000000001</c:v>
                </c:pt>
                <c:pt idx="1095">
                  <c:v>0.45590000000000003</c:v>
                </c:pt>
                <c:pt idx="1096">
                  <c:v>0.45469999999999999</c:v>
                </c:pt>
                <c:pt idx="1097">
                  <c:v>0.44969999999999999</c:v>
                </c:pt>
                <c:pt idx="1098">
                  <c:v>0.45660000000000001</c:v>
                </c:pt>
                <c:pt idx="1099">
                  <c:v>0.45569999999999999</c:v>
                </c:pt>
                <c:pt idx="1100">
                  <c:v>0.45900000000000002</c:v>
                </c:pt>
                <c:pt idx="1101">
                  <c:v>0.45390000000000003</c:v>
                </c:pt>
                <c:pt idx="1102">
                  <c:v>0.44719999999999999</c:v>
                </c:pt>
                <c:pt idx="1103">
                  <c:v>0.44779999999999998</c:v>
                </c:pt>
                <c:pt idx="1104">
                  <c:v>0.46</c:v>
                </c:pt>
                <c:pt idx="1105">
                  <c:v>0.45429999999999998</c:v>
                </c:pt>
                <c:pt idx="1106">
                  <c:v>0.4572</c:v>
                </c:pt>
                <c:pt idx="1107">
                  <c:v>0.45</c:v>
                </c:pt>
                <c:pt idx="1108">
                  <c:v>0.4511</c:v>
                </c:pt>
                <c:pt idx="1109">
                  <c:v>0.45789999999999997</c:v>
                </c:pt>
                <c:pt idx="1110">
                  <c:v>0.44740000000000002</c:v>
                </c:pt>
                <c:pt idx="1111">
                  <c:v>0.43830000000000002</c:v>
                </c:pt>
                <c:pt idx="1112">
                  <c:v>0.45019999999999999</c:v>
                </c:pt>
                <c:pt idx="1113">
                  <c:v>0.44919999999999999</c:v>
                </c:pt>
                <c:pt idx="1114">
                  <c:v>0.45290000000000002</c:v>
                </c:pt>
                <c:pt idx="1115">
                  <c:v>0.45050000000000001</c:v>
                </c:pt>
                <c:pt idx="1116">
                  <c:v>0.44790000000000002</c:v>
                </c:pt>
                <c:pt idx="1117">
                  <c:v>0.44800000000000001</c:v>
                </c:pt>
                <c:pt idx="1118">
                  <c:v>0.44850000000000001</c:v>
                </c:pt>
                <c:pt idx="1119">
                  <c:v>0.44690000000000002</c:v>
                </c:pt>
                <c:pt idx="1120">
                  <c:v>0.4481</c:v>
                </c:pt>
                <c:pt idx="1121">
                  <c:v>0.44869999999999999</c:v>
                </c:pt>
                <c:pt idx="1122">
                  <c:v>0.44340000000000002</c:v>
                </c:pt>
                <c:pt idx="1123">
                  <c:v>0.45350000000000001</c:v>
                </c:pt>
                <c:pt idx="1124">
                  <c:v>0.44629999999999997</c:v>
                </c:pt>
                <c:pt idx="1125">
                  <c:v>0.45619999999999999</c:v>
                </c:pt>
                <c:pt idx="1126">
                  <c:v>0.44440000000000002</c:v>
                </c:pt>
                <c:pt idx="1127">
                  <c:v>0.44879999999999998</c:v>
                </c:pt>
                <c:pt idx="1128">
                  <c:v>0.44440000000000002</c:v>
                </c:pt>
                <c:pt idx="1129">
                  <c:v>0.4461</c:v>
                </c:pt>
                <c:pt idx="1130">
                  <c:v>0.45029999999999998</c:v>
                </c:pt>
                <c:pt idx="1131">
                  <c:v>0.44900000000000001</c:v>
                </c:pt>
                <c:pt idx="1132">
                  <c:v>0.45340000000000003</c:v>
                </c:pt>
                <c:pt idx="1133">
                  <c:v>0.44890000000000002</c:v>
                </c:pt>
                <c:pt idx="1134">
                  <c:v>0.43380000000000002</c:v>
                </c:pt>
                <c:pt idx="1135">
                  <c:v>0.45450000000000002</c:v>
                </c:pt>
                <c:pt idx="1136">
                  <c:v>0.45950000000000002</c:v>
                </c:pt>
                <c:pt idx="1137">
                  <c:v>0.45019999999999999</c:v>
                </c:pt>
                <c:pt idx="1138">
                  <c:v>0.4511</c:v>
                </c:pt>
                <c:pt idx="1139">
                  <c:v>0.44140000000000001</c:v>
                </c:pt>
                <c:pt idx="1140">
                  <c:v>0.45479999999999998</c:v>
                </c:pt>
                <c:pt idx="1141">
                  <c:v>0.45100000000000001</c:v>
                </c:pt>
                <c:pt idx="1142">
                  <c:v>0.45600000000000002</c:v>
                </c:pt>
                <c:pt idx="1143">
                  <c:v>0.45219999999999999</c:v>
                </c:pt>
                <c:pt idx="1144">
                  <c:v>0.436</c:v>
                </c:pt>
                <c:pt idx="1145">
                  <c:v>0.45069999999999999</c:v>
                </c:pt>
                <c:pt idx="1146">
                  <c:v>0.44619999999999999</c:v>
                </c:pt>
                <c:pt idx="1147">
                  <c:v>0.45300000000000001</c:v>
                </c:pt>
                <c:pt idx="1148">
                  <c:v>0.44929999999999998</c:v>
                </c:pt>
                <c:pt idx="1149">
                  <c:v>0.44590000000000002</c:v>
                </c:pt>
                <c:pt idx="1150">
                  <c:v>0.44419999999999998</c:v>
                </c:pt>
                <c:pt idx="1151">
                  <c:v>0.44600000000000001</c:v>
                </c:pt>
                <c:pt idx="1152">
                  <c:v>0.4511</c:v>
                </c:pt>
                <c:pt idx="1153">
                  <c:v>0.4471</c:v>
                </c:pt>
                <c:pt idx="1154">
                  <c:v>0.43509999999999999</c:v>
                </c:pt>
                <c:pt idx="1155">
                  <c:v>0.4471</c:v>
                </c:pt>
                <c:pt idx="1156">
                  <c:v>0.44350000000000001</c:v>
                </c:pt>
                <c:pt idx="1157">
                  <c:v>0.45290000000000002</c:v>
                </c:pt>
                <c:pt idx="1158">
                  <c:v>0.4466</c:v>
                </c:pt>
                <c:pt idx="1159">
                  <c:v>0.4425</c:v>
                </c:pt>
                <c:pt idx="1160">
                  <c:v>0.4572</c:v>
                </c:pt>
                <c:pt idx="1161">
                  <c:v>0.45050000000000001</c:v>
                </c:pt>
                <c:pt idx="1162">
                  <c:v>0.44740000000000002</c:v>
                </c:pt>
                <c:pt idx="1163">
                  <c:v>0.44719999999999999</c:v>
                </c:pt>
                <c:pt idx="1164">
                  <c:v>0.45119999999999999</c:v>
                </c:pt>
                <c:pt idx="1165">
                  <c:v>0.45069999999999999</c:v>
                </c:pt>
                <c:pt idx="1166">
                  <c:v>0.44700000000000001</c:v>
                </c:pt>
                <c:pt idx="1167">
                  <c:v>0.45519999999999999</c:v>
                </c:pt>
                <c:pt idx="1168">
                  <c:v>0.45069999999999999</c:v>
                </c:pt>
                <c:pt idx="1169">
                  <c:v>0.45450000000000002</c:v>
                </c:pt>
                <c:pt idx="1170">
                  <c:v>0.45069999999999999</c:v>
                </c:pt>
                <c:pt idx="1171">
                  <c:v>0.45179999999999998</c:v>
                </c:pt>
                <c:pt idx="1172">
                  <c:v>0.45639999999999997</c:v>
                </c:pt>
                <c:pt idx="1173">
                  <c:v>0.45440000000000003</c:v>
                </c:pt>
                <c:pt idx="1174">
                  <c:v>0.45119999999999999</c:v>
                </c:pt>
                <c:pt idx="1175">
                  <c:v>0.4556</c:v>
                </c:pt>
                <c:pt idx="1176">
                  <c:v>0.45250000000000001</c:v>
                </c:pt>
                <c:pt idx="1177">
                  <c:v>0.4516</c:v>
                </c:pt>
                <c:pt idx="1178">
                  <c:v>0.45440000000000003</c:v>
                </c:pt>
                <c:pt idx="1179">
                  <c:v>0.4541</c:v>
                </c:pt>
                <c:pt idx="1180">
                  <c:v>0.4536</c:v>
                </c:pt>
                <c:pt idx="1181">
                  <c:v>0.44550000000000001</c:v>
                </c:pt>
                <c:pt idx="1182">
                  <c:v>0.45469999999999999</c:v>
                </c:pt>
                <c:pt idx="1183">
                  <c:v>0.434</c:v>
                </c:pt>
                <c:pt idx="1184">
                  <c:v>0.443</c:v>
                </c:pt>
                <c:pt idx="1185">
                  <c:v>0.44929999999999998</c:v>
                </c:pt>
                <c:pt idx="1186">
                  <c:v>0.44929999999999998</c:v>
                </c:pt>
                <c:pt idx="1187">
                  <c:v>0.44790000000000002</c:v>
                </c:pt>
                <c:pt idx="1188">
                  <c:v>0.45279999999999998</c:v>
                </c:pt>
                <c:pt idx="1189">
                  <c:v>0.4506</c:v>
                </c:pt>
                <c:pt idx="1190">
                  <c:v>0.45450000000000002</c:v>
                </c:pt>
                <c:pt idx="1191">
                  <c:v>0.44900000000000001</c:v>
                </c:pt>
                <c:pt idx="1192">
                  <c:v>0.42580000000000001</c:v>
                </c:pt>
                <c:pt idx="1193">
                  <c:v>0.44979999999999998</c:v>
                </c:pt>
                <c:pt idx="1194">
                  <c:v>0.4491</c:v>
                </c:pt>
                <c:pt idx="1195">
                  <c:v>0.45610000000000001</c:v>
                </c:pt>
                <c:pt idx="1196">
                  <c:v>0.45960000000000001</c:v>
                </c:pt>
                <c:pt idx="1197">
                  <c:v>0.45569999999999999</c:v>
                </c:pt>
                <c:pt idx="1198">
                  <c:v>0.4642</c:v>
                </c:pt>
                <c:pt idx="1199">
                  <c:v>0.45590000000000003</c:v>
                </c:pt>
                <c:pt idx="1200">
                  <c:v>0.45679999999999998</c:v>
                </c:pt>
                <c:pt idx="1201">
                  <c:v>0.46350000000000002</c:v>
                </c:pt>
                <c:pt idx="1202">
                  <c:v>0.46339999999999998</c:v>
                </c:pt>
                <c:pt idx="1203">
                  <c:v>0.44829999999999998</c:v>
                </c:pt>
                <c:pt idx="1204">
                  <c:v>0.4592</c:v>
                </c:pt>
                <c:pt idx="1205">
                  <c:v>0.45440000000000003</c:v>
                </c:pt>
                <c:pt idx="1206">
                  <c:v>0.45669999999999999</c:v>
                </c:pt>
                <c:pt idx="1207">
                  <c:v>0.45989999999999998</c:v>
                </c:pt>
                <c:pt idx="1208">
                  <c:v>0.46200000000000002</c:v>
                </c:pt>
                <c:pt idx="1209">
                  <c:v>0.46300000000000002</c:v>
                </c:pt>
                <c:pt idx="1210">
                  <c:v>0.45400000000000001</c:v>
                </c:pt>
                <c:pt idx="1211">
                  <c:v>0.4582</c:v>
                </c:pt>
                <c:pt idx="1212">
                  <c:v>0.46560000000000001</c:v>
                </c:pt>
                <c:pt idx="1213">
                  <c:v>0.46450000000000002</c:v>
                </c:pt>
                <c:pt idx="1214">
                  <c:v>0.45810000000000001</c:v>
                </c:pt>
                <c:pt idx="1215">
                  <c:v>0.45779999999999998</c:v>
                </c:pt>
                <c:pt idx="1216">
                  <c:v>0.4526</c:v>
                </c:pt>
                <c:pt idx="1217">
                  <c:v>0.46179999999999999</c:v>
                </c:pt>
                <c:pt idx="1218">
                  <c:v>0.45989999999999998</c:v>
                </c:pt>
                <c:pt idx="1219">
                  <c:v>0.46350000000000002</c:v>
                </c:pt>
                <c:pt idx="1220">
                  <c:v>0.46800000000000003</c:v>
                </c:pt>
                <c:pt idx="1221">
                  <c:v>0.46529999999999999</c:v>
                </c:pt>
                <c:pt idx="1222">
                  <c:v>0.46400000000000002</c:v>
                </c:pt>
                <c:pt idx="1223">
                  <c:v>0.46879999999999999</c:v>
                </c:pt>
                <c:pt idx="1224">
                  <c:v>0.46850000000000003</c:v>
                </c:pt>
                <c:pt idx="1225">
                  <c:v>0.46629999999999999</c:v>
                </c:pt>
                <c:pt idx="1226">
                  <c:v>0.45400000000000001</c:v>
                </c:pt>
                <c:pt idx="1227">
                  <c:v>0.45150000000000001</c:v>
                </c:pt>
                <c:pt idx="1228">
                  <c:v>0.4531</c:v>
                </c:pt>
                <c:pt idx="1229">
                  <c:v>0.46489999999999998</c:v>
                </c:pt>
                <c:pt idx="1230">
                  <c:v>0.46660000000000001</c:v>
                </c:pt>
                <c:pt idx="1231">
                  <c:v>0.45540000000000003</c:v>
                </c:pt>
                <c:pt idx="1232">
                  <c:v>0.44929999999999998</c:v>
                </c:pt>
                <c:pt idx="1233">
                  <c:v>0.45379999999999998</c:v>
                </c:pt>
                <c:pt idx="1234">
                  <c:v>0.45960000000000001</c:v>
                </c:pt>
                <c:pt idx="1235">
                  <c:v>0.45900000000000002</c:v>
                </c:pt>
                <c:pt idx="1236">
                  <c:v>0.46610000000000001</c:v>
                </c:pt>
                <c:pt idx="1237">
                  <c:v>0.46089999999999998</c:v>
                </c:pt>
                <c:pt idx="1238">
                  <c:v>0.46200000000000002</c:v>
                </c:pt>
                <c:pt idx="1239">
                  <c:v>0.45929999999999999</c:v>
                </c:pt>
                <c:pt idx="1240">
                  <c:v>0.46329999999999999</c:v>
                </c:pt>
                <c:pt idx="1241">
                  <c:v>0.44350000000000001</c:v>
                </c:pt>
                <c:pt idx="1242">
                  <c:v>0.43880000000000002</c:v>
                </c:pt>
                <c:pt idx="1243">
                  <c:v>0.434</c:v>
                </c:pt>
                <c:pt idx="1244">
                  <c:v>0.4677</c:v>
                </c:pt>
                <c:pt idx="1245">
                  <c:v>0.46689999999999998</c:v>
                </c:pt>
                <c:pt idx="1246">
                  <c:v>0.46060000000000001</c:v>
                </c:pt>
                <c:pt idx="1247">
                  <c:v>0.46260000000000001</c:v>
                </c:pt>
                <c:pt idx="1248">
                  <c:v>0.4647</c:v>
                </c:pt>
                <c:pt idx="1249">
                  <c:v>0.45850000000000002</c:v>
                </c:pt>
                <c:pt idx="1250">
                  <c:v>0.4491</c:v>
                </c:pt>
                <c:pt idx="1251">
                  <c:v>0.4536</c:v>
                </c:pt>
                <c:pt idx="1252">
                  <c:v>0.4395</c:v>
                </c:pt>
                <c:pt idx="1253">
                  <c:v>0.45950000000000002</c:v>
                </c:pt>
                <c:pt idx="1254">
                  <c:v>0.4546</c:v>
                </c:pt>
                <c:pt idx="1255">
                  <c:v>0.46289999999999998</c:v>
                </c:pt>
                <c:pt idx="1256">
                  <c:v>0.46010000000000001</c:v>
                </c:pt>
                <c:pt idx="1257">
                  <c:v>0.46029999999999999</c:v>
                </c:pt>
                <c:pt idx="1258">
                  <c:v>0.46750000000000003</c:v>
                </c:pt>
                <c:pt idx="1259">
                  <c:v>0.45810000000000001</c:v>
                </c:pt>
                <c:pt idx="1260">
                  <c:v>0.4703</c:v>
                </c:pt>
                <c:pt idx="1261">
                  <c:v>0.4637</c:v>
                </c:pt>
                <c:pt idx="1262">
                  <c:v>0.44240000000000002</c:v>
                </c:pt>
                <c:pt idx="1263">
                  <c:v>0.44479999999999997</c:v>
                </c:pt>
                <c:pt idx="1264">
                  <c:v>0.46920000000000001</c:v>
                </c:pt>
                <c:pt idx="1265">
                  <c:v>0.46029999999999999</c:v>
                </c:pt>
                <c:pt idx="1266">
                  <c:v>0.45579999999999998</c:v>
                </c:pt>
                <c:pt idx="1267">
                  <c:v>0.46</c:v>
                </c:pt>
                <c:pt idx="1268">
                  <c:v>0.45140000000000002</c:v>
                </c:pt>
                <c:pt idx="1269">
                  <c:v>0.46400000000000002</c:v>
                </c:pt>
                <c:pt idx="1270">
                  <c:v>0.45960000000000001</c:v>
                </c:pt>
                <c:pt idx="1271">
                  <c:v>0.4587</c:v>
                </c:pt>
                <c:pt idx="1272">
                  <c:v>0.45550000000000002</c:v>
                </c:pt>
                <c:pt idx="1273">
                  <c:v>0.45729999999999998</c:v>
                </c:pt>
                <c:pt idx="1274">
                  <c:v>0.45240000000000002</c:v>
                </c:pt>
                <c:pt idx="1275">
                  <c:v>0.4622</c:v>
                </c:pt>
                <c:pt idx="1276">
                  <c:v>0.45500000000000002</c:v>
                </c:pt>
                <c:pt idx="1277">
                  <c:v>0.45800000000000002</c:v>
                </c:pt>
                <c:pt idx="1278">
                  <c:v>0.45519999999999999</c:v>
                </c:pt>
                <c:pt idx="1279">
                  <c:v>0.45190000000000002</c:v>
                </c:pt>
                <c:pt idx="1280">
                  <c:v>0.45400000000000001</c:v>
                </c:pt>
                <c:pt idx="1281">
                  <c:v>0.44929999999999998</c:v>
                </c:pt>
                <c:pt idx="1282">
                  <c:v>0.44940000000000002</c:v>
                </c:pt>
                <c:pt idx="1283">
                  <c:v>0.45469999999999999</c:v>
                </c:pt>
                <c:pt idx="1284">
                  <c:v>0.45889999999999997</c:v>
                </c:pt>
                <c:pt idx="1285">
                  <c:v>0.45569999999999999</c:v>
                </c:pt>
                <c:pt idx="1286">
                  <c:v>0.46089999999999998</c:v>
                </c:pt>
                <c:pt idx="1287">
                  <c:v>0.45469999999999999</c:v>
                </c:pt>
                <c:pt idx="1288">
                  <c:v>0.46529999999999999</c:v>
                </c:pt>
                <c:pt idx="1289">
                  <c:v>0.4607</c:v>
                </c:pt>
                <c:pt idx="1290">
                  <c:v>0.44569999999999999</c:v>
                </c:pt>
                <c:pt idx="1291">
                  <c:v>0.45319999999999999</c:v>
                </c:pt>
                <c:pt idx="1292">
                  <c:v>0.45269999999999999</c:v>
                </c:pt>
                <c:pt idx="1293">
                  <c:v>0.44340000000000002</c:v>
                </c:pt>
                <c:pt idx="1294">
                  <c:v>0.4496</c:v>
                </c:pt>
                <c:pt idx="1295">
                  <c:v>0.45889999999999997</c:v>
                </c:pt>
                <c:pt idx="1296">
                  <c:v>0.4551</c:v>
                </c:pt>
                <c:pt idx="1297">
                  <c:v>0.44080000000000003</c:v>
                </c:pt>
                <c:pt idx="1298">
                  <c:v>0.45950000000000002</c:v>
                </c:pt>
                <c:pt idx="1299">
                  <c:v>0.4491</c:v>
                </c:pt>
                <c:pt idx="1300">
                  <c:v>0.44840000000000002</c:v>
                </c:pt>
                <c:pt idx="1301">
                  <c:v>0.44800000000000001</c:v>
                </c:pt>
                <c:pt idx="1302">
                  <c:v>0.4546</c:v>
                </c:pt>
                <c:pt idx="1303">
                  <c:v>0.44180000000000003</c:v>
                </c:pt>
                <c:pt idx="1304">
                  <c:v>0.4551</c:v>
                </c:pt>
                <c:pt idx="1305">
                  <c:v>0.4461</c:v>
                </c:pt>
                <c:pt idx="1306">
                  <c:v>0.44869999999999999</c:v>
                </c:pt>
                <c:pt idx="1307">
                  <c:v>0.45100000000000001</c:v>
                </c:pt>
                <c:pt idx="1308">
                  <c:v>0.44240000000000002</c:v>
                </c:pt>
                <c:pt idx="1309">
                  <c:v>0.44290000000000002</c:v>
                </c:pt>
                <c:pt idx="1310">
                  <c:v>0.44209999999999999</c:v>
                </c:pt>
                <c:pt idx="1311">
                  <c:v>0.44469999999999998</c:v>
                </c:pt>
                <c:pt idx="1312">
                  <c:v>0.4461</c:v>
                </c:pt>
                <c:pt idx="1313">
                  <c:v>0.44269999999999998</c:v>
                </c:pt>
                <c:pt idx="1314">
                  <c:v>0.44590000000000002</c:v>
                </c:pt>
                <c:pt idx="1315">
                  <c:v>0.42980000000000002</c:v>
                </c:pt>
                <c:pt idx="1316">
                  <c:v>0.45639999999999997</c:v>
                </c:pt>
                <c:pt idx="1317">
                  <c:v>0.44479999999999997</c:v>
                </c:pt>
                <c:pt idx="1318">
                  <c:v>0.45169999999999999</c:v>
                </c:pt>
                <c:pt idx="1319">
                  <c:v>0.44740000000000002</c:v>
                </c:pt>
                <c:pt idx="1320">
                  <c:v>0.45300000000000001</c:v>
                </c:pt>
                <c:pt idx="1321">
                  <c:v>0.44159999999999999</c:v>
                </c:pt>
                <c:pt idx="1322">
                  <c:v>0.44579999999999997</c:v>
                </c:pt>
                <c:pt idx="1323">
                  <c:v>0.44529999999999997</c:v>
                </c:pt>
                <c:pt idx="1324">
                  <c:v>0.43630000000000002</c:v>
                </c:pt>
                <c:pt idx="1325">
                  <c:v>0.44369999999999998</c:v>
                </c:pt>
                <c:pt idx="1326">
                  <c:v>0.43409999999999999</c:v>
                </c:pt>
                <c:pt idx="1327">
                  <c:v>0.44769999999999999</c:v>
                </c:pt>
                <c:pt idx="1328">
                  <c:v>0.4405</c:v>
                </c:pt>
                <c:pt idx="1329">
                  <c:v>0.4415</c:v>
                </c:pt>
                <c:pt idx="1330">
                  <c:v>0.4294</c:v>
                </c:pt>
                <c:pt idx="1331">
                  <c:v>0.43659999999999999</c:v>
                </c:pt>
                <c:pt idx="1332">
                  <c:v>0.438</c:v>
                </c:pt>
                <c:pt idx="1333">
                  <c:v>0.4395</c:v>
                </c:pt>
                <c:pt idx="1334">
                  <c:v>0.44600000000000001</c:v>
                </c:pt>
                <c:pt idx="1335">
                  <c:v>0.42749999999999999</c:v>
                </c:pt>
                <c:pt idx="1336">
                  <c:v>0.45040000000000002</c:v>
                </c:pt>
                <c:pt idx="1337">
                  <c:v>0.44290000000000002</c:v>
                </c:pt>
                <c:pt idx="1338">
                  <c:v>0.43840000000000001</c:v>
                </c:pt>
                <c:pt idx="1339">
                  <c:v>0.434</c:v>
                </c:pt>
                <c:pt idx="1340">
                  <c:v>0.42909999999999998</c:v>
                </c:pt>
                <c:pt idx="1341">
                  <c:v>0.43680000000000002</c:v>
                </c:pt>
                <c:pt idx="1342">
                  <c:v>0.43559999999999999</c:v>
                </c:pt>
                <c:pt idx="1343">
                  <c:v>0.43070000000000003</c:v>
                </c:pt>
                <c:pt idx="1344">
                  <c:v>0.4355</c:v>
                </c:pt>
                <c:pt idx="1345">
                  <c:v>0.439</c:v>
                </c:pt>
                <c:pt idx="1346">
                  <c:v>0.44269999999999998</c:v>
                </c:pt>
                <c:pt idx="1347">
                  <c:v>0.43440000000000001</c:v>
                </c:pt>
                <c:pt idx="1348">
                  <c:v>0.43369999999999997</c:v>
                </c:pt>
                <c:pt idx="1349">
                  <c:v>0.42859999999999998</c:v>
                </c:pt>
                <c:pt idx="1350">
                  <c:v>0.43919999999999998</c:v>
                </c:pt>
                <c:pt idx="1351">
                  <c:v>0.44350000000000001</c:v>
                </c:pt>
                <c:pt idx="1352">
                  <c:v>0.43790000000000001</c:v>
                </c:pt>
                <c:pt idx="1353">
                  <c:v>0.44109999999999999</c:v>
                </c:pt>
                <c:pt idx="1354">
                  <c:v>0.43509999999999999</c:v>
                </c:pt>
                <c:pt idx="1355">
                  <c:v>0.43219999999999997</c:v>
                </c:pt>
                <c:pt idx="1356">
                  <c:v>0.43509999999999999</c:v>
                </c:pt>
                <c:pt idx="1357">
                  <c:v>0.44629999999999997</c:v>
                </c:pt>
                <c:pt idx="1358">
                  <c:v>0.43869999999999998</c:v>
                </c:pt>
                <c:pt idx="1359">
                  <c:v>0.43569999999999998</c:v>
                </c:pt>
                <c:pt idx="1360">
                  <c:v>0.43540000000000001</c:v>
                </c:pt>
                <c:pt idx="1361">
                  <c:v>0.44059999999999999</c:v>
                </c:pt>
                <c:pt idx="1362">
                  <c:v>0.44450000000000001</c:v>
                </c:pt>
                <c:pt idx="1363">
                  <c:v>0.4385</c:v>
                </c:pt>
                <c:pt idx="1364">
                  <c:v>0.43369999999999997</c:v>
                </c:pt>
                <c:pt idx="1365">
                  <c:v>0.439</c:v>
                </c:pt>
                <c:pt idx="1366">
                  <c:v>0.44280000000000003</c:v>
                </c:pt>
                <c:pt idx="1367">
                  <c:v>0.44519999999999998</c:v>
                </c:pt>
                <c:pt idx="1368">
                  <c:v>0.44169999999999998</c:v>
                </c:pt>
                <c:pt idx="1369">
                  <c:v>0.438</c:v>
                </c:pt>
                <c:pt idx="1370">
                  <c:v>0.43070000000000003</c:v>
                </c:pt>
                <c:pt idx="1371">
                  <c:v>0.43530000000000002</c:v>
                </c:pt>
                <c:pt idx="1372">
                  <c:v>0.44350000000000001</c:v>
                </c:pt>
                <c:pt idx="1373">
                  <c:v>0.44130000000000003</c:v>
                </c:pt>
                <c:pt idx="1374">
                  <c:v>0.4234</c:v>
                </c:pt>
                <c:pt idx="1375">
                  <c:v>0.44319999999999998</c:v>
                </c:pt>
                <c:pt idx="1376">
                  <c:v>0.43880000000000002</c:v>
                </c:pt>
                <c:pt idx="1377">
                  <c:v>0.44059999999999999</c:v>
                </c:pt>
                <c:pt idx="1378">
                  <c:v>0.4425</c:v>
                </c:pt>
                <c:pt idx="1379">
                  <c:v>0.43159999999999998</c:v>
                </c:pt>
                <c:pt idx="1380">
                  <c:v>0.437</c:v>
                </c:pt>
                <c:pt idx="1381">
                  <c:v>0.44850000000000001</c:v>
                </c:pt>
                <c:pt idx="1382">
                  <c:v>0.44800000000000001</c:v>
                </c:pt>
                <c:pt idx="1383">
                  <c:v>0.4531</c:v>
                </c:pt>
                <c:pt idx="1384">
                  <c:v>0.45029999999999998</c:v>
                </c:pt>
                <c:pt idx="1385">
                  <c:v>0.45169999999999999</c:v>
                </c:pt>
                <c:pt idx="1386">
                  <c:v>0.44569999999999999</c:v>
                </c:pt>
                <c:pt idx="1387">
                  <c:v>0.45610000000000001</c:v>
                </c:pt>
                <c:pt idx="1388">
                  <c:v>0.45269999999999999</c:v>
                </c:pt>
                <c:pt idx="1389">
                  <c:v>0.42280000000000001</c:v>
                </c:pt>
                <c:pt idx="1390">
                  <c:v>0.44219999999999998</c:v>
                </c:pt>
                <c:pt idx="1391">
                  <c:v>0.43309999999999998</c:v>
                </c:pt>
                <c:pt idx="1392">
                  <c:v>0.44829999999999998</c:v>
                </c:pt>
                <c:pt idx="1393">
                  <c:v>0.43880000000000002</c:v>
                </c:pt>
                <c:pt idx="1394">
                  <c:v>0.44969999999999999</c:v>
                </c:pt>
                <c:pt idx="1395">
                  <c:v>0.42449999999999999</c:v>
                </c:pt>
                <c:pt idx="1396">
                  <c:v>0.45069999999999999</c:v>
                </c:pt>
                <c:pt idx="1397">
                  <c:v>0.46239999999999998</c:v>
                </c:pt>
                <c:pt idx="1398">
                  <c:v>0.46949999999999997</c:v>
                </c:pt>
                <c:pt idx="1399">
                  <c:v>0.46550000000000002</c:v>
                </c:pt>
                <c:pt idx="1400">
                  <c:v>0.48930000000000001</c:v>
                </c:pt>
                <c:pt idx="1401">
                  <c:v>0.45860000000000001</c:v>
                </c:pt>
                <c:pt idx="1402">
                  <c:v>0.47899999999999998</c:v>
                </c:pt>
                <c:pt idx="1403">
                  <c:v>0.45529999999999998</c:v>
                </c:pt>
                <c:pt idx="1404">
                  <c:v>0.46379999999999999</c:v>
                </c:pt>
                <c:pt idx="1405">
                  <c:v>0.46100000000000002</c:v>
                </c:pt>
                <c:pt idx="1406">
                  <c:v>0.46910000000000002</c:v>
                </c:pt>
                <c:pt idx="1407">
                  <c:v>0.46139999999999998</c:v>
                </c:pt>
                <c:pt idx="1408">
                  <c:v>0.45379999999999998</c:v>
                </c:pt>
                <c:pt idx="1409">
                  <c:v>0.44819999999999999</c:v>
                </c:pt>
                <c:pt idx="1410">
                  <c:v>0.47710000000000002</c:v>
                </c:pt>
                <c:pt idx="1411">
                  <c:v>0.45639999999999997</c:v>
                </c:pt>
                <c:pt idx="1412">
                  <c:v>0.46389999999999998</c:v>
                </c:pt>
                <c:pt idx="1413">
                  <c:v>0.45950000000000002</c:v>
                </c:pt>
                <c:pt idx="1414">
                  <c:v>0.45390000000000003</c:v>
                </c:pt>
                <c:pt idx="1415">
                  <c:v>0.4456</c:v>
                </c:pt>
                <c:pt idx="1416">
                  <c:v>0.44230000000000003</c:v>
                </c:pt>
                <c:pt idx="1417">
                  <c:v>0.44850000000000001</c:v>
                </c:pt>
                <c:pt idx="1418">
                  <c:v>0.40279999999999999</c:v>
                </c:pt>
                <c:pt idx="1419">
                  <c:v>0.44669999999999999</c:v>
                </c:pt>
                <c:pt idx="1420">
                  <c:v>0.45129999999999998</c:v>
                </c:pt>
                <c:pt idx="1421">
                  <c:v>0.46210000000000001</c:v>
                </c:pt>
                <c:pt idx="1422">
                  <c:v>0.44740000000000002</c:v>
                </c:pt>
                <c:pt idx="1423">
                  <c:v>0.46379999999999999</c:v>
                </c:pt>
                <c:pt idx="1424">
                  <c:v>0.43930000000000002</c:v>
                </c:pt>
                <c:pt idx="1425">
                  <c:v>0.45240000000000002</c:v>
                </c:pt>
                <c:pt idx="1426">
                  <c:v>0.43669999999999998</c:v>
                </c:pt>
                <c:pt idx="1427">
                  <c:v>0.45200000000000001</c:v>
                </c:pt>
                <c:pt idx="1428">
                  <c:v>0.4536</c:v>
                </c:pt>
                <c:pt idx="1429">
                  <c:v>0.43459999999999999</c:v>
                </c:pt>
                <c:pt idx="1430">
                  <c:v>0.44869999999999999</c:v>
                </c:pt>
                <c:pt idx="1431">
                  <c:v>0.46010000000000001</c:v>
                </c:pt>
                <c:pt idx="1432">
                  <c:v>0.44309999999999999</c:v>
                </c:pt>
                <c:pt idx="1433">
                  <c:v>0.45379999999999998</c:v>
                </c:pt>
                <c:pt idx="1434">
                  <c:v>0.4526</c:v>
                </c:pt>
                <c:pt idx="1435">
                  <c:v>0.45529999999999998</c:v>
                </c:pt>
                <c:pt idx="1436">
                  <c:v>0.43759999999999999</c:v>
                </c:pt>
                <c:pt idx="1437">
                  <c:v>0.46050000000000002</c:v>
                </c:pt>
                <c:pt idx="1438">
                  <c:v>0.4556</c:v>
                </c:pt>
                <c:pt idx="1439">
                  <c:v>0.45329999999999998</c:v>
                </c:pt>
                <c:pt idx="1440">
                  <c:v>0.45390000000000003</c:v>
                </c:pt>
                <c:pt idx="1441">
                  <c:v>0.46029999999999999</c:v>
                </c:pt>
                <c:pt idx="1442">
                  <c:v>0.45860000000000001</c:v>
                </c:pt>
                <c:pt idx="1443">
                  <c:v>0.45739999999999997</c:v>
                </c:pt>
                <c:pt idx="1444">
                  <c:v>0.44669999999999999</c:v>
                </c:pt>
                <c:pt idx="1445">
                  <c:v>0.44540000000000002</c:v>
                </c:pt>
                <c:pt idx="1446">
                  <c:v>0.4516</c:v>
                </c:pt>
                <c:pt idx="1447">
                  <c:v>0.43430000000000002</c:v>
                </c:pt>
                <c:pt idx="1448">
                  <c:v>0.4456</c:v>
                </c:pt>
                <c:pt idx="1449">
                  <c:v>0.43969999999999998</c:v>
                </c:pt>
                <c:pt idx="1450">
                  <c:v>0.44829999999999998</c:v>
                </c:pt>
                <c:pt idx="1451">
                  <c:v>0.44950000000000001</c:v>
                </c:pt>
                <c:pt idx="1452">
                  <c:v>0.437</c:v>
                </c:pt>
                <c:pt idx="1453">
                  <c:v>0.45229999999999998</c:v>
                </c:pt>
                <c:pt idx="1454">
                  <c:v>0.45319999999999999</c:v>
                </c:pt>
                <c:pt idx="1455">
                  <c:v>0.4531</c:v>
                </c:pt>
                <c:pt idx="1456">
                  <c:v>0.44490000000000002</c:v>
                </c:pt>
                <c:pt idx="1457">
                  <c:v>0.44359999999999999</c:v>
                </c:pt>
                <c:pt idx="1458">
                  <c:v>0.44569999999999999</c:v>
                </c:pt>
                <c:pt idx="1459">
                  <c:v>0.44500000000000001</c:v>
                </c:pt>
                <c:pt idx="1460">
                  <c:v>0.44280000000000003</c:v>
                </c:pt>
                <c:pt idx="1461">
                  <c:v>0.44209999999999999</c:v>
                </c:pt>
                <c:pt idx="1462">
                  <c:v>0.4446</c:v>
                </c:pt>
                <c:pt idx="1463">
                  <c:v>0.44390000000000002</c:v>
                </c:pt>
                <c:pt idx="1464">
                  <c:v>0.44400000000000001</c:v>
                </c:pt>
                <c:pt idx="1465">
                  <c:v>0.44130000000000003</c:v>
                </c:pt>
                <c:pt idx="1466">
                  <c:v>0.43559999999999999</c:v>
                </c:pt>
                <c:pt idx="1467">
                  <c:v>0.44119999999999998</c:v>
                </c:pt>
                <c:pt idx="1468">
                  <c:v>0.43980000000000002</c:v>
                </c:pt>
                <c:pt idx="1469">
                  <c:v>0.442</c:v>
                </c:pt>
                <c:pt idx="1470">
                  <c:v>0.44169999999999998</c:v>
                </c:pt>
                <c:pt idx="1471">
                  <c:v>0.43959999999999999</c:v>
                </c:pt>
                <c:pt idx="1472">
                  <c:v>0.43130000000000002</c:v>
                </c:pt>
                <c:pt idx="1473">
                  <c:v>0.43819999999999998</c:v>
                </c:pt>
                <c:pt idx="1474">
                  <c:v>0.44919999999999999</c:v>
                </c:pt>
                <c:pt idx="1475">
                  <c:v>0.44290000000000002</c:v>
                </c:pt>
                <c:pt idx="1476">
                  <c:v>0.44529999999999997</c:v>
                </c:pt>
                <c:pt idx="1477">
                  <c:v>0.45340000000000003</c:v>
                </c:pt>
                <c:pt idx="1478">
                  <c:v>0.4496</c:v>
                </c:pt>
                <c:pt idx="1479">
                  <c:v>0.4425</c:v>
                </c:pt>
                <c:pt idx="1480">
                  <c:v>0.4516</c:v>
                </c:pt>
                <c:pt idx="1481">
                  <c:v>0.44</c:v>
                </c:pt>
                <c:pt idx="1482">
                  <c:v>0.44280000000000003</c:v>
                </c:pt>
                <c:pt idx="1483">
                  <c:v>0.44469999999999998</c:v>
                </c:pt>
                <c:pt idx="1484">
                  <c:v>0.44019999999999998</c:v>
                </c:pt>
                <c:pt idx="1485">
                  <c:v>0.44369999999999998</c:v>
                </c:pt>
                <c:pt idx="1486">
                  <c:v>0.4425</c:v>
                </c:pt>
                <c:pt idx="1487">
                  <c:v>0.43959999999999999</c:v>
                </c:pt>
                <c:pt idx="1488">
                  <c:v>0.43440000000000001</c:v>
                </c:pt>
                <c:pt idx="1489">
                  <c:v>0.4491</c:v>
                </c:pt>
                <c:pt idx="1490">
                  <c:v>0.44629999999999997</c:v>
                </c:pt>
                <c:pt idx="1491">
                  <c:v>0.4325</c:v>
                </c:pt>
                <c:pt idx="1492">
                  <c:v>0.45669999999999999</c:v>
                </c:pt>
                <c:pt idx="1493">
                  <c:v>0.44090000000000001</c:v>
                </c:pt>
                <c:pt idx="1494">
                  <c:v>0.4516</c:v>
                </c:pt>
                <c:pt idx="1495">
                  <c:v>0.44409999999999999</c:v>
                </c:pt>
                <c:pt idx="1496">
                  <c:v>0.44700000000000001</c:v>
                </c:pt>
                <c:pt idx="1497">
                  <c:v>0.44729999999999998</c:v>
                </c:pt>
                <c:pt idx="1498">
                  <c:v>0.44840000000000002</c:v>
                </c:pt>
                <c:pt idx="1499">
                  <c:v>0.4496</c:v>
                </c:pt>
                <c:pt idx="1500">
                  <c:v>0.44800000000000001</c:v>
                </c:pt>
                <c:pt idx="1501">
                  <c:v>0.42759999999999998</c:v>
                </c:pt>
                <c:pt idx="1502">
                  <c:v>0.44850000000000001</c:v>
                </c:pt>
                <c:pt idx="1503">
                  <c:v>0.441</c:v>
                </c:pt>
                <c:pt idx="1504">
                  <c:v>0.44309999999999999</c:v>
                </c:pt>
                <c:pt idx="1505">
                  <c:v>0.44700000000000001</c:v>
                </c:pt>
                <c:pt idx="1506">
                  <c:v>0.44090000000000001</c:v>
                </c:pt>
                <c:pt idx="1507">
                  <c:v>0.43440000000000001</c:v>
                </c:pt>
                <c:pt idx="1508">
                  <c:v>0.44080000000000003</c:v>
                </c:pt>
                <c:pt idx="1509">
                  <c:v>0.44130000000000003</c:v>
                </c:pt>
                <c:pt idx="1510">
                  <c:v>0.44840000000000002</c:v>
                </c:pt>
                <c:pt idx="1511">
                  <c:v>0.44130000000000003</c:v>
                </c:pt>
                <c:pt idx="1512">
                  <c:v>0.43859999999999999</c:v>
                </c:pt>
                <c:pt idx="1513">
                  <c:v>0.44640000000000002</c:v>
                </c:pt>
                <c:pt idx="1514">
                  <c:v>0.43959999999999999</c:v>
                </c:pt>
                <c:pt idx="1515">
                  <c:v>0.44640000000000002</c:v>
                </c:pt>
                <c:pt idx="1516">
                  <c:v>0.44080000000000003</c:v>
                </c:pt>
                <c:pt idx="1517">
                  <c:v>0.44009999999999999</c:v>
                </c:pt>
                <c:pt idx="1518">
                  <c:v>0.44269999999999998</c:v>
                </c:pt>
                <c:pt idx="1519">
                  <c:v>0.44119999999999998</c:v>
                </c:pt>
                <c:pt idx="1520">
                  <c:v>0.44850000000000001</c:v>
                </c:pt>
                <c:pt idx="1521">
                  <c:v>0.44579999999999997</c:v>
                </c:pt>
                <c:pt idx="1522">
                  <c:v>0.439</c:v>
                </c:pt>
                <c:pt idx="1523">
                  <c:v>0.43559999999999999</c:v>
                </c:pt>
                <c:pt idx="1524">
                  <c:v>0.44719999999999999</c:v>
                </c:pt>
                <c:pt idx="1525">
                  <c:v>0.44159999999999999</c:v>
                </c:pt>
                <c:pt idx="1526">
                  <c:v>0.43619999999999998</c:v>
                </c:pt>
                <c:pt idx="1527">
                  <c:v>0.44500000000000001</c:v>
                </c:pt>
                <c:pt idx="1528">
                  <c:v>0.44040000000000001</c:v>
                </c:pt>
                <c:pt idx="1529">
                  <c:v>0.44500000000000001</c:v>
                </c:pt>
                <c:pt idx="1530">
                  <c:v>0.44379999999999997</c:v>
                </c:pt>
                <c:pt idx="1531">
                  <c:v>0.45</c:v>
                </c:pt>
                <c:pt idx="1532">
                  <c:v>0.44790000000000002</c:v>
                </c:pt>
                <c:pt idx="1533">
                  <c:v>0.43690000000000001</c:v>
                </c:pt>
                <c:pt idx="1534">
                  <c:v>0.43659999999999999</c:v>
                </c:pt>
                <c:pt idx="1535">
                  <c:v>0.43740000000000001</c:v>
                </c:pt>
                <c:pt idx="1536">
                  <c:v>0.44280000000000003</c:v>
                </c:pt>
                <c:pt idx="1537">
                  <c:v>0.441</c:v>
                </c:pt>
                <c:pt idx="1538">
                  <c:v>0.439</c:v>
                </c:pt>
                <c:pt idx="1539">
                  <c:v>0.4461</c:v>
                </c:pt>
                <c:pt idx="1540">
                  <c:v>0.44390000000000002</c:v>
                </c:pt>
                <c:pt idx="1541">
                  <c:v>0.437</c:v>
                </c:pt>
                <c:pt idx="1542">
                  <c:v>0.44219999999999998</c:v>
                </c:pt>
                <c:pt idx="1543">
                  <c:v>0.44030000000000002</c:v>
                </c:pt>
                <c:pt idx="1544">
                  <c:v>0.44140000000000001</c:v>
                </c:pt>
                <c:pt idx="1545">
                  <c:v>0.43640000000000001</c:v>
                </c:pt>
                <c:pt idx="1546">
                  <c:v>0.44409999999999999</c:v>
                </c:pt>
                <c:pt idx="1547">
                  <c:v>0.44259999999999999</c:v>
                </c:pt>
                <c:pt idx="1548">
                  <c:v>0.44340000000000002</c:v>
                </c:pt>
                <c:pt idx="1549">
                  <c:v>0.43569999999999998</c:v>
                </c:pt>
                <c:pt idx="1550">
                  <c:v>0.44340000000000002</c:v>
                </c:pt>
                <c:pt idx="1551">
                  <c:v>0.44359999999999999</c:v>
                </c:pt>
                <c:pt idx="1552">
                  <c:v>0.4446</c:v>
                </c:pt>
                <c:pt idx="1553">
                  <c:v>0.4375</c:v>
                </c:pt>
                <c:pt idx="1554">
                  <c:v>0.43930000000000002</c:v>
                </c:pt>
                <c:pt idx="1555">
                  <c:v>0.43859999999999999</c:v>
                </c:pt>
                <c:pt idx="1556">
                  <c:v>0.44340000000000002</c:v>
                </c:pt>
                <c:pt idx="1557">
                  <c:v>0.43109999999999998</c:v>
                </c:pt>
                <c:pt idx="1558">
                  <c:v>0.4607</c:v>
                </c:pt>
                <c:pt idx="1559">
                  <c:v>0.44</c:v>
                </c:pt>
                <c:pt idx="1560">
                  <c:v>0.44969999999999999</c:v>
                </c:pt>
                <c:pt idx="1561">
                  <c:v>0.44629999999999997</c:v>
                </c:pt>
                <c:pt idx="1562">
                  <c:v>0.44479999999999997</c:v>
                </c:pt>
                <c:pt idx="1563">
                  <c:v>0.44590000000000002</c:v>
                </c:pt>
                <c:pt idx="1564">
                  <c:v>0.4511</c:v>
                </c:pt>
                <c:pt idx="1565">
                  <c:v>0.45090000000000002</c:v>
                </c:pt>
                <c:pt idx="1566">
                  <c:v>0.4521</c:v>
                </c:pt>
                <c:pt idx="1567">
                  <c:v>0.45429999999999998</c:v>
                </c:pt>
                <c:pt idx="1568">
                  <c:v>0.44579999999999997</c:v>
                </c:pt>
                <c:pt idx="1569">
                  <c:v>0.44669999999999999</c:v>
                </c:pt>
                <c:pt idx="1570">
                  <c:v>0.44440000000000002</c:v>
                </c:pt>
                <c:pt idx="1571">
                  <c:v>0.44690000000000002</c:v>
                </c:pt>
                <c:pt idx="1572">
                  <c:v>0.44719999999999999</c:v>
                </c:pt>
                <c:pt idx="1573">
                  <c:v>0.45250000000000001</c:v>
                </c:pt>
                <c:pt idx="1574">
                  <c:v>0.44309999999999999</c:v>
                </c:pt>
                <c:pt idx="1575">
                  <c:v>0.44729999999999998</c:v>
                </c:pt>
                <c:pt idx="1576">
                  <c:v>0.44879999999999998</c:v>
                </c:pt>
                <c:pt idx="1577">
                  <c:v>0.45229999999999998</c:v>
                </c:pt>
                <c:pt idx="1578">
                  <c:v>0.44969999999999999</c:v>
                </c:pt>
                <c:pt idx="1579">
                  <c:v>0.44769999999999999</c:v>
                </c:pt>
                <c:pt idx="1580">
                  <c:v>0.45090000000000002</c:v>
                </c:pt>
                <c:pt idx="1581">
                  <c:v>0.44479999999999997</c:v>
                </c:pt>
                <c:pt idx="1582">
                  <c:v>0.44850000000000001</c:v>
                </c:pt>
                <c:pt idx="1583">
                  <c:v>0.4501</c:v>
                </c:pt>
                <c:pt idx="1584">
                  <c:v>0.45190000000000002</c:v>
                </c:pt>
                <c:pt idx="1585">
                  <c:v>0.45569999999999999</c:v>
                </c:pt>
                <c:pt idx="1586">
                  <c:v>0.44740000000000002</c:v>
                </c:pt>
                <c:pt idx="1587">
                  <c:v>0.44869999999999999</c:v>
                </c:pt>
                <c:pt idx="1588">
                  <c:v>0.45300000000000001</c:v>
                </c:pt>
                <c:pt idx="1589">
                  <c:v>0.45579999999999998</c:v>
                </c:pt>
                <c:pt idx="1590">
                  <c:v>0.4405</c:v>
                </c:pt>
                <c:pt idx="1591">
                  <c:v>0.44740000000000002</c:v>
                </c:pt>
                <c:pt idx="1592">
                  <c:v>0.4506</c:v>
                </c:pt>
                <c:pt idx="1593">
                  <c:v>0.44879999999999998</c:v>
                </c:pt>
                <c:pt idx="1594">
                  <c:v>0.45939999999999998</c:v>
                </c:pt>
                <c:pt idx="1595">
                  <c:v>0.44790000000000002</c:v>
                </c:pt>
                <c:pt idx="1596">
                  <c:v>0.4536</c:v>
                </c:pt>
                <c:pt idx="1597">
                  <c:v>0.46350000000000002</c:v>
                </c:pt>
                <c:pt idx="1598">
                  <c:v>0.45750000000000002</c:v>
                </c:pt>
                <c:pt idx="1599">
                  <c:v>0.45710000000000001</c:v>
                </c:pt>
                <c:pt idx="1600">
                  <c:v>0.45329999999999998</c:v>
                </c:pt>
                <c:pt idx="1601">
                  <c:v>0.44940000000000002</c:v>
                </c:pt>
                <c:pt idx="1602">
                  <c:v>0.45090000000000002</c:v>
                </c:pt>
                <c:pt idx="1603">
                  <c:v>0.45590000000000003</c:v>
                </c:pt>
                <c:pt idx="1604">
                  <c:v>0.45860000000000001</c:v>
                </c:pt>
                <c:pt idx="1605">
                  <c:v>0.45390000000000003</c:v>
                </c:pt>
                <c:pt idx="1606">
                  <c:v>0.45689999999999997</c:v>
                </c:pt>
                <c:pt idx="1607">
                  <c:v>0.45240000000000002</c:v>
                </c:pt>
                <c:pt idx="1608">
                  <c:v>0.46</c:v>
                </c:pt>
                <c:pt idx="1609">
                  <c:v>0.45479999999999998</c:v>
                </c:pt>
                <c:pt idx="1610">
                  <c:v>0.44579999999999997</c:v>
                </c:pt>
                <c:pt idx="1611">
                  <c:v>0.45750000000000002</c:v>
                </c:pt>
                <c:pt idx="1612">
                  <c:v>0.44490000000000002</c:v>
                </c:pt>
                <c:pt idx="1613">
                  <c:v>0.46060000000000001</c:v>
                </c:pt>
                <c:pt idx="1614">
                  <c:v>0.44990000000000002</c:v>
                </c:pt>
                <c:pt idx="1615">
                  <c:v>0.44819999999999999</c:v>
                </c:pt>
                <c:pt idx="1616">
                  <c:v>0.4481</c:v>
                </c:pt>
                <c:pt idx="1617">
                  <c:v>0.4582</c:v>
                </c:pt>
                <c:pt idx="1618">
                  <c:v>0.4572</c:v>
                </c:pt>
                <c:pt idx="1619">
                  <c:v>0.4546</c:v>
                </c:pt>
                <c:pt idx="1620">
                  <c:v>0.45140000000000002</c:v>
                </c:pt>
                <c:pt idx="1621">
                  <c:v>0.44840000000000002</c:v>
                </c:pt>
                <c:pt idx="1622">
                  <c:v>0.44869999999999999</c:v>
                </c:pt>
                <c:pt idx="1623">
                  <c:v>0.45710000000000001</c:v>
                </c:pt>
                <c:pt idx="1624">
                  <c:v>0.44840000000000002</c:v>
                </c:pt>
                <c:pt idx="1625">
                  <c:v>0.43919999999999998</c:v>
                </c:pt>
                <c:pt idx="1626">
                  <c:v>0.43990000000000001</c:v>
                </c:pt>
                <c:pt idx="1627">
                  <c:v>0.45660000000000001</c:v>
                </c:pt>
                <c:pt idx="1628">
                  <c:v>0.45600000000000002</c:v>
                </c:pt>
                <c:pt idx="1629">
                  <c:v>0.45710000000000001</c:v>
                </c:pt>
                <c:pt idx="1630">
                  <c:v>0.4491</c:v>
                </c:pt>
                <c:pt idx="1631">
                  <c:v>0.45839999999999997</c:v>
                </c:pt>
                <c:pt idx="1632">
                  <c:v>0.44640000000000002</c:v>
                </c:pt>
                <c:pt idx="1633">
                  <c:v>0.45979999999999999</c:v>
                </c:pt>
                <c:pt idx="1634">
                  <c:v>0.4395</c:v>
                </c:pt>
                <c:pt idx="1635">
                  <c:v>0.44080000000000003</c:v>
                </c:pt>
                <c:pt idx="1636">
                  <c:v>0.45419999999999999</c:v>
                </c:pt>
                <c:pt idx="1637">
                  <c:v>0.44790000000000002</c:v>
                </c:pt>
                <c:pt idx="1638">
                  <c:v>0.4521</c:v>
                </c:pt>
                <c:pt idx="1639">
                  <c:v>0.45400000000000001</c:v>
                </c:pt>
                <c:pt idx="1640">
                  <c:v>0.4481</c:v>
                </c:pt>
                <c:pt idx="1641">
                  <c:v>0.44340000000000002</c:v>
                </c:pt>
                <c:pt idx="1642">
                  <c:v>0.45229999999999998</c:v>
                </c:pt>
                <c:pt idx="1643">
                  <c:v>0.45419999999999999</c:v>
                </c:pt>
                <c:pt idx="1644">
                  <c:v>0.46450000000000002</c:v>
                </c:pt>
                <c:pt idx="1645">
                  <c:v>0.44940000000000002</c:v>
                </c:pt>
                <c:pt idx="1646">
                  <c:v>0.44940000000000002</c:v>
                </c:pt>
                <c:pt idx="1647">
                  <c:v>0.45079999999999998</c:v>
                </c:pt>
                <c:pt idx="1648">
                  <c:v>0.45150000000000001</c:v>
                </c:pt>
                <c:pt idx="1649">
                  <c:v>0.44640000000000002</c:v>
                </c:pt>
                <c:pt idx="1650">
                  <c:v>0.43940000000000001</c:v>
                </c:pt>
                <c:pt idx="1651">
                  <c:v>0.44369999999999998</c:v>
                </c:pt>
                <c:pt idx="1652">
                  <c:v>0.4486</c:v>
                </c:pt>
                <c:pt idx="1653">
                  <c:v>0.44879999999999998</c:v>
                </c:pt>
                <c:pt idx="1654">
                  <c:v>0.44619999999999999</c:v>
                </c:pt>
                <c:pt idx="1655">
                  <c:v>0.45490000000000003</c:v>
                </c:pt>
                <c:pt idx="1656">
                  <c:v>0.45200000000000001</c:v>
                </c:pt>
                <c:pt idx="1657">
                  <c:v>0.44990000000000002</c:v>
                </c:pt>
                <c:pt idx="1658">
                  <c:v>0.45939999999999998</c:v>
                </c:pt>
                <c:pt idx="1659">
                  <c:v>0.45779999999999998</c:v>
                </c:pt>
                <c:pt idx="1660">
                  <c:v>0.44700000000000001</c:v>
                </c:pt>
                <c:pt idx="1661">
                  <c:v>0.4536</c:v>
                </c:pt>
                <c:pt idx="1662">
                  <c:v>0.44180000000000003</c:v>
                </c:pt>
                <c:pt idx="1663">
                  <c:v>0.45650000000000002</c:v>
                </c:pt>
                <c:pt idx="1664">
                  <c:v>0.45619999999999999</c:v>
                </c:pt>
                <c:pt idx="1665">
                  <c:v>0.45169999999999999</c:v>
                </c:pt>
                <c:pt idx="1666">
                  <c:v>0.45029999999999998</c:v>
                </c:pt>
                <c:pt idx="1667">
                  <c:v>0.44869999999999999</c:v>
                </c:pt>
                <c:pt idx="1668">
                  <c:v>0.44419999999999998</c:v>
                </c:pt>
                <c:pt idx="1669">
                  <c:v>0.45</c:v>
                </c:pt>
                <c:pt idx="1670">
                  <c:v>0.44979999999999998</c:v>
                </c:pt>
                <c:pt idx="1671">
                  <c:v>0.44729999999999998</c:v>
                </c:pt>
                <c:pt idx="1672">
                  <c:v>0.43769999999999998</c:v>
                </c:pt>
                <c:pt idx="1673">
                  <c:v>0.4486</c:v>
                </c:pt>
                <c:pt idx="1674">
                  <c:v>0.45269999999999999</c:v>
                </c:pt>
                <c:pt idx="1675">
                  <c:v>0.44929999999999998</c:v>
                </c:pt>
                <c:pt idx="1676">
                  <c:v>0.4446</c:v>
                </c:pt>
                <c:pt idx="1677">
                  <c:v>0.44550000000000001</c:v>
                </c:pt>
                <c:pt idx="1678">
                  <c:v>0.45279999999999998</c:v>
                </c:pt>
                <c:pt idx="1679">
                  <c:v>0.4516</c:v>
                </c:pt>
                <c:pt idx="1680">
                  <c:v>0.45350000000000001</c:v>
                </c:pt>
                <c:pt idx="1681">
                  <c:v>0.44629999999999997</c:v>
                </c:pt>
                <c:pt idx="1682">
                  <c:v>0.44750000000000001</c:v>
                </c:pt>
                <c:pt idx="1683">
                  <c:v>0.4481</c:v>
                </c:pt>
                <c:pt idx="1684">
                  <c:v>0.44679999999999997</c:v>
                </c:pt>
                <c:pt idx="1685">
                  <c:v>0.4546</c:v>
                </c:pt>
                <c:pt idx="1686">
                  <c:v>0.44400000000000001</c:v>
                </c:pt>
                <c:pt idx="1687">
                  <c:v>0.4375</c:v>
                </c:pt>
                <c:pt idx="1688">
                  <c:v>0.44890000000000002</c:v>
                </c:pt>
                <c:pt idx="1689">
                  <c:v>0.44419999999999998</c:v>
                </c:pt>
                <c:pt idx="1690">
                  <c:v>0.44940000000000002</c:v>
                </c:pt>
                <c:pt idx="1691">
                  <c:v>0.44450000000000001</c:v>
                </c:pt>
                <c:pt idx="1692">
                  <c:v>0.44440000000000002</c:v>
                </c:pt>
                <c:pt idx="1693">
                  <c:v>0.44379999999999997</c:v>
                </c:pt>
                <c:pt idx="1694">
                  <c:v>0.44309999999999999</c:v>
                </c:pt>
                <c:pt idx="1695">
                  <c:v>0.44669999999999999</c:v>
                </c:pt>
                <c:pt idx="1696">
                  <c:v>0.44700000000000001</c:v>
                </c:pt>
                <c:pt idx="1697">
                  <c:v>0.44979999999999998</c:v>
                </c:pt>
                <c:pt idx="1698">
                  <c:v>0.44280000000000003</c:v>
                </c:pt>
                <c:pt idx="1699">
                  <c:v>0.44040000000000001</c:v>
                </c:pt>
                <c:pt idx="1700">
                  <c:v>0.44819999999999999</c:v>
                </c:pt>
                <c:pt idx="1701">
                  <c:v>0.44640000000000002</c:v>
                </c:pt>
                <c:pt idx="1702">
                  <c:v>0.45</c:v>
                </c:pt>
                <c:pt idx="1703">
                  <c:v>0.44340000000000002</c:v>
                </c:pt>
                <c:pt idx="1704">
                  <c:v>0.4425</c:v>
                </c:pt>
                <c:pt idx="1705">
                  <c:v>0.44209999999999999</c:v>
                </c:pt>
                <c:pt idx="1706">
                  <c:v>0.44940000000000002</c:v>
                </c:pt>
                <c:pt idx="1707">
                  <c:v>0.44</c:v>
                </c:pt>
                <c:pt idx="1708">
                  <c:v>0.45069999999999999</c:v>
                </c:pt>
                <c:pt idx="1709">
                  <c:v>0.44690000000000002</c:v>
                </c:pt>
                <c:pt idx="1710">
                  <c:v>0.44750000000000001</c:v>
                </c:pt>
                <c:pt idx="1711">
                  <c:v>0.44869999999999999</c:v>
                </c:pt>
                <c:pt idx="1712">
                  <c:v>0.44180000000000003</c:v>
                </c:pt>
                <c:pt idx="1713">
                  <c:v>0.44340000000000002</c:v>
                </c:pt>
                <c:pt idx="1714">
                  <c:v>0.44440000000000002</c:v>
                </c:pt>
                <c:pt idx="1715">
                  <c:v>0.44950000000000001</c:v>
                </c:pt>
                <c:pt idx="1716">
                  <c:v>0.4471</c:v>
                </c:pt>
                <c:pt idx="1717">
                  <c:v>0.44080000000000003</c:v>
                </c:pt>
                <c:pt idx="1718">
                  <c:v>0.44419999999999998</c:v>
                </c:pt>
                <c:pt idx="1719">
                  <c:v>0.45079999999999998</c:v>
                </c:pt>
                <c:pt idx="1720">
                  <c:v>0.44369999999999998</c:v>
                </c:pt>
                <c:pt idx="1721">
                  <c:v>0.44190000000000002</c:v>
                </c:pt>
                <c:pt idx="1722">
                  <c:v>0.44400000000000001</c:v>
                </c:pt>
                <c:pt idx="1723">
                  <c:v>0.44990000000000002</c:v>
                </c:pt>
                <c:pt idx="1724">
                  <c:v>0.44700000000000001</c:v>
                </c:pt>
                <c:pt idx="1725">
                  <c:v>0.45</c:v>
                </c:pt>
                <c:pt idx="1726">
                  <c:v>0.45119999999999999</c:v>
                </c:pt>
                <c:pt idx="1727">
                  <c:v>0.45379999999999998</c:v>
                </c:pt>
                <c:pt idx="1728">
                  <c:v>0.44700000000000001</c:v>
                </c:pt>
                <c:pt idx="1729">
                  <c:v>0.4466</c:v>
                </c:pt>
                <c:pt idx="1730">
                  <c:v>0.4521</c:v>
                </c:pt>
                <c:pt idx="1731">
                  <c:v>0.44890000000000002</c:v>
                </c:pt>
                <c:pt idx="1732">
                  <c:v>0.4506</c:v>
                </c:pt>
                <c:pt idx="1733">
                  <c:v>0.4481</c:v>
                </c:pt>
                <c:pt idx="1734">
                  <c:v>0.44990000000000002</c:v>
                </c:pt>
                <c:pt idx="1735">
                  <c:v>0.44400000000000001</c:v>
                </c:pt>
                <c:pt idx="1736">
                  <c:v>0.45169999999999999</c:v>
                </c:pt>
                <c:pt idx="1737">
                  <c:v>0.45650000000000002</c:v>
                </c:pt>
                <c:pt idx="1738">
                  <c:v>0.45229999999999998</c:v>
                </c:pt>
                <c:pt idx="1739">
                  <c:v>0.45879999999999999</c:v>
                </c:pt>
                <c:pt idx="1740">
                  <c:v>0.4531</c:v>
                </c:pt>
                <c:pt idx="1741">
                  <c:v>0.44740000000000002</c:v>
                </c:pt>
                <c:pt idx="1742">
                  <c:v>0.45269999999999999</c:v>
                </c:pt>
                <c:pt idx="1743">
                  <c:v>0.44469999999999998</c:v>
                </c:pt>
                <c:pt idx="1744">
                  <c:v>0.45590000000000003</c:v>
                </c:pt>
                <c:pt idx="1745">
                  <c:v>0.45729999999999998</c:v>
                </c:pt>
                <c:pt idx="1746">
                  <c:v>0.45290000000000002</c:v>
                </c:pt>
                <c:pt idx="1747">
                  <c:v>0.4451</c:v>
                </c:pt>
                <c:pt idx="1748">
                  <c:v>0.45069999999999999</c:v>
                </c:pt>
                <c:pt idx="1749">
                  <c:v>0.4476</c:v>
                </c:pt>
                <c:pt idx="1750">
                  <c:v>0.45279999999999998</c:v>
                </c:pt>
                <c:pt idx="1751">
                  <c:v>0.45679999999999998</c:v>
                </c:pt>
                <c:pt idx="1752">
                  <c:v>0.45240000000000002</c:v>
                </c:pt>
                <c:pt idx="1753">
                  <c:v>0.45100000000000001</c:v>
                </c:pt>
                <c:pt idx="1754">
                  <c:v>0.45029999999999998</c:v>
                </c:pt>
                <c:pt idx="1755">
                  <c:v>0.45090000000000002</c:v>
                </c:pt>
                <c:pt idx="1756">
                  <c:v>0.44440000000000002</c:v>
                </c:pt>
                <c:pt idx="1757">
                  <c:v>0.44629999999999997</c:v>
                </c:pt>
                <c:pt idx="1758">
                  <c:v>0.45629999999999998</c:v>
                </c:pt>
                <c:pt idx="1759">
                  <c:v>0.45240000000000002</c:v>
                </c:pt>
                <c:pt idx="1760">
                  <c:v>0.45610000000000001</c:v>
                </c:pt>
                <c:pt idx="1761">
                  <c:v>0.45169999999999999</c:v>
                </c:pt>
                <c:pt idx="1762">
                  <c:v>0.45579999999999998</c:v>
                </c:pt>
                <c:pt idx="1763">
                  <c:v>0.45639999999999997</c:v>
                </c:pt>
                <c:pt idx="1764">
                  <c:v>0.44940000000000002</c:v>
                </c:pt>
                <c:pt idx="1765">
                  <c:v>0.47289999999999999</c:v>
                </c:pt>
                <c:pt idx="1766">
                  <c:v>0.45760000000000001</c:v>
                </c:pt>
                <c:pt idx="1767">
                  <c:v>0.47039999999999998</c:v>
                </c:pt>
                <c:pt idx="1768">
                  <c:v>0.4556</c:v>
                </c:pt>
                <c:pt idx="1769">
                  <c:v>0.46949999999999997</c:v>
                </c:pt>
                <c:pt idx="1770">
                  <c:v>0.4622</c:v>
                </c:pt>
                <c:pt idx="1771">
                  <c:v>0.48180000000000001</c:v>
                </c:pt>
                <c:pt idx="1772">
                  <c:v>0.46500000000000002</c:v>
                </c:pt>
                <c:pt idx="1773">
                  <c:v>0.46229999999999999</c:v>
                </c:pt>
                <c:pt idx="1774">
                  <c:v>0.45150000000000001</c:v>
                </c:pt>
                <c:pt idx="1775">
                  <c:v>0.4526</c:v>
                </c:pt>
                <c:pt idx="1776">
                  <c:v>0.4551</c:v>
                </c:pt>
                <c:pt idx="1777">
                  <c:v>0.46460000000000001</c:v>
                </c:pt>
                <c:pt idx="1778">
                  <c:v>0.46239999999999998</c:v>
                </c:pt>
                <c:pt idx="1779">
                  <c:v>0.4451</c:v>
                </c:pt>
                <c:pt idx="1780">
                  <c:v>0.45190000000000002</c:v>
                </c:pt>
                <c:pt idx="1781">
                  <c:v>0.45040000000000002</c:v>
                </c:pt>
                <c:pt idx="1782">
                  <c:v>0.45910000000000001</c:v>
                </c:pt>
                <c:pt idx="1783">
                  <c:v>0.45269999999999999</c:v>
                </c:pt>
                <c:pt idx="1784">
                  <c:v>0.46200000000000002</c:v>
                </c:pt>
                <c:pt idx="1785">
                  <c:v>0.46160000000000001</c:v>
                </c:pt>
                <c:pt idx="1786">
                  <c:v>0.4612</c:v>
                </c:pt>
                <c:pt idx="1787">
                  <c:v>0.44879999999999998</c:v>
                </c:pt>
                <c:pt idx="1788">
                  <c:v>0.45960000000000001</c:v>
                </c:pt>
                <c:pt idx="1789">
                  <c:v>0.45929999999999999</c:v>
                </c:pt>
                <c:pt idx="1790">
                  <c:v>0.46189999999999998</c:v>
                </c:pt>
                <c:pt idx="1791">
                  <c:v>0.4551</c:v>
                </c:pt>
                <c:pt idx="1792">
                  <c:v>0.4556</c:v>
                </c:pt>
                <c:pt idx="1793">
                  <c:v>0.46529999999999999</c:v>
                </c:pt>
                <c:pt idx="1794">
                  <c:v>0.46929999999999999</c:v>
                </c:pt>
                <c:pt idx="1795">
                  <c:v>0.46129999999999999</c:v>
                </c:pt>
                <c:pt idx="1796">
                  <c:v>0.46529999999999999</c:v>
                </c:pt>
                <c:pt idx="1797">
                  <c:v>0.46639999999999998</c:v>
                </c:pt>
                <c:pt idx="1798">
                  <c:v>0.45779999999999998</c:v>
                </c:pt>
                <c:pt idx="1799">
                  <c:v>0.46729999999999999</c:v>
                </c:pt>
                <c:pt idx="1800">
                  <c:v>0.46439999999999998</c:v>
                </c:pt>
                <c:pt idx="1801">
                  <c:v>0.46260000000000001</c:v>
                </c:pt>
                <c:pt idx="1802">
                  <c:v>0.45119999999999999</c:v>
                </c:pt>
                <c:pt idx="1803">
                  <c:v>0.44829999999999998</c:v>
                </c:pt>
                <c:pt idx="1804">
                  <c:v>0.45390000000000003</c:v>
                </c:pt>
                <c:pt idx="1805">
                  <c:v>0.4657</c:v>
                </c:pt>
                <c:pt idx="1806">
                  <c:v>0.46850000000000003</c:v>
                </c:pt>
                <c:pt idx="1807">
                  <c:v>0.45979999999999999</c:v>
                </c:pt>
                <c:pt idx="1808">
                  <c:v>0.46410000000000001</c:v>
                </c:pt>
                <c:pt idx="1809">
                  <c:v>0.45950000000000002</c:v>
                </c:pt>
                <c:pt idx="1810">
                  <c:v>0.4708</c:v>
                </c:pt>
                <c:pt idx="1811">
                  <c:v>0.45789999999999997</c:v>
                </c:pt>
                <c:pt idx="1812">
                  <c:v>0.46700000000000003</c:v>
                </c:pt>
                <c:pt idx="1813">
                  <c:v>0.46750000000000003</c:v>
                </c:pt>
                <c:pt idx="1814">
                  <c:v>0.47470000000000001</c:v>
                </c:pt>
                <c:pt idx="1815">
                  <c:v>0.4582</c:v>
                </c:pt>
                <c:pt idx="1816">
                  <c:v>0.45760000000000001</c:v>
                </c:pt>
                <c:pt idx="1817">
                  <c:v>0.45140000000000002</c:v>
                </c:pt>
                <c:pt idx="1818">
                  <c:v>0.45229999999999998</c:v>
                </c:pt>
                <c:pt idx="1819">
                  <c:v>0.4486</c:v>
                </c:pt>
                <c:pt idx="1820">
                  <c:v>0.45479999999999998</c:v>
                </c:pt>
                <c:pt idx="1821">
                  <c:v>0.45079999999999998</c:v>
                </c:pt>
                <c:pt idx="1822">
                  <c:v>0.44390000000000002</c:v>
                </c:pt>
                <c:pt idx="1823">
                  <c:v>0.45140000000000002</c:v>
                </c:pt>
                <c:pt idx="1824">
                  <c:v>0.44340000000000002</c:v>
                </c:pt>
                <c:pt idx="1825">
                  <c:v>0.45710000000000001</c:v>
                </c:pt>
                <c:pt idx="1826">
                  <c:v>0.46060000000000001</c:v>
                </c:pt>
                <c:pt idx="1827">
                  <c:v>0.45629999999999998</c:v>
                </c:pt>
                <c:pt idx="1828">
                  <c:v>0.46129999999999999</c:v>
                </c:pt>
                <c:pt idx="1829">
                  <c:v>0.46139999999999998</c:v>
                </c:pt>
                <c:pt idx="1830">
                  <c:v>0.46389999999999998</c:v>
                </c:pt>
                <c:pt idx="1831">
                  <c:v>0.46750000000000003</c:v>
                </c:pt>
                <c:pt idx="1832">
                  <c:v>0.45529999999999998</c:v>
                </c:pt>
                <c:pt idx="1833">
                  <c:v>0.46210000000000001</c:v>
                </c:pt>
                <c:pt idx="1834">
                  <c:v>0.46200000000000002</c:v>
                </c:pt>
                <c:pt idx="1835">
                  <c:v>0.46489999999999998</c:v>
                </c:pt>
                <c:pt idx="1836">
                  <c:v>0.45729999999999998</c:v>
                </c:pt>
                <c:pt idx="1837">
                  <c:v>0.4375</c:v>
                </c:pt>
                <c:pt idx="1838">
                  <c:v>0.43959999999999999</c:v>
                </c:pt>
                <c:pt idx="1839">
                  <c:v>0.44369999999999998</c:v>
                </c:pt>
                <c:pt idx="1840">
                  <c:v>0.44929999999999998</c:v>
                </c:pt>
                <c:pt idx="1841">
                  <c:v>0.44529999999999997</c:v>
                </c:pt>
                <c:pt idx="1842">
                  <c:v>0.44059999999999999</c:v>
                </c:pt>
                <c:pt idx="1843">
                  <c:v>0.43559999999999999</c:v>
                </c:pt>
                <c:pt idx="1844">
                  <c:v>0.441</c:v>
                </c:pt>
                <c:pt idx="1845">
                  <c:v>0.44080000000000003</c:v>
                </c:pt>
                <c:pt idx="1846">
                  <c:v>0.44069999999999998</c:v>
                </c:pt>
                <c:pt idx="1847">
                  <c:v>0.44319999999999998</c:v>
                </c:pt>
                <c:pt idx="1848">
                  <c:v>0.4385</c:v>
                </c:pt>
                <c:pt idx="1849">
                  <c:v>0.44009999999999999</c:v>
                </c:pt>
                <c:pt idx="1850">
                  <c:v>0.43980000000000002</c:v>
                </c:pt>
                <c:pt idx="1851">
                  <c:v>0.43280000000000002</c:v>
                </c:pt>
                <c:pt idx="1852">
                  <c:v>0.4385</c:v>
                </c:pt>
                <c:pt idx="1853">
                  <c:v>0.44</c:v>
                </c:pt>
                <c:pt idx="1854">
                  <c:v>0.443</c:v>
                </c:pt>
                <c:pt idx="1855">
                  <c:v>0.44330000000000003</c:v>
                </c:pt>
                <c:pt idx="1856">
                  <c:v>0.45269999999999999</c:v>
                </c:pt>
                <c:pt idx="1857">
                  <c:v>0.44940000000000002</c:v>
                </c:pt>
                <c:pt idx="1858">
                  <c:v>0.44629999999999997</c:v>
                </c:pt>
                <c:pt idx="1859">
                  <c:v>0.4521</c:v>
                </c:pt>
                <c:pt idx="1860">
                  <c:v>0.45250000000000001</c:v>
                </c:pt>
                <c:pt idx="1861">
                  <c:v>0.44869999999999999</c:v>
                </c:pt>
                <c:pt idx="1862">
                  <c:v>0.44800000000000001</c:v>
                </c:pt>
                <c:pt idx="1863">
                  <c:v>0.45750000000000002</c:v>
                </c:pt>
                <c:pt idx="1864">
                  <c:v>0.4476</c:v>
                </c:pt>
                <c:pt idx="1865">
                  <c:v>0.45119999999999999</c:v>
                </c:pt>
                <c:pt idx="1866">
                  <c:v>0.44579999999999997</c:v>
                </c:pt>
                <c:pt idx="1867">
                  <c:v>0.44579999999999997</c:v>
                </c:pt>
                <c:pt idx="1868">
                  <c:v>0.44440000000000002</c:v>
                </c:pt>
                <c:pt idx="1869">
                  <c:v>0.44669999999999999</c:v>
                </c:pt>
                <c:pt idx="1870">
                  <c:v>0.44969999999999999</c:v>
                </c:pt>
                <c:pt idx="1871">
                  <c:v>0.45179999999999998</c:v>
                </c:pt>
                <c:pt idx="1872">
                  <c:v>0.44679999999999997</c:v>
                </c:pt>
                <c:pt idx="1873">
                  <c:v>0.43819999999999998</c:v>
                </c:pt>
                <c:pt idx="1874">
                  <c:v>0.45129999999999998</c:v>
                </c:pt>
                <c:pt idx="1875">
                  <c:v>0.44429999999999997</c:v>
                </c:pt>
                <c:pt idx="1876">
                  <c:v>0.45269999999999999</c:v>
                </c:pt>
                <c:pt idx="1877">
                  <c:v>0.44929999999999998</c:v>
                </c:pt>
                <c:pt idx="1878">
                  <c:v>0.4385</c:v>
                </c:pt>
                <c:pt idx="1879">
                  <c:v>0.45140000000000002</c:v>
                </c:pt>
                <c:pt idx="1880">
                  <c:v>0.45400000000000001</c:v>
                </c:pt>
                <c:pt idx="1881">
                  <c:v>0.44540000000000002</c:v>
                </c:pt>
                <c:pt idx="1882">
                  <c:v>0.43440000000000001</c:v>
                </c:pt>
                <c:pt idx="1883">
                  <c:v>0.4496</c:v>
                </c:pt>
                <c:pt idx="1884">
                  <c:v>0.44180000000000003</c:v>
                </c:pt>
                <c:pt idx="1885">
                  <c:v>0.45440000000000003</c:v>
                </c:pt>
                <c:pt idx="1886">
                  <c:v>0.45269999999999999</c:v>
                </c:pt>
                <c:pt idx="1887">
                  <c:v>0.45029999999999998</c:v>
                </c:pt>
                <c:pt idx="1888">
                  <c:v>0.45450000000000002</c:v>
                </c:pt>
                <c:pt idx="1889">
                  <c:v>0.45</c:v>
                </c:pt>
                <c:pt idx="1890">
                  <c:v>0.4516</c:v>
                </c:pt>
                <c:pt idx="1891">
                  <c:v>0.43940000000000001</c:v>
                </c:pt>
                <c:pt idx="1892">
                  <c:v>0.44450000000000001</c:v>
                </c:pt>
                <c:pt idx="1893">
                  <c:v>0.44490000000000002</c:v>
                </c:pt>
                <c:pt idx="1894">
                  <c:v>0.44440000000000002</c:v>
                </c:pt>
                <c:pt idx="1895">
                  <c:v>0.44390000000000002</c:v>
                </c:pt>
                <c:pt idx="1896">
                  <c:v>0.4516</c:v>
                </c:pt>
                <c:pt idx="1897">
                  <c:v>0.44490000000000002</c:v>
                </c:pt>
                <c:pt idx="1898">
                  <c:v>0.42970000000000003</c:v>
                </c:pt>
                <c:pt idx="1899">
                  <c:v>0.44550000000000001</c:v>
                </c:pt>
                <c:pt idx="1900">
                  <c:v>0.442</c:v>
                </c:pt>
                <c:pt idx="1901">
                  <c:v>0.45100000000000001</c:v>
                </c:pt>
                <c:pt idx="1902">
                  <c:v>0.44829999999999998</c:v>
                </c:pt>
                <c:pt idx="1903">
                  <c:v>0.45440000000000003</c:v>
                </c:pt>
                <c:pt idx="1904">
                  <c:v>0.44309999999999999</c:v>
                </c:pt>
                <c:pt idx="1905">
                  <c:v>0.432</c:v>
                </c:pt>
                <c:pt idx="1906">
                  <c:v>0.44069999999999998</c:v>
                </c:pt>
                <c:pt idx="1907">
                  <c:v>0.44919999999999999</c:v>
                </c:pt>
                <c:pt idx="1908">
                  <c:v>0.44119999999999998</c:v>
                </c:pt>
                <c:pt idx="1909">
                  <c:v>0.4425</c:v>
                </c:pt>
                <c:pt idx="1910">
                  <c:v>0.4405</c:v>
                </c:pt>
                <c:pt idx="1911">
                  <c:v>0.45579999999999998</c:v>
                </c:pt>
                <c:pt idx="1912">
                  <c:v>0.44500000000000001</c:v>
                </c:pt>
                <c:pt idx="1913">
                  <c:v>0.43149999999999999</c:v>
                </c:pt>
                <c:pt idx="1914">
                  <c:v>0.44209999999999999</c:v>
                </c:pt>
                <c:pt idx="1915">
                  <c:v>0.4395</c:v>
                </c:pt>
                <c:pt idx="1916">
                  <c:v>0.44419999999999998</c:v>
                </c:pt>
                <c:pt idx="1917">
                  <c:v>0.44369999999999998</c:v>
                </c:pt>
                <c:pt idx="1918">
                  <c:v>0.44669999999999999</c:v>
                </c:pt>
                <c:pt idx="1919">
                  <c:v>0.45269999999999999</c:v>
                </c:pt>
                <c:pt idx="1920">
                  <c:v>0.43769999999999998</c:v>
                </c:pt>
                <c:pt idx="1921">
                  <c:v>0.43859999999999999</c:v>
                </c:pt>
                <c:pt idx="1922">
                  <c:v>0.44679999999999997</c:v>
                </c:pt>
                <c:pt idx="1923">
                  <c:v>0.45429999999999998</c:v>
                </c:pt>
                <c:pt idx="1924">
                  <c:v>0.44219999999999998</c:v>
                </c:pt>
                <c:pt idx="1925">
                  <c:v>0.44350000000000001</c:v>
                </c:pt>
                <c:pt idx="1926">
                  <c:v>0.44269999999999998</c:v>
                </c:pt>
                <c:pt idx="1927">
                  <c:v>0.4461</c:v>
                </c:pt>
                <c:pt idx="1928">
                  <c:v>0.44740000000000002</c:v>
                </c:pt>
                <c:pt idx="1929">
                  <c:v>0.44969999999999999</c:v>
                </c:pt>
                <c:pt idx="1930">
                  <c:v>0.4521</c:v>
                </c:pt>
                <c:pt idx="1931">
                  <c:v>0.44779999999999998</c:v>
                </c:pt>
                <c:pt idx="1932">
                  <c:v>0.4446</c:v>
                </c:pt>
                <c:pt idx="1933">
                  <c:v>0.44379999999999997</c:v>
                </c:pt>
                <c:pt idx="1934">
                  <c:v>0.45490000000000003</c:v>
                </c:pt>
                <c:pt idx="1935">
                  <c:v>0.45019999999999999</c:v>
                </c:pt>
                <c:pt idx="1936">
                  <c:v>0.45279999999999998</c:v>
                </c:pt>
                <c:pt idx="1937">
                  <c:v>0.45279999999999998</c:v>
                </c:pt>
                <c:pt idx="1938">
                  <c:v>0.4541</c:v>
                </c:pt>
                <c:pt idx="1939">
                  <c:v>0.45500000000000002</c:v>
                </c:pt>
                <c:pt idx="1940">
                  <c:v>0.4531</c:v>
                </c:pt>
                <c:pt idx="1941">
                  <c:v>0.4526</c:v>
                </c:pt>
                <c:pt idx="1942">
                  <c:v>0.45569999999999999</c:v>
                </c:pt>
                <c:pt idx="1943">
                  <c:v>0.45040000000000002</c:v>
                </c:pt>
                <c:pt idx="1944">
                  <c:v>0.44180000000000003</c:v>
                </c:pt>
                <c:pt idx="1945">
                  <c:v>0.44180000000000003</c:v>
                </c:pt>
                <c:pt idx="1946">
                  <c:v>0.43309999999999998</c:v>
                </c:pt>
                <c:pt idx="1947">
                  <c:v>0.44090000000000001</c:v>
                </c:pt>
                <c:pt idx="1948">
                  <c:v>0.45269999999999999</c:v>
                </c:pt>
                <c:pt idx="1949">
                  <c:v>0.44290000000000002</c:v>
                </c:pt>
                <c:pt idx="1950">
                  <c:v>0.44059999999999999</c:v>
                </c:pt>
                <c:pt idx="1951">
                  <c:v>0.44690000000000002</c:v>
                </c:pt>
                <c:pt idx="1952">
                  <c:v>0.45629999999999998</c:v>
                </c:pt>
                <c:pt idx="1953">
                  <c:v>0.45379999999999998</c:v>
                </c:pt>
                <c:pt idx="1954">
                  <c:v>0.4254</c:v>
                </c:pt>
                <c:pt idx="1955">
                  <c:v>0.4617</c:v>
                </c:pt>
                <c:pt idx="1956">
                  <c:v>0.46029999999999999</c:v>
                </c:pt>
                <c:pt idx="1957">
                  <c:v>0.44800000000000001</c:v>
                </c:pt>
                <c:pt idx="1958">
                  <c:v>0.442</c:v>
                </c:pt>
                <c:pt idx="1959">
                  <c:v>0.44929999999999998</c:v>
                </c:pt>
                <c:pt idx="1960">
                  <c:v>0.4572</c:v>
                </c:pt>
                <c:pt idx="1961">
                  <c:v>0.46229999999999999</c:v>
                </c:pt>
                <c:pt idx="1962">
                  <c:v>0.45860000000000001</c:v>
                </c:pt>
                <c:pt idx="1963">
                  <c:v>0.45379999999999998</c:v>
                </c:pt>
                <c:pt idx="1964">
                  <c:v>0.44640000000000002</c:v>
                </c:pt>
                <c:pt idx="1965">
                  <c:v>0.45989999999999998</c:v>
                </c:pt>
                <c:pt idx="1966">
                  <c:v>0.45300000000000001</c:v>
                </c:pt>
                <c:pt idx="1967">
                  <c:v>0.45169999999999999</c:v>
                </c:pt>
                <c:pt idx="1968">
                  <c:v>0.45540000000000003</c:v>
                </c:pt>
                <c:pt idx="1969">
                  <c:v>0.44990000000000002</c:v>
                </c:pt>
                <c:pt idx="1970">
                  <c:v>0.45240000000000002</c:v>
                </c:pt>
                <c:pt idx="1971">
                  <c:v>0.437</c:v>
                </c:pt>
                <c:pt idx="1972">
                  <c:v>0.45200000000000001</c:v>
                </c:pt>
                <c:pt idx="1973">
                  <c:v>0.45419999999999999</c:v>
                </c:pt>
                <c:pt idx="1974">
                  <c:v>0.44919999999999999</c:v>
                </c:pt>
                <c:pt idx="1975">
                  <c:v>0.4577</c:v>
                </c:pt>
                <c:pt idx="1976">
                  <c:v>0.4506</c:v>
                </c:pt>
                <c:pt idx="1977">
                  <c:v>0.45739999999999997</c:v>
                </c:pt>
                <c:pt idx="1978">
                  <c:v>0.44750000000000001</c:v>
                </c:pt>
                <c:pt idx="1979">
                  <c:v>0.437</c:v>
                </c:pt>
                <c:pt idx="1980">
                  <c:v>0.4491</c:v>
                </c:pt>
                <c:pt idx="1981">
                  <c:v>0.45810000000000001</c:v>
                </c:pt>
                <c:pt idx="1982">
                  <c:v>0.45340000000000003</c:v>
                </c:pt>
                <c:pt idx="1983">
                  <c:v>0.46060000000000001</c:v>
                </c:pt>
                <c:pt idx="1984">
                  <c:v>0.45500000000000002</c:v>
                </c:pt>
                <c:pt idx="1985">
                  <c:v>0.45400000000000001</c:v>
                </c:pt>
                <c:pt idx="1986">
                  <c:v>0.45140000000000002</c:v>
                </c:pt>
                <c:pt idx="1987">
                  <c:v>0.45700000000000002</c:v>
                </c:pt>
                <c:pt idx="1988">
                  <c:v>0.45569999999999999</c:v>
                </c:pt>
                <c:pt idx="1989">
                  <c:v>0.46129999999999999</c:v>
                </c:pt>
                <c:pt idx="1990">
                  <c:v>0.44619999999999999</c:v>
                </c:pt>
                <c:pt idx="1991">
                  <c:v>0.45529999999999998</c:v>
                </c:pt>
                <c:pt idx="1992">
                  <c:v>0.4551</c:v>
                </c:pt>
                <c:pt idx="1993">
                  <c:v>0.45569999999999999</c:v>
                </c:pt>
                <c:pt idx="1994">
                  <c:v>0.4577</c:v>
                </c:pt>
                <c:pt idx="1995">
                  <c:v>0.45040000000000002</c:v>
                </c:pt>
                <c:pt idx="1996">
                  <c:v>0.4521</c:v>
                </c:pt>
                <c:pt idx="1997">
                  <c:v>0.45860000000000001</c:v>
                </c:pt>
                <c:pt idx="1998">
                  <c:v>0.45679999999999998</c:v>
                </c:pt>
                <c:pt idx="1999">
                  <c:v>0.46889999999999998</c:v>
                </c:pt>
                <c:pt idx="2000">
                  <c:v>0.44550000000000001</c:v>
                </c:pt>
                <c:pt idx="2001">
                  <c:v>0.4481</c:v>
                </c:pt>
                <c:pt idx="2002">
                  <c:v>0.44429999999999997</c:v>
                </c:pt>
                <c:pt idx="2003">
                  <c:v>0.44429999999999997</c:v>
                </c:pt>
                <c:pt idx="2004">
                  <c:v>0.441</c:v>
                </c:pt>
                <c:pt idx="2005">
                  <c:v>0.43759999999999999</c:v>
                </c:pt>
                <c:pt idx="2006">
                  <c:v>0.43169999999999997</c:v>
                </c:pt>
                <c:pt idx="2007">
                  <c:v>0.42959999999999998</c:v>
                </c:pt>
                <c:pt idx="2008">
                  <c:v>0.44159999999999999</c:v>
                </c:pt>
                <c:pt idx="2009">
                  <c:v>0.43790000000000001</c:v>
                </c:pt>
                <c:pt idx="2010">
                  <c:v>0.44</c:v>
                </c:pt>
                <c:pt idx="2011">
                  <c:v>0.44169999999999998</c:v>
                </c:pt>
                <c:pt idx="2012">
                  <c:v>0.44940000000000002</c:v>
                </c:pt>
                <c:pt idx="2013">
                  <c:v>0.44750000000000001</c:v>
                </c:pt>
                <c:pt idx="2014">
                  <c:v>0.44790000000000002</c:v>
                </c:pt>
                <c:pt idx="2015">
                  <c:v>0.43969999999999998</c:v>
                </c:pt>
                <c:pt idx="2016">
                  <c:v>0.45150000000000001</c:v>
                </c:pt>
                <c:pt idx="2017">
                  <c:v>0.45179999999999998</c:v>
                </c:pt>
                <c:pt idx="2018">
                  <c:v>0.45140000000000002</c:v>
                </c:pt>
                <c:pt idx="2019">
                  <c:v>0.44600000000000001</c:v>
                </c:pt>
                <c:pt idx="2020">
                  <c:v>0.44850000000000001</c:v>
                </c:pt>
                <c:pt idx="2021">
                  <c:v>0.44519999999999998</c:v>
                </c:pt>
                <c:pt idx="2022">
                  <c:v>0.43830000000000002</c:v>
                </c:pt>
                <c:pt idx="2023">
                  <c:v>0.43990000000000001</c:v>
                </c:pt>
                <c:pt idx="2024">
                  <c:v>0.44169999999999998</c:v>
                </c:pt>
                <c:pt idx="2025">
                  <c:v>0.4395</c:v>
                </c:pt>
                <c:pt idx="2026">
                  <c:v>0.45369999999999999</c:v>
                </c:pt>
                <c:pt idx="2027">
                  <c:v>0.44579999999999997</c:v>
                </c:pt>
                <c:pt idx="2028">
                  <c:v>0.4466</c:v>
                </c:pt>
                <c:pt idx="2029">
                  <c:v>0.44429999999999997</c:v>
                </c:pt>
                <c:pt idx="2030">
                  <c:v>0.44650000000000001</c:v>
                </c:pt>
                <c:pt idx="2031">
                  <c:v>0.45079999999999998</c:v>
                </c:pt>
                <c:pt idx="2032">
                  <c:v>0.42380000000000001</c:v>
                </c:pt>
                <c:pt idx="2033">
                  <c:v>0.44569999999999999</c:v>
                </c:pt>
                <c:pt idx="2034">
                  <c:v>0.44259999999999999</c:v>
                </c:pt>
                <c:pt idx="2035">
                  <c:v>0.44080000000000003</c:v>
                </c:pt>
                <c:pt idx="2036">
                  <c:v>0.4425</c:v>
                </c:pt>
                <c:pt idx="2037">
                  <c:v>0.44340000000000002</c:v>
                </c:pt>
                <c:pt idx="2038">
                  <c:v>0.43809999999999999</c:v>
                </c:pt>
                <c:pt idx="2039">
                  <c:v>0.44059999999999999</c:v>
                </c:pt>
                <c:pt idx="2040">
                  <c:v>0.45079999999999998</c:v>
                </c:pt>
                <c:pt idx="2041">
                  <c:v>0.44359999999999999</c:v>
                </c:pt>
                <c:pt idx="2042">
                  <c:v>0.43869999999999998</c:v>
                </c:pt>
                <c:pt idx="2043">
                  <c:v>0.44669999999999999</c:v>
                </c:pt>
                <c:pt idx="2044">
                  <c:v>0.44280000000000003</c:v>
                </c:pt>
                <c:pt idx="2045">
                  <c:v>0.44280000000000003</c:v>
                </c:pt>
                <c:pt idx="2046">
                  <c:v>0.44850000000000001</c:v>
                </c:pt>
                <c:pt idx="2047">
                  <c:v>0.44240000000000002</c:v>
                </c:pt>
                <c:pt idx="2048">
                  <c:v>0.4446</c:v>
                </c:pt>
                <c:pt idx="2049">
                  <c:v>0.45029999999999998</c:v>
                </c:pt>
                <c:pt idx="2050">
                  <c:v>0.44740000000000002</c:v>
                </c:pt>
                <c:pt idx="2051">
                  <c:v>0.45760000000000001</c:v>
                </c:pt>
                <c:pt idx="2052">
                  <c:v>0.44700000000000001</c:v>
                </c:pt>
                <c:pt idx="2053">
                  <c:v>0.43680000000000002</c:v>
                </c:pt>
                <c:pt idx="2054">
                  <c:v>0.45440000000000003</c:v>
                </c:pt>
                <c:pt idx="2055">
                  <c:v>0.4466</c:v>
                </c:pt>
                <c:pt idx="2056">
                  <c:v>0.4481</c:v>
                </c:pt>
                <c:pt idx="2057">
                  <c:v>0.4481</c:v>
                </c:pt>
                <c:pt idx="2058">
                  <c:v>0.44440000000000002</c:v>
                </c:pt>
                <c:pt idx="2059">
                  <c:v>0.44069999999999998</c:v>
                </c:pt>
                <c:pt idx="2060">
                  <c:v>0.4415</c:v>
                </c:pt>
                <c:pt idx="2061">
                  <c:v>0.44540000000000002</c:v>
                </c:pt>
                <c:pt idx="2062">
                  <c:v>0.4476</c:v>
                </c:pt>
                <c:pt idx="2063">
                  <c:v>0.45440000000000003</c:v>
                </c:pt>
                <c:pt idx="2064">
                  <c:v>0.44769999999999999</c:v>
                </c:pt>
                <c:pt idx="2065">
                  <c:v>0.44080000000000003</c:v>
                </c:pt>
                <c:pt idx="2066">
                  <c:v>0.44850000000000001</c:v>
                </c:pt>
                <c:pt idx="2067">
                  <c:v>0.45450000000000002</c:v>
                </c:pt>
                <c:pt idx="2068">
                  <c:v>0.4476</c:v>
                </c:pt>
                <c:pt idx="2069">
                  <c:v>0.44500000000000001</c:v>
                </c:pt>
                <c:pt idx="2070">
                  <c:v>0.44469999999999998</c:v>
                </c:pt>
                <c:pt idx="2071">
                  <c:v>0.44940000000000002</c:v>
                </c:pt>
                <c:pt idx="2072">
                  <c:v>0.44990000000000002</c:v>
                </c:pt>
                <c:pt idx="2073">
                  <c:v>0.44550000000000001</c:v>
                </c:pt>
                <c:pt idx="2074">
                  <c:v>0.44159999999999999</c:v>
                </c:pt>
                <c:pt idx="2075">
                  <c:v>0.44440000000000002</c:v>
                </c:pt>
                <c:pt idx="2076">
                  <c:v>0.4511</c:v>
                </c:pt>
                <c:pt idx="2077">
                  <c:v>0.44769999999999999</c:v>
                </c:pt>
                <c:pt idx="2078">
                  <c:v>0.44419999999999998</c:v>
                </c:pt>
                <c:pt idx="2079">
                  <c:v>0.44569999999999999</c:v>
                </c:pt>
                <c:pt idx="2080">
                  <c:v>0.44979999999999998</c:v>
                </c:pt>
                <c:pt idx="2081">
                  <c:v>0.44290000000000002</c:v>
                </c:pt>
                <c:pt idx="2082">
                  <c:v>0.4405</c:v>
                </c:pt>
                <c:pt idx="2083">
                  <c:v>0.44400000000000001</c:v>
                </c:pt>
                <c:pt idx="2084">
                  <c:v>0.44819999999999999</c:v>
                </c:pt>
                <c:pt idx="2085">
                  <c:v>0.45100000000000001</c:v>
                </c:pt>
                <c:pt idx="2086">
                  <c:v>0.44519999999999998</c:v>
                </c:pt>
                <c:pt idx="2087">
                  <c:v>0.44319999999999998</c:v>
                </c:pt>
                <c:pt idx="2088">
                  <c:v>0.4456</c:v>
                </c:pt>
                <c:pt idx="2089">
                  <c:v>0.44069999999999998</c:v>
                </c:pt>
                <c:pt idx="2090">
                  <c:v>0.44950000000000001</c:v>
                </c:pt>
                <c:pt idx="2091">
                  <c:v>0.44640000000000002</c:v>
                </c:pt>
                <c:pt idx="2092">
                  <c:v>0.44180000000000003</c:v>
                </c:pt>
                <c:pt idx="2093">
                  <c:v>0.43609999999999999</c:v>
                </c:pt>
                <c:pt idx="2094">
                  <c:v>0.44309999999999999</c:v>
                </c:pt>
                <c:pt idx="2095">
                  <c:v>0.44540000000000002</c:v>
                </c:pt>
                <c:pt idx="2096">
                  <c:v>0.44919999999999999</c:v>
                </c:pt>
                <c:pt idx="2097">
                  <c:v>0.44529999999999997</c:v>
                </c:pt>
                <c:pt idx="2098">
                  <c:v>0.4526</c:v>
                </c:pt>
                <c:pt idx="2099">
                  <c:v>0.45200000000000001</c:v>
                </c:pt>
                <c:pt idx="2100">
                  <c:v>0.45279999999999998</c:v>
                </c:pt>
                <c:pt idx="2101">
                  <c:v>0.44280000000000003</c:v>
                </c:pt>
                <c:pt idx="2102">
                  <c:v>0.44259999999999999</c:v>
                </c:pt>
                <c:pt idx="2103">
                  <c:v>0.44259999999999999</c:v>
                </c:pt>
                <c:pt idx="2104">
                  <c:v>0.44769999999999999</c:v>
                </c:pt>
                <c:pt idx="2105">
                  <c:v>0.44359999999999999</c:v>
                </c:pt>
                <c:pt idx="2106">
                  <c:v>0.4466</c:v>
                </c:pt>
                <c:pt idx="2107">
                  <c:v>0.44529999999999997</c:v>
                </c:pt>
                <c:pt idx="2108">
                  <c:v>0.43930000000000002</c:v>
                </c:pt>
                <c:pt idx="2109">
                  <c:v>0.44479999999999997</c:v>
                </c:pt>
                <c:pt idx="2110">
                  <c:v>0.4425</c:v>
                </c:pt>
                <c:pt idx="2111">
                  <c:v>0.44779999999999998</c:v>
                </c:pt>
                <c:pt idx="2112">
                  <c:v>0.45069999999999999</c:v>
                </c:pt>
                <c:pt idx="2113">
                  <c:v>0.44130000000000003</c:v>
                </c:pt>
                <c:pt idx="2114">
                  <c:v>0.43759999999999999</c:v>
                </c:pt>
                <c:pt idx="2115">
                  <c:v>0.44030000000000002</c:v>
                </c:pt>
                <c:pt idx="2116">
                  <c:v>0.4446</c:v>
                </c:pt>
                <c:pt idx="2117">
                  <c:v>0.4456</c:v>
                </c:pt>
                <c:pt idx="2118">
                  <c:v>0.44519999999999998</c:v>
                </c:pt>
                <c:pt idx="2119">
                  <c:v>0.44409999999999999</c:v>
                </c:pt>
                <c:pt idx="2120">
                  <c:v>0.4486</c:v>
                </c:pt>
                <c:pt idx="2121">
                  <c:v>0.441</c:v>
                </c:pt>
                <c:pt idx="2122">
                  <c:v>0.44819999999999999</c:v>
                </c:pt>
                <c:pt idx="2123">
                  <c:v>0.4466</c:v>
                </c:pt>
                <c:pt idx="2124">
                  <c:v>0.44080000000000003</c:v>
                </c:pt>
                <c:pt idx="2125">
                  <c:v>0.44929999999999998</c:v>
                </c:pt>
                <c:pt idx="2126">
                  <c:v>0.45340000000000003</c:v>
                </c:pt>
                <c:pt idx="2127">
                  <c:v>0.44929999999999998</c:v>
                </c:pt>
                <c:pt idx="2128">
                  <c:v>0.44769999999999999</c:v>
                </c:pt>
                <c:pt idx="2129">
                  <c:v>0.44390000000000002</c:v>
                </c:pt>
                <c:pt idx="2130">
                  <c:v>0.44600000000000001</c:v>
                </c:pt>
                <c:pt idx="2131">
                  <c:v>0.45040000000000002</c:v>
                </c:pt>
                <c:pt idx="2132">
                  <c:v>0.44900000000000001</c:v>
                </c:pt>
                <c:pt idx="2133">
                  <c:v>0.44769999999999999</c:v>
                </c:pt>
                <c:pt idx="2134">
                  <c:v>0.44719999999999999</c:v>
                </c:pt>
                <c:pt idx="2135">
                  <c:v>0.45169999999999999</c:v>
                </c:pt>
                <c:pt idx="2136">
                  <c:v>0.45069999999999999</c:v>
                </c:pt>
                <c:pt idx="2137">
                  <c:v>0.4466</c:v>
                </c:pt>
                <c:pt idx="2138">
                  <c:v>0.45400000000000001</c:v>
                </c:pt>
                <c:pt idx="2139">
                  <c:v>0.44990000000000002</c:v>
                </c:pt>
                <c:pt idx="2140">
                  <c:v>0.4516</c:v>
                </c:pt>
                <c:pt idx="2141">
                  <c:v>0.45429999999999998</c:v>
                </c:pt>
                <c:pt idx="2142">
                  <c:v>0.45290000000000002</c:v>
                </c:pt>
                <c:pt idx="2143">
                  <c:v>0.45250000000000001</c:v>
                </c:pt>
                <c:pt idx="2144">
                  <c:v>0.45090000000000002</c:v>
                </c:pt>
                <c:pt idx="2145">
                  <c:v>0.45600000000000002</c:v>
                </c:pt>
                <c:pt idx="2146">
                  <c:v>0.45529999999999998</c:v>
                </c:pt>
                <c:pt idx="2147">
                  <c:v>0.46039999999999998</c:v>
                </c:pt>
                <c:pt idx="2148">
                  <c:v>0.44650000000000001</c:v>
                </c:pt>
                <c:pt idx="2149">
                  <c:v>0.46029999999999999</c:v>
                </c:pt>
                <c:pt idx="2150">
                  <c:v>0.4572</c:v>
                </c:pt>
                <c:pt idx="2151">
                  <c:v>0.46139999999999998</c:v>
                </c:pt>
                <c:pt idx="2152">
                  <c:v>0.45629999999999998</c:v>
                </c:pt>
                <c:pt idx="2153">
                  <c:v>0.45929999999999999</c:v>
                </c:pt>
                <c:pt idx="2154">
                  <c:v>0.4304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AC5-4CCC-8C95-2FDB7E0B8D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2533872"/>
        <c:axId val="262317976"/>
      </c:scatterChart>
      <c:valAx>
        <c:axId val="262533872"/>
        <c:scaling>
          <c:orientation val="minMax"/>
          <c:max val="1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62317976"/>
        <c:crosses val="autoZero"/>
        <c:crossBetween val="midCat"/>
      </c:valAx>
      <c:valAx>
        <c:axId val="262317976"/>
        <c:scaling>
          <c:orientation val="minMax"/>
          <c:max val="0.5"/>
          <c:min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625338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baseline="0"/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n-US" sz="1400" dirty="0" smtClean="0">
                <a:solidFill>
                  <a:srgbClr val="0000FF"/>
                </a:solidFill>
              </a:rPr>
              <a:t>Aqua</a:t>
            </a:r>
            <a:r>
              <a:rPr lang="en-US" sz="1400" dirty="0" smtClean="0"/>
              <a:t> </a:t>
            </a:r>
            <a:r>
              <a:rPr lang="en-US" sz="1400" dirty="0"/>
              <a:t>&amp; </a:t>
            </a:r>
            <a:r>
              <a:rPr lang="en-US" sz="1400" dirty="0" smtClean="0">
                <a:solidFill>
                  <a:srgbClr val="FF0000"/>
                </a:solidFill>
              </a:rPr>
              <a:t>Terra</a:t>
            </a:r>
            <a:r>
              <a:rPr lang="en-US" sz="1400" dirty="0" smtClean="0"/>
              <a:t> R</a:t>
            </a:r>
            <a:r>
              <a:rPr lang="en-US" sz="1400" baseline="-25000" dirty="0" smtClean="0"/>
              <a:t>n</a:t>
            </a:r>
            <a:r>
              <a:rPr lang="en-US" sz="1400" dirty="0" smtClean="0"/>
              <a:t> after de-trending</a:t>
            </a:r>
            <a:r>
              <a:rPr lang="en-US" sz="1400" baseline="0" dirty="0" smtClean="0"/>
              <a:t> and x-calibration</a:t>
            </a:r>
            <a:endParaRPr lang="en-US" sz="1400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Aqua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rgbClr val="0000FF"/>
              </a:solidFill>
              <a:ln w="9525">
                <a:noFill/>
              </a:ln>
              <a:effectLst/>
            </c:spPr>
          </c:marker>
          <c:trendline>
            <c:spPr>
              <a:ln w="31750" cap="rnd">
                <a:solidFill>
                  <a:srgbClr val="0000FF"/>
                </a:solidFill>
                <a:prstDash val="solid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2.9557310624587323E-2"/>
                  <c:y val="-0.23702896512935884"/>
                </c:manualLayout>
              </c:layout>
              <c:numFmt formatCode="0.0000E+00" sourceLinked="0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baseline="0">
                      <a:solidFill>
                        <a:srgbClr val="0000FF"/>
                      </a:solidFill>
                    </a:defRPr>
                  </a:pPr>
                  <a:endParaRPr lang="en-US"/>
                </a:p>
              </c:txPr>
            </c:trendlineLbl>
          </c:trendline>
          <c:xVal>
            <c:numRef>
              <c:f>Aqua!$A$2:$A$3000</c:f>
              <c:numCache>
                <c:formatCode>0.000</c:formatCode>
                <c:ptCount val="2999"/>
                <c:pt idx="0">
                  <c:v>0</c:v>
                </c:pt>
                <c:pt idx="1">
                  <c:v>5.4794520547945206E-3</c:v>
                </c:pt>
                <c:pt idx="2">
                  <c:v>8.21917808219178E-3</c:v>
                </c:pt>
                <c:pt idx="3">
                  <c:v>1.3698630136986301E-2</c:v>
                </c:pt>
                <c:pt idx="4">
                  <c:v>2.1917808219178082E-2</c:v>
                </c:pt>
                <c:pt idx="5">
                  <c:v>2.4657534246575342E-2</c:v>
                </c:pt>
                <c:pt idx="6">
                  <c:v>3.5616438356164383E-2</c:v>
                </c:pt>
                <c:pt idx="7">
                  <c:v>4.3835616438356165E-2</c:v>
                </c:pt>
                <c:pt idx="8">
                  <c:v>4.6575342465753428E-2</c:v>
                </c:pt>
                <c:pt idx="9">
                  <c:v>5.2054794520547946E-2</c:v>
                </c:pt>
                <c:pt idx="10">
                  <c:v>5.4794520547945202E-2</c:v>
                </c:pt>
                <c:pt idx="11">
                  <c:v>5.7534246575342465E-2</c:v>
                </c:pt>
                <c:pt idx="12">
                  <c:v>6.575342465753424E-2</c:v>
                </c:pt>
                <c:pt idx="13">
                  <c:v>6.8493150684931503E-2</c:v>
                </c:pt>
                <c:pt idx="14">
                  <c:v>7.9452054794520555E-2</c:v>
                </c:pt>
                <c:pt idx="15">
                  <c:v>8.2191780821917804E-2</c:v>
                </c:pt>
                <c:pt idx="16">
                  <c:v>8.4931506849315067E-2</c:v>
                </c:pt>
                <c:pt idx="17">
                  <c:v>9.3150684931506855E-2</c:v>
                </c:pt>
                <c:pt idx="18">
                  <c:v>9.5890410958904104E-2</c:v>
                </c:pt>
                <c:pt idx="19">
                  <c:v>9.8630136986301367E-2</c:v>
                </c:pt>
                <c:pt idx="20">
                  <c:v>0.10410958904109589</c:v>
                </c:pt>
                <c:pt idx="21">
                  <c:v>0.11232876712328767</c:v>
                </c:pt>
                <c:pt idx="22">
                  <c:v>0.12054794520547946</c:v>
                </c:pt>
                <c:pt idx="23">
                  <c:v>0.12328767123287671</c:v>
                </c:pt>
                <c:pt idx="24">
                  <c:v>0.14246575342465753</c:v>
                </c:pt>
                <c:pt idx="25">
                  <c:v>0.14520547945205478</c:v>
                </c:pt>
                <c:pt idx="26">
                  <c:v>0.14794520547945206</c:v>
                </c:pt>
                <c:pt idx="27">
                  <c:v>0.15068493150684931</c:v>
                </c:pt>
                <c:pt idx="28">
                  <c:v>0.15616438356164383</c:v>
                </c:pt>
                <c:pt idx="29">
                  <c:v>0.15890410958904111</c:v>
                </c:pt>
                <c:pt idx="30">
                  <c:v>0.16712328767123288</c:v>
                </c:pt>
                <c:pt idx="31">
                  <c:v>0.16986301369863013</c:v>
                </c:pt>
                <c:pt idx="32">
                  <c:v>0.17534246575342466</c:v>
                </c:pt>
                <c:pt idx="33">
                  <c:v>0.18082191780821918</c:v>
                </c:pt>
                <c:pt idx="34">
                  <c:v>0.18356164383561643</c:v>
                </c:pt>
                <c:pt idx="35">
                  <c:v>0.19452054794520549</c:v>
                </c:pt>
                <c:pt idx="36">
                  <c:v>0.2</c:v>
                </c:pt>
                <c:pt idx="37">
                  <c:v>0.20273972602739726</c:v>
                </c:pt>
                <c:pt idx="38">
                  <c:v>0.20547945205479451</c:v>
                </c:pt>
                <c:pt idx="39">
                  <c:v>0.21369863013698631</c:v>
                </c:pt>
                <c:pt idx="40">
                  <c:v>0.21917808219178081</c:v>
                </c:pt>
                <c:pt idx="41">
                  <c:v>0.23287671232876711</c:v>
                </c:pt>
                <c:pt idx="42">
                  <c:v>0.23835616438356164</c:v>
                </c:pt>
                <c:pt idx="43">
                  <c:v>0.24383561643835616</c:v>
                </c:pt>
                <c:pt idx="44">
                  <c:v>0.27123287671232876</c:v>
                </c:pt>
                <c:pt idx="45">
                  <c:v>0.27671232876712326</c:v>
                </c:pt>
                <c:pt idx="46">
                  <c:v>0.28219178082191781</c:v>
                </c:pt>
                <c:pt idx="47">
                  <c:v>0.30136986301369861</c:v>
                </c:pt>
                <c:pt idx="48">
                  <c:v>0.30684931506849317</c:v>
                </c:pt>
                <c:pt idx="49">
                  <c:v>0.32054794520547947</c:v>
                </c:pt>
                <c:pt idx="50">
                  <c:v>0.32602739726027397</c:v>
                </c:pt>
                <c:pt idx="51">
                  <c:v>0.33150684931506852</c:v>
                </c:pt>
                <c:pt idx="52">
                  <c:v>0.33972602739726027</c:v>
                </c:pt>
                <c:pt idx="53">
                  <c:v>0.34520547945205482</c:v>
                </c:pt>
                <c:pt idx="54">
                  <c:v>0.35068493150684932</c:v>
                </c:pt>
                <c:pt idx="55">
                  <c:v>0.35616438356164382</c:v>
                </c:pt>
                <c:pt idx="56">
                  <c:v>0.36164383561643837</c:v>
                </c:pt>
                <c:pt idx="57">
                  <c:v>0.36438356164383562</c:v>
                </c:pt>
                <c:pt idx="58">
                  <c:v>0.36986301369863012</c:v>
                </c:pt>
                <c:pt idx="59">
                  <c:v>0.37534246575342467</c:v>
                </c:pt>
                <c:pt idx="60">
                  <c:v>0.37808219178082192</c:v>
                </c:pt>
                <c:pt idx="61">
                  <c:v>0.38356164383561642</c:v>
                </c:pt>
                <c:pt idx="62">
                  <c:v>0.38630136986301372</c:v>
                </c:pt>
                <c:pt idx="63">
                  <c:v>0.38904109589041097</c:v>
                </c:pt>
                <c:pt idx="64">
                  <c:v>0.40273972602739727</c:v>
                </c:pt>
                <c:pt idx="65">
                  <c:v>0.40821917808219177</c:v>
                </c:pt>
                <c:pt idx="66">
                  <c:v>0.41369863013698632</c:v>
                </c:pt>
                <c:pt idx="67">
                  <c:v>0.41917808219178082</c:v>
                </c:pt>
                <c:pt idx="68">
                  <c:v>0.43287671232876712</c:v>
                </c:pt>
                <c:pt idx="69">
                  <c:v>0.43835616438356162</c:v>
                </c:pt>
                <c:pt idx="70">
                  <c:v>0.44383561643835617</c:v>
                </c:pt>
                <c:pt idx="71">
                  <c:v>0.44931506849315067</c:v>
                </c:pt>
                <c:pt idx="72">
                  <c:v>0.45205479452054792</c:v>
                </c:pt>
                <c:pt idx="73">
                  <c:v>0.45753424657534247</c:v>
                </c:pt>
                <c:pt idx="74">
                  <c:v>0.46301369863013697</c:v>
                </c:pt>
                <c:pt idx="75">
                  <c:v>0.46575342465753422</c:v>
                </c:pt>
                <c:pt idx="76">
                  <c:v>0.47671232876712327</c:v>
                </c:pt>
                <c:pt idx="77">
                  <c:v>0.47945205479452052</c:v>
                </c:pt>
                <c:pt idx="78">
                  <c:v>0.48219178082191783</c:v>
                </c:pt>
                <c:pt idx="79">
                  <c:v>0.48767123287671232</c:v>
                </c:pt>
                <c:pt idx="80">
                  <c:v>0.49041095890410957</c:v>
                </c:pt>
                <c:pt idx="81">
                  <c:v>0.49589041095890413</c:v>
                </c:pt>
                <c:pt idx="82">
                  <c:v>0.50136986301369868</c:v>
                </c:pt>
                <c:pt idx="83">
                  <c:v>0.50684931506849318</c:v>
                </c:pt>
                <c:pt idx="84">
                  <c:v>0.51232876712328768</c:v>
                </c:pt>
                <c:pt idx="85">
                  <c:v>0.51506849315068493</c:v>
                </c:pt>
                <c:pt idx="86">
                  <c:v>0.51780821917808217</c:v>
                </c:pt>
                <c:pt idx="87">
                  <c:v>0.52054794520547942</c:v>
                </c:pt>
                <c:pt idx="88">
                  <c:v>0.52602739726027392</c:v>
                </c:pt>
                <c:pt idx="89">
                  <c:v>0.53150684931506853</c:v>
                </c:pt>
                <c:pt idx="90">
                  <c:v>0.53424657534246578</c:v>
                </c:pt>
                <c:pt idx="91">
                  <c:v>0.53698630136986303</c:v>
                </c:pt>
                <c:pt idx="92">
                  <c:v>0.54520547945205478</c:v>
                </c:pt>
                <c:pt idx="93">
                  <c:v>0.55068493150684927</c:v>
                </c:pt>
                <c:pt idx="94">
                  <c:v>0.56438356164383563</c:v>
                </c:pt>
                <c:pt idx="95">
                  <c:v>0.56986301369863013</c:v>
                </c:pt>
                <c:pt idx="96">
                  <c:v>0.57534246575342463</c:v>
                </c:pt>
                <c:pt idx="97">
                  <c:v>0.57808219178082187</c:v>
                </c:pt>
                <c:pt idx="98">
                  <c:v>0.58904109589041098</c:v>
                </c:pt>
                <c:pt idx="99">
                  <c:v>0.59452054794520548</c:v>
                </c:pt>
                <c:pt idx="100">
                  <c:v>0.60821917808219184</c:v>
                </c:pt>
                <c:pt idx="101">
                  <c:v>0.61369863013698633</c:v>
                </c:pt>
                <c:pt idx="102">
                  <c:v>0.62191780821917808</c:v>
                </c:pt>
                <c:pt idx="103">
                  <c:v>0.63287671232876708</c:v>
                </c:pt>
                <c:pt idx="104">
                  <c:v>0.63835616438356169</c:v>
                </c:pt>
                <c:pt idx="105">
                  <c:v>0.64657534246575343</c:v>
                </c:pt>
                <c:pt idx="106">
                  <c:v>0.65205479452054793</c:v>
                </c:pt>
                <c:pt idx="107">
                  <c:v>0.65753424657534243</c:v>
                </c:pt>
                <c:pt idx="108">
                  <c:v>0.67123287671232879</c:v>
                </c:pt>
                <c:pt idx="109">
                  <c:v>0.67671232876712328</c:v>
                </c:pt>
                <c:pt idx="110">
                  <c:v>0.68219178082191778</c:v>
                </c:pt>
                <c:pt idx="111">
                  <c:v>0.69041095890410964</c:v>
                </c:pt>
                <c:pt idx="112">
                  <c:v>0.69589041095890414</c:v>
                </c:pt>
                <c:pt idx="113">
                  <c:v>0.70136986301369864</c:v>
                </c:pt>
                <c:pt idx="114">
                  <c:v>0.71506849315068488</c:v>
                </c:pt>
                <c:pt idx="115">
                  <c:v>0.72054794520547949</c:v>
                </c:pt>
                <c:pt idx="116">
                  <c:v>0.73972602739726023</c:v>
                </c:pt>
                <c:pt idx="117">
                  <c:v>0.74520547945205484</c:v>
                </c:pt>
                <c:pt idx="118">
                  <c:v>0.74794520547945209</c:v>
                </c:pt>
                <c:pt idx="119">
                  <c:v>0.75068493150684934</c:v>
                </c:pt>
                <c:pt idx="120">
                  <c:v>0.75890410958904109</c:v>
                </c:pt>
                <c:pt idx="121">
                  <c:v>0.76438356164383559</c:v>
                </c:pt>
                <c:pt idx="122">
                  <c:v>0.77808219178082194</c:v>
                </c:pt>
                <c:pt idx="123">
                  <c:v>0.78082191780821919</c:v>
                </c:pt>
                <c:pt idx="124">
                  <c:v>0.78356164383561644</c:v>
                </c:pt>
                <c:pt idx="125">
                  <c:v>0.78904109589041094</c:v>
                </c:pt>
                <c:pt idx="126">
                  <c:v>0.80273972602739729</c:v>
                </c:pt>
                <c:pt idx="127">
                  <c:v>0.80821917808219179</c:v>
                </c:pt>
                <c:pt idx="128">
                  <c:v>0.81917808219178079</c:v>
                </c:pt>
                <c:pt idx="129">
                  <c:v>0.8246575342465754</c:v>
                </c:pt>
                <c:pt idx="130">
                  <c:v>0.82739726027397265</c:v>
                </c:pt>
                <c:pt idx="131">
                  <c:v>0.84109589041095889</c:v>
                </c:pt>
                <c:pt idx="132">
                  <c:v>0.84383561643835614</c:v>
                </c:pt>
                <c:pt idx="133">
                  <c:v>0.84657534246575339</c:v>
                </c:pt>
                <c:pt idx="134">
                  <c:v>0.86575342465753424</c:v>
                </c:pt>
                <c:pt idx="135">
                  <c:v>0.86849315068493149</c:v>
                </c:pt>
                <c:pt idx="136">
                  <c:v>0.87123287671232874</c:v>
                </c:pt>
                <c:pt idx="137">
                  <c:v>0.87671232876712324</c:v>
                </c:pt>
                <c:pt idx="138">
                  <c:v>0.88219178082191785</c:v>
                </c:pt>
                <c:pt idx="139">
                  <c:v>0.8849315068493151</c:v>
                </c:pt>
                <c:pt idx="140">
                  <c:v>0.8904109589041096</c:v>
                </c:pt>
                <c:pt idx="141">
                  <c:v>0.89315068493150684</c:v>
                </c:pt>
                <c:pt idx="142">
                  <c:v>0.90136986301369859</c:v>
                </c:pt>
                <c:pt idx="143">
                  <c:v>0.90958904109589045</c:v>
                </c:pt>
                <c:pt idx="144">
                  <c:v>0.9123287671232877</c:v>
                </c:pt>
                <c:pt idx="145">
                  <c:v>0.91506849315068495</c:v>
                </c:pt>
                <c:pt idx="146">
                  <c:v>0.92054794520547945</c:v>
                </c:pt>
                <c:pt idx="147">
                  <c:v>0.93150684931506844</c:v>
                </c:pt>
                <c:pt idx="148">
                  <c:v>0.93698630136986305</c:v>
                </c:pt>
                <c:pt idx="149">
                  <c:v>0.9397260273972603</c:v>
                </c:pt>
                <c:pt idx="150">
                  <c:v>0.9452054794520548</c:v>
                </c:pt>
                <c:pt idx="151">
                  <c:v>0.94794520547945205</c:v>
                </c:pt>
                <c:pt idx="152">
                  <c:v>0.95342465753424654</c:v>
                </c:pt>
                <c:pt idx="153">
                  <c:v>0.95616438356164379</c:v>
                </c:pt>
                <c:pt idx="154">
                  <c:v>0.95890410958904104</c:v>
                </c:pt>
                <c:pt idx="155">
                  <c:v>0.96438356164383565</c:v>
                </c:pt>
                <c:pt idx="156">
                  <c:v>0.96986301369863015</c:v>
                </c:pt>
                <c:pt idx="157">
                  <c:v>0.9726027397260274</c:v>
                </c:pt>
                <c:pt idx="158">
                  <c:v>0.97534246575342465</c:v>
                </c:pt>
                <c:pt idx="159">
                  <c:v>0.98082191780821915</c:v>
                </c:pt>
                <c:pt idx="160">
                  <c:v>0.98356164383561639</c:v>
                </c:pt>
                <c:pt idx="161">
                  <c:v>0.989041095890411</c:v>
                </c:pt>
                <c:pt idx="162">
                  <c:v>0.99726027397260275</c:v>
                </c:pt>
                <c:pt idx="163">
                  <c:v>1</c:v>
                </c:pt>
                <c:pt idx="164">
                  <c:v>1.0027397260273974</c:v>
                </c:pt>
                <c:pt idx="165">
                  <c:v>1.0082191780821919</c:v>
                </c:pt>
                <c:pt idx="166">
                  <c:v>1.010958904109589</c:v>
                </c:pt>
                <c:pt idx="167">
                  <c:v>1.0136986301369864</c:v>
                </c:pt>
                <c:pt idx="168">
                  <c:v>1.0164383561643835</c:v>
                </c:pt>
                <c:pt idx="169">
                  <c:v>1.0191780821917809</c:v>
                </c:pt>
                <c:pt idx="170">
                  <c:v>1.0246575342465754</c:v>
                </c:pt>
                <c:pt idx="171">
                  <c:v>1.0273972602739727</c:v>
                </c:pt>
                <c:pt idx="172">
                  <c:v>1.0328767123287672</c:v>
                </c:pt>
                <c:pt idx="173">
                  <c:v>1.0356164383561643</c:v>
                </c:pt>
                <c:pt idx="174">
                  <c:v>1.0410958904109588</c:v>
                </c:pt>
                <c:pt idx="175">
                  <c:v>1.0438356164383562</c:v>
                </c:pt>
                <c:pt idx="176">
                  <c:v>1.0465753424657533</c:v>
                </c:pt>
                <c:pt idx="177">
                  <c:v>1.0547945205479452</c:v>
                </c:pt>
                <c:pt idx="178">
                  <c:v>1.0767123287671232</c:v>
                </c:pt>
                <c:pt idx="179">
                  <c:v>1.0821917808219179</c:v>
                </c:pt>
                <c:pt idx="180">
                  <c:v>1.0904109589041096</c:v>
                </c:pt>
                <c:pt idx="181">
                  <c:v>1.1013698630136985</c:v>
                </c:pt>
                <c:pt idx="182">
                  <c:v>1.106849315068493</c:v>
                </c:pt>
                <c:pt idx="183">
                  <c:v>1.1260273972602739</c:v>
                </c:pt>
                <c:pt idx="184">
                  <c:v>1.1315068493150684</c:v>
                </c:pt>
                <c:pt idx="185">
                  <c:v>1.1342465753424658</c:v>
                </c:pt>
                <c:pt idx="186">
                  <c:v>1.1397260273972603</c:v>
                </c:pt>
                <c:pt idx="187">
                  <c:v>1.1424657534246576</c:v>
                </c:pt>
                <c:pt idx="188">
                  <c:v>1.1452054794520548</c:v>
                </c:pt>
                <c:pt idx="189">
                  <c:v>1.1479452054794521</c:v>
                </c:pt>
                <c:pt idx="190">
                  <c:v>1.1506849315068493</c:v>
                </c:pt>
                <c:pt idx="191">
                  <c:v>1.1534246575342466</c:v>
                </c:pt>
                <c:pt idx="192">
                  <c:v>1.1561643835616437</c:v>
                </c:pt>
                <c:pt idx="193">
                  <c:v>1.1589041095890411</c:v>
                </c:pt>
                <c:pt idx="194">
                  <c:v>1.178082191780822</c:v>
                </c:pt>
                <c:pt idx="195">
                  <c:v>1.1835616438356165</c:v>
                </c:pt>
                <c:pt idx="196">
                  <c:v>1.1863013698630136</c:v>
                </c:pt>
                <c:pt idx="197">
                  <c:v>1.1917808219178083</c:v>
                </c:pt>
                <c:pt idx="198">
                  <c:v>1.2</c:v>
                </c:pt>
                <c:pt idx="199">
                  <c:v>1.2027397260273973</c:v>
                </c:pt>
                <c:pt idx="200">
                  <c:v>1.2054794520547945</c:v>
                </c:pt>
                <c:pt idx="201">
                  <c:v>1.2082191780821918</c:v>
                </c:pt>
                <c:pt idx="202">
                  <c:v>1.2164383561643837</c:v>
                </c:pt>
                <c:pt idx="203">
                  <c:v>1.2219178082191782</c:v>
                </c:pt>
                <c:pt idx="204">
                  <c:v>1.2273972602739727</c:v>
                </c:pt>
                <c:pt idx="205">
                  <c:v>1.2410958904109588</c:v>
                </c:pt>
                <c:pt idx="206">
                  <c:v>1.2575342465753425</c:v>
                </c:pt>
                <c:pt idx="207">
                  <c:v>1.2657534246575342</c:v>
                </c:pt>
                <c:pt idx="208">
                  <c:v>1.2712328767123289</c:v>
                </c:pt>
                <c:pt idx="209">
                  <c:v>1.2767123287671234</c:v>
                </c:pt>
                <c:pt idx="210">
                  <c:v>1.2794520547945205</c:v>
                </c:pt>
                <c:pt idx="211">
                  <c:v>1.2821917808219179</c:v>
                </c:pt>
                <c:pt idx="212">
                  <c:v>1.2904109589041095</c:v>
                </c:pt>
                <c:pt idx="213">
                  <c:v>1.3041095890410959</c:v>
                </c:pt>
                <c:pt idx="214">
                  <c:v>1.3095890410958904</c:v>
                </c:pt>
                <c:pt idx="215">
                  <c:v>1.3150684931506849</c:v>
                </c:pt>
                <c:pt idx="216">
                  <c:v>1.3260273972602741</c:v>
                </c:pt>
                <c:pt idx="217">
                  <c:v>1.3342465753424657</c:v>
                </c:pt>
                <c:pt idx="218">
                  <c:v>1.3397260273972602</c:v>
                </c:pt>
                <c:pt idx="219">
                  <c:v>1.3534246575342466</c:v>
                </c:pt>
                <c:pt idx="220">
                  <c:v>1.3726027397260274</c:v>
                </c:pt>
                <c:pt idx="221">
                  <c:v>1.3835616438356164</c:v>
                </c:pt>
                <c:pt idx="222">
                  <c:v>1.3890410958904109</c:v>
                </c:pt>
                <c:pt idx="223">
                  <c:v>1.3917808219178083</c:v>
                </c:pt>
                <c:pt idx="224">
                  <c:v>1.3972602739726028</c:v>
                </c:pt>
                <c:pt idx="225">
                  <c:v>1.4027397260273973</c:v>
                </c:pt>
                <c:pt idx="226">
                  <c:v>1.4219178082191781</c:v>
                </c:pt>
                <c:pt idx="227">
                  <c:v>1.4273972602739726</c:v>
                </c:pt>
                <c:pt idx="228">
                  <c:v>1.4356164383561645</c:v>
                </c:pt>
                <c:pt idx="229">
                  <c:v>1.4465753424657535</c:v>
                </c:pt>
                <c:pt idx="230">
                  <c:v>1.452054794520548</c:v>
                </c:pt>
                <c:pt idx="231">
                  <c:v>1.4575342465753425</c:v>
                </c:pt>
                <c:pt idx="232">
                  <c:v>1.4602739726027398</c:v>
                </c:pt>
                <c:pt idx="233">
                  <c:v>1.4657534246575343</c:v>
                </c:pt>
                <c:pt idx="234">
                  <c:v>1.4712328767123288</c:v>
                </c:pt>
                <c:pt idx="235">
                  <c:v>1.473972602739726</c:v>
                </c:pt>
                <c:pt idx="236">
                  <c:v>1.4821917808219178</c:v>
                </c:pt>
                <c:pt idx="237">
                  <c:v>1.4904109589041097</c:v>
                </c:pt>
                <c:pt idx="238">
                  <c:v>1.4958904109589042</c:v>
                </c:pt>
                <c:pt idx="239">
                  <c:v>1.4986301369863013</c:v>
                </c:pt>
                <c:pt idx="240">
                  <c:v>1.5095890410958903</c:v>
                </c:pt>
                <c:pt idx="241">
                  <c:v>1.515068493150685</c:v>
                </c:pt>
                <c:pt idx="242">
                  <c:v>1.5205479452054795</c:v>
                </c:pt>
                <c:pt idx="243">
                  <c:v>1.5232876712328767</c:v>
                </c:pt>
                <c:pt idx="244">
                  <c:v>1.526027397260274</c:v>
                </c:pt>
                <c:pt idx="245">
                  <c:v>1.5287671232876712</c:v>
                </c:pt>
                <c:pt idx="246">
                  <c:v>1.5342465753424657</c:v>
                </c:pt>
                <c:pt idx="247">
                  <c:v>1.5506849315068494</c:v>
                </c:pt>
                <c:pt idx="248">
                  <c:v>1.5534246575342465</c:v>
                </c:pt>
                <c:pt idx="249">
                  <c:v>1.558904109589041</c:v>
                </c:pt>
                <c:pt idx="250">
                  <c:v>1.5616438356164384</c:v>
                </c:pt>
                <c:pt idx="251">
                  <c:v>1.5643835616438355</c:v>
                </c:pt>
                <c:pt idx="252">
                  <c:v>1.5671232876712329</c:v>
                </c:pt>
                <c:pt idx="253">
                  <c:v>1.5726027397260274</c:v>
                </c:pt>
                <c:pt idx="254">
                  <c:v>1.5780821917808219</c:v>
                </c:pt>
                <c:pt idx="255">
                  <c:v>1.5835616438356164</c:v>
                </c:pt>
                <c:pt idx="256">
                  <c:v>1.5863013698630137</c:v>
                </c:pt>
                <c:pt idx="257">
                  <c:v>1.5972602739726027</c:v>
                </c:pt>
                <c:pt idx="258">
                  <c:v>1.6027397260273972</c:v>
                </c:pt>
                <c:pt idx="259">
                  <c:v>1.6164383561643836</c:v>
                </c:pt>
                <c:pt idx="260">
                  <c:v>1.6219178082191781</c:v>
                </c:pt>
                <c:pt idx="261">
                  <c:v>1.6328767123287671</c:v>
                </c:pt>
                <c:pt idx="262">
                  <c:v>1.6410958904109589</c:v>
                </c:pt>
                <c:pt idx="263">
                  <c:v>1.6465753424657534</c:v>
                </c:pt>
                <c:pt idx="264">
                  <c:v>1.6520547945205479</c:v>
                </c:pt>
                <c:pt idx="265">
                  <c:v>1.6547945205479453</c:v>
                </c:pt>
                <c:pt idx="266">
                  <c:v>1.6602739726027398</c:v>
                </c:pt>
                <c:pt idx="267">
                  <c:v>1.6657534246575343</c:v>
                </c:pt>
                <c:pt idx="268">
                  <c:v>1.6849315068493151</c:v>
                </c:pt>
                <c:pt idx="269">
                  <c:v>1.704109589041096</c:v>
                </c:pt>
                <c:pt idx="270">
                  <c:v>1.7095890410958905</c:v>
                </c:pt>
                <c:pt idx="271">
                  <c:v>1.715068493150685</c:v>
                </c:pt>
                <c:pt idx="272">
                  <c:v>1.7287671232876711</c:v>
                </c:pt>
                <c:pt idx="273">
                  <c:v>1.7424657534246575</c:v>
                </c:pt>
                <c:pt idx="274">
                  <c:v>1.747945205479452</c:v>
                </c:pt>
                <c:pt idx="275">
                  <c:v>1.7534246575342465</c:v>
                </c:pt>
                <c:pt idx="276">
                  <c:v>1.7671232876712328</c:v>
                </c:pt>
                <c:pt idx="277">
                  <c:v>1.7726027397260273</c:v>
                </c:pt>
                <c:pt idx="278">
                  <c:v>1.7835616438356163</c:v>
                </c:pt>
                <c:pt idx="279">
                  <c:v>1.7863013698630137</c:v>
                </c:pt>
                <c:pt idx="280">
                  <c:v>1.789041095890411</c:v>
                </c:pt>
                <c:pt idx="281">
                  <c:v>1.7917808219178082</c:v>
                </c:pt>
                <c:pt idx="282">
                  <c:v>1.7972602739726027</c:v>
                </c:pt>
                <c:pt idx="283">
                  <c:v>1.8054794520547945</c:v>
                </c:pt>
                <c:pt idx="284">
                  <c:v>1.8164383561643835</c:v>
                </c:pt>
                <c:pt idx="285">
                  <c:v>1.821917808219178</c:v>
                </c:pt>
                <c:pt idx="286">
                  <c:v>1.8301369863013699</c:v>
                </c:pt>
                <c:pt idx="287">
                  <c:v>1.832876712328767</c:v>
                </c:pt>
                <c:pt idx="288">
                  <c:v>1.8356164383561644</c:v>
                </c:pt>
                <c:pt idx="289">
                  <c:v>1.8410958904109589</c:v>
                </c:pt>
                <c:pt idx="290">
                  <c:v>1.8438356164383563</c:v>
                </c:pt>
                <c:pt idx="291">
                  <c:v>1.8465753424657534</c:v>
                </c:pt>
                <c:pt idx="292">
                  <c:v>1.8520547945205479</c:v>
                </c:pt>
                <c:pt idx="293">
                  <c:v>1.8547945205479452</c:v>
                </c:pt>
                <c:pt idx="294">
                  <c:v>1.8684931506849316</c:v>
                </c:pt>
                <c:pt idx="295">
                  <c:v>1.8767123287671232</c:v>
                </c:pt>
                <c:pt idx="296">
                  <c:v>1.8904109589041096</c:v>
                </c:pt>
                <c:pt idx="297">
                  <c:v>1.8958904109589041</c:v>
                </c:pt>
                <c:pt idx="298">
                  <c:v>1.8986301369863015</c:v>
                </c:pt>
                <c:pt idx="299">
                  <c:v>1.904109589041096</c:v>
                </c:pt>
                <c:pt idx="300">
                  <c:v>1.9095890410958904</c:v>
                </c:pt>
                <c:pt idx="301">
                  <c:v>1.9150684931506849</c:v>
                </c:pt>
                <c:pt idx="302">
                  <c:v>1.9178082191780821</c:v>
                </c:pt>
                <c:pt idx="303">
                  <c:v>1.9205479452054794</c:v>
                </c:pt>
                <c:pt idx="304">
                  <c:v>1.9260273972602739</c:v>
                </c:pt>
                <c:pt idx="305">
                  <c:v>1.9287671232876713</c:v>
                </c:pt>
                <c:pt idx="306">
                  <c:v>1.9315068493150684</c:v>
                </c:pt>
                <c:pt idx="307">
                  <c:v>1.9342465753424658</c:v>
                </c:pt>
                <c:pt idx="308">
                  <c:v>1.9589041095890412</c:v>
                </c:pt>
                <c:pt idx="309">
                  <c:v>1.9616438356164383</c:v>
                </c:pt>
                <c:pt idx="310">
                  <c:v>1.9671232876712328</c:v>
                </c:pt>
                <c:pt idx="311">
                  <c:v>1.9726027397260273</c:v>
                </c:pt>
                <c:pt idx="312">
                  <c:v>1.978082191780822</c:v>
                </c:pt>
                <c:pt idx="313">
                  <c:v>1.9835616438356165</c:v>
                </c:pt>
                <c:pt idx="314">
                  <c:v>1.9863013698630136</c:v>
                </c:pt>
                <c:pt idx="315">
                  <c:v>1.9917808219178081</c:v>
                </c:pt>
                <c:pt idx="316">
                  <c:v>2.0027397260273974</c:v>
                </c:pt>
                <c:pt idx="317">
                  <c:v>2.0082191780821916</c:v>
                </c:pt>
                <c:pt idx="318">
                  <c:v>2.010958904109589</c:v>
                </c:pt>
                <c:pt idx="319">
                  <c:v>2.0164383561643837</c:v>
                </c:pt>
                <c:pt idx="320">
                  <c:v>2.0246575342465754</c:v>
                </c:pt>
                <c:pt idx="321">
                  <c:v>2.0273972602739727</c:v>
                </c:pt>
                <c:pt idx="322">
                  <c:v>2.0301369863013701</c:v>
                </c:pt>
                <c:pt idx="323">
                  <c:v>2.0410958904109591</c:v>
                </c:pt>
                <c:pt idx="324">
                  <c:v>2.0520547945205481</c:v>
                </c:pt>
                <c:pt idx="325">
                  <c:v>2.0547945205479454</c:v>
                </c:pt>
                <c:pt idx="326">
                  <c:v>2.0602739726027397</c:v>
                </c:pt>
                <c:pt idx="327">
                  <c:v>2.0657534246575344</c:v>
                </c:pt>
                <c:pt idx="328">
                  <c:v>2.0684931506849313</c:v>
                </c:pt>
                <c:pt idx="329">
                  <c:v>2.0712328767123287</c:v>
                </c:pt>
                <c:pt idx="330">
                  <c:v>2.0739726027397261</c:v>
                </c:pt>
                <c:pt idx="331">
                  <c:v>2.0876712328767124</c:v>
                </c:pt>
                <c:pt idx="332">
                  <c:v>2.0931506849315067</c:v>
                </c:pt>
                <c:pt idx="333">
                  <c:v>2.095890410958904</c:v>
                </c:pt>
                <c:pt idx="334">
                  <c:v>2.0986301369863014</c:v>
                </c:pt>
                <c:pt idx="335">
                  <c:v>2.1205479452054794</c:v>
                </c:pt>
                <c:pt idx="336">
                  <c:v>2.1232876712328768</c:v>
                </c:pt>
                <c:pt idx="337">
                  <c:v>2.1479452054794521</c:v>
                </c:pt>
                <c:pt idx="338">
                  <c:v>2.1506849315068495</c:v>
                </c:pt>
                <c:pt idx="339">
                  <c:v>2.1616438356164385</c:v>
                </c:pt>
                <c:pt idx="340">
                  <c:v>2.1671232876712327</c:v>
                </c:pt>
                <c:pt idx="341">
                  <c:v>2.1753424657534248</c:v>
                </c:pt>
                <c:pt idx="342">
                  <c:v>2.1972602739726028</c:v>
                </c:pt>
                <c:pt idx="343">
                  <c:v>2.2000000000000002</c:v>
                </c:pt>
                <c:pt idx="344">
                  <c:v>2.2054794520547945</c:v>
                </c:pt>
                <c:pt idx="345">
                  <c:v>2.2109589041095892</c:v>
                </c:pt>
                <c:pt idx="346">
                  <c:v>2.2164383561643834</c:v>
                </c:pt>
                <c:pt idx="347">
                  <c:v>2.2246575342465755</c:v>
                </c:pt>
                <c:pt idx="348">
                  <c:v>2.2301369863013698</c:v>
                </c:pt>
                <c:pt idx="349">
                  <c:v>2.2356164383561645</c:v>
                </c:pt>
                <c:pt idx="350">
                  <c:v>2.2410958904109588</c:v>
                </c:pt>
                <c:pt idx="351">
                  <c:v>2.2438356164383562</c:v>
                </c:pt>
                <c:pt idx="352">
                  <c:v>2.2465753424657535</c:v>
                </c:pt>
                <c:pt idx="353">
                  <c:v>2.2547945205479452</c:v>
                </c:pt>
                <c:pt idx="354">
                  <c:v>2.2739726027397262</c:v>
                </c:pt>
                <c:pt idx="355">
                  <c:v>2.2876712328767121</c:v>
                </c:pt>
                <c:pt idx="356">
                  <c:v>2.2931506849315069</c:v>
                </c:pt>
                <c:pt idx="357">
                  <c:v>2.3123287671232875</c:v>
                </c:pt>
                <c:pt idx="358">
                  <c:v>2.3178082191780822</c:v>
                </c:pt>
                <c:pt idx="359">
                  <c:v>2.3232876712328765</c:v>
                </c:pt>
                <c:pt idx="360">
                  <c:v>2.3315068493150686</c:v>
                </c:pt>
                <c:pt idx="361">
                  <c:v>2.3424657534246576</c:v>
                </c:pt>
                <c:pt idx="362">
                  <c:v>2.3479452054794518</c:v>
                </c:pt>
                <c:pt idx="363">
                  <c:v>2.3561643835616439</c:v>
                </c:pt>
                <c:pt idx="364">
                  <c:v>2.3616438356164382</c:v>
                </c:pt>
                <c:pt idx="365">
                  <c:v>2.3671232876712329</c:v>
                </c:pt>
                <c:pt idx="366">
                  <c:v>2.3753424657534246</c:v>
                </c:pt>
                <c:pt idx="367">
                  <c:v>2.3808219178082193</c:v>
                </c:pt>
                <c:pt idx="368">
                  <c:v>2.3863013698630136</c:v>
                </c:pt>
                <c:pt idx="369">
                  <c:v>2.3945205479452056</c:v>
                </c:pt>
                <c:pt idx="370">
                  <c:v>2.3972602739726026</c:v>
                </c:pt>
                <c:pt idx="371">
                  <c:v>2.4</c:v>
                </c:pt>
                <c:pt idx="372">
                  <c:v>2.4027397260273973</c:v>
                </c:pt>
                <c:pt idx="373">
                  <c:v>2.4054794520547946</c:v>
                </c:pt>
                <c:pt idx="374">
                  <c:v>2.4109589041095889</c:v>
                </c:pt>
                <c:pt idx="375">
                  <c:v>2.419178082191781</c:v>
                </c:pt>
                <c:pt idx="376">
                  <c:v>2.4246575342465753</c:v>
                </c:pt>
                <c:pt idx="377">
                  <c:v>2.43013698630137</c:v>
                </c:pt>
                <c:pt idx="378">
                  <c:v>2.4383561643835616</c:v>
                </c:pt>
                <c:pt idx="379">
                  <c:v>2.4438356164383563</c:v>
                </c:pt>
                <c:pt idx="380">
                  <c:v>2.4493150684931506</c:v>
                </c:pt>
                <c:pt idx="381">
                  <c:v>2.4547945205479453</c:v>
                </c:pt>
                <c:pt idx="382">
                  <c:v>2.4602739726027396</c:v>
                </c:pt>
                <c:pt idx="383">
                  <c:v>2.4684931506849317</c:v>
                </c:pt>
                <c:pt idx="384">
                  <c:v>2.473972602739726</c:v>
                </c:pt>
                <c:pt idx="385">
                  <c:v>2.4794520547945207</c:v>
                </c:pt>
                <c:pt idx="386">
                  <c:v>2.4876712328767123</c:v>
                </c:pt>
                <c:pt idx="387">
                  <c:v>2.493150684931507</c:v>
                </c:pt>
                <c:pt idx="388">
                  <c:v>2.4986301369863013</c:v>
                </c:pt>
                <c:pt idx="389">
                  <c:v>2.504109589041096</c:v>
                </c:pt>
                <c:pt idx="390">
                  <c:v>2.5095890410958903</c:v>
                </c:pt>
                <c:pt idx="391">
                  <c:v>2.5123287671232877</c:v>
                </c:pt>
                <c:pt idx="392">
                  <c:v>2.515068493150685</c:v>
                </c:pt>
                <c:pt idx="393">
                  <c:v>2.5178082191780824</c:v>
                </c:pt>
                <c:pt idx="394">
                  <c:v>2.5232876712328767</c:v>
                </c:pt>
                <c:pt idx="395">
                  <c:v>2.526027397260274</c:v>
                </c:pt>
                <c:pt idx="396">
                  <c:v>2.5315068493150683</c:v>
                </c:pt>
                <c:pt idx="397">
                  <c:v>2.536986301369863</c:v>
                </c:pt>
                <c:pt idx="398">
                  <c:v>2.5424657534246577</c:v>
                </c:pt>
                <c:pt idx="399">
                  <c:v>2.5561643835616437</c:v>
                </c:pt>
                <c:pt idx="400">
                  <c:v>2.5616438356164384</c:v>
                </c:pt>
                <c:pt idx="401">
                  <c:v>2.5671232876712327</c:v>
                </c:pt>
                <c:pt idx="402">
                  <c:v>2.5753424657534247</c:v>
                </c:pt>
                <c:pt idx="403">
                  <c:v>2.580821917808219</c:v>
                </c:pt>
                <c:pt idx="404">
                  <c:v>2.5863013698630137</c:v>
                </c:pt>
                <c:pt idx="405">
                  <c:v>2.591780821917808</c:v>
                </c:pt>
                <c:pt idx="406">
                  <c:v>2.6</c:v>
                </c:pt>
                <c:pt idx="407">
                  <c:v>2.6054794520547944</c:v>
                </c:pt>
                <c:pt idx="408">
                  <c:v>2.6109589041095891</c:v>
                </c:pt>
                <c:pt idx="409">
                  <c:v>2.6136986301369864</c:v>
                </c:pt>
                <c:pt idx="410">
                  <c:v>2.6191780821917807</c:v>
                </c:pt>
                <c:pt idx="411">
                  <c:v>2.6246575342465754</c:v>
                </c:pt>
                <c:pt idx="412">
                  <c:v>2.6301369863013697</c:v>
                </c:pt>
                <c:pt idx="413">
                  <c:v>2.6438356164383561</c:v>
                </c:pt>
                <c:pt idx="414">
                  <c:v>2.6493150684931508</c:v>
                </c:pt>
                <c:pt idx="415">
                  <c:v>2.6547945205479451</c:v>
                </c:pt>
                <c:pt idx="416">
                  <c:v>2.6630136986301371</c:v>
                </c:pt>
                <c:pt idx="417">
                  <c:v>2.6684931506849314</c:v>
                </c:pt>
                <c:pt idx="418">
                  <c:v>2.6739726027397261</c:v>
                </c:pt>
                <c:pt idx="419">
                  <c:v>2.6821917808219178</c:v>
                </c:pt>
                <c:pt idx="420">
                  <c:v>2.6876712328767125</c:v>
                </c:pt>
                <c:pt idx="421">
                  <c:v>2.6931506849315068</c:v>
                </c:pt>
                <c:pt idx="422">
                  <c:v>2.7123287671232879</c:v>
                </c:pt>
                <c:pt idx="423">
                  <c:v>2.7178082191780821</c:v>
                </c:pt>
                <c:pt idx="424">
                  <c:v>2.7315068493150685</c:v>
                </c:pt>
                <c:pt idx="425">
                  <c:v>2.7369863013698632</c:v>
                </c:pt>
                <c:pt idx="426">
                  <c:v>2.7561643835616438</c:v>
                </c:pt>
                <c:pt idx="427">
                  <c:v>2.7753424657534245</c:v>
                </c:pt>
                <c:pt idx="428">
                  <c:v>2.7808219178082192</c:v>
                </c:pt>
                <c:pt idx="429">
                  <c:v>2.7863013698630139</c:v>
                </c:pt>
                <c:pt idx="430">
                  <c:v>2.7890410958904108</c:v>
                </c:pt>
                <c:pt idx="431">
                  <c:v>2.7945205479452055</c:v>
                </c:pt>
                <c:pt idx="432">
                  <c:v>2.7972602739726029</c:v>
                </c:pt>
                <c:pt idx="433">
                  <c:v>2.8</c:v>
                </c:pt>
                <c:pt idx="434">
                  <c:v>2.8164383561643835</c:v>
                </c:pt>
                <c:pt idx="435">
                  <c:v>2.8219178082191783</c:v>
                </c:pt>
                <c:pt idx="436">
                  <c:v>2.8246575342465752</c:v>
                </c:pt>
                <c:pt idx="437">
                  <c:v>2.8383561643835615</c:v>
                </c:pt>
                <c:pt idx="438">
                  <c:v>2.8410958904109589</c:v>
                </c:pt>
                <c:pt idx="439">
                  <c:v>2.8438356164383563</c:v>
                </c:pt>
                <c:pt idx="440">
                  <c:v>2.8602739726027395</c:v>
                </c:pt>
                <c:pt idx="441">
                  <c:v>2.8657534246575342</c:v>
                </c:pt>
                <c:pt idx="442">
                  <c:v>2.882191780821918</c:v>
                </c:pt>
                <c:pt idx="443">
                  <c:v>2.8849315068493149</c:v>
                </c:pt>
                <c:pt idx="444">
                  <c:v>2.8876712328767122</c:v>
                </c:pt>
                <c:pt idx="445">
                  <c:v>2.893150684931507</c:v>
                </c:pt>
                <c:pt idx="446">
                  <c:v>2.8958904109589043</c:v>
                </c:pt>
                <c:pt idx="447">
                  <c:v>2.9013698630136986</c:v>
                </c:pt>
                <c:pt idx="448">
                  <c:v>2.904109589041096</c:v>
                </c:pt>
                <c:pt idx="449">
                  <c:v>2.9123287671232876</c:v>
                </c:pt>
                <c:pt idx="450">
                  <c:v>2.9178082191780823</c:v>
                </c:pt>
                <c:pt idx="451">
                  <c:v>2.9287671232876713</c:v>
                </c:pt>
                <c:pt idx="452">
                  <c:v>2.9315068493150687</c:v>
                </c:pt>
                <c:pt idx="453">
                  <c:v>2.9342465753424656</c:v>
                </c:pt>
                <c:pt idx="454">
                  <c:v>2.9369863013698629</c:v>
                </c:pt>
                <c:pt idx="455">
                  <c:v>2.9506849315068493</c:v>
                </c:pt>
                <c:pt idx="456">
                  <c:v>2.9616438356164383</c:v>
                </c:pt>
                <c:pt idx="457">
                  <c:v>2.9726027397260273</c:v>
                </c:pt>
                <c:pt idx="458">
                  <c:v>2.9863013698630136</c:v>
                </c:pt>
                <c:pt idx="459">
                  <c:v>2.989041095890411</c:v>
                </c:pt>
                <c:pt idx="460">
                  <c:v>2.9917808219178084</c:v>
                </c:pt>
                <c:pt idx="461">
                  <c:v>2.9945205479452053</c:v>
                </c:pt>
                <c:pt idx="462">
                  <c:v>3.0054794520547947</c:v>
                </c:pt>
                <c:pt idx="463">
                  <c:v>3.010958904109589</c:v>
                </c:pt>
                <c:pt idx="464">
                  <c:v>3.0136986301369864</c:v>
                </c:pt>
                <c:pt idx="465">
                  <c:v>3.021917808219178</c:v>
                </c:pt>
                <c:pt idx="466">
                  <c:v>3.0246575342465754</c:v>
                </c:pt>
                <c:pt idx="467">
                  <c:v>3.0273972602739727</c:v>
                </c:pt>
                <c:pt idx="468">
                  <c:v>3.0301369863013701</c:v>
                </c:pt>
                <c:pt idx="469">
                  <c:v>3.0356164383561643</c:v>
                </c:pt>
                <c:pt idx="470">
                  <c:v>3.0383561643835617</c:v>
                </c:pt>
                <c:pt idx="471">
                  <c:v>3.0630136986301371</c:v>
                </c:pt>
                <c:pt idx="472">
                  <c:v>3.0767123287671234</c:v>
                </c:pt>
                <c:pt idx="473">
                  <c:v>3.1013698630136988</c:v>
                </c:pt>
                <c:pt idx="474">
                  <c:v>3.106849315068493</c:v>
                </c:pt>
                <c:pt idx="475">
                  <c:v>3.1123287671232878</c:v>
                </c:pt>
                <c:pt idx="476">
                  <c:v>3.1315068493150684</c:v>
                </c:pt>
                <c:pt idx="477">
                  <c:v>3.1342465753424658</c:v>
                </c:pt>
                <c:pt idx="478">
                  <c:v>3.1397260273972605</c:v>
                </c:pt>
                <c:pt idx="479">
                  <c:v>3.1452054794520548</c:v>
                </c:pt>
                <c:pt idx="480">
                  <c:v>3.1671232876712327</c:v>
                </c:pt>
                <c:pt idx="481">
                  <c:v>3.1698630136986301</c:v>
                </c:pt>
                <c:pt idx="482">
                  <c:v>3.1753424657534248</c:v>
                </c:pt>
                <c:pt idx="483">
                  <c:v>3.1917808219178081</c:v>
                </c:pt>
                <c:pt idx="484">
                  <c:v>3.1945205479452055</c:v>
                </c:pt>
                <c:pt idx="485">
                  <c:v>3.2</c:v>
                </c:pt>
                <c:pt idx="486">
                  <c:v>3.2191780821917808</c:v>
                </c:pt>
                <c:pt idx="487">
                  <c:v>3.2246575342465755</c:v>
                </c:pt>
                <c:pt idx="488">
                  <c:v>3.2328767123287672</c:v>
                </c:pt>
                <c:pt idx="489">
                  <c:v>3.2438356164383562</c:v>
                </c:pt>
                <c:pt idx="490">
                  <c:v>3.2547945205479452</c:v>
                </c:pt>
                <c:pt idx="491">
                  <c:v>3.2602739726027399</c:v>
                </c:pt>
                <c:pt idx="492">
                  <c:v>3.2630136986301368</c:v>
                </c:pt>
                <c:pt idx="493">
                  <c:v>3.2684931506849315</c:v>
                </c:pt>
                <c:pt idx="494">
                  <c:v>3.2739726027397262</c:v>
                </c:pt>
                <c:pt idx="495">
                  <c:v>3.2767123287671232</c:v>
                </c:pt>
                <c:pt idx="496">
                  <c:v>3.2821917808219179</c:v>
                </c:pt>
                <c:pt idx="497">
                  <c:v>3.2876712328767121</c:v>
                </c:pt>
                <c:pt idx="498">
                  <c:v>3.2958904109589042</c:v>
                </c:pt>
                <c:pt idx="499">
                  <c:v>3.3013698630136985</c:v>
                </c:pt>
                <c:pt idx="500">
                  <c:v>3.3068493150684932</c:v>
                </c:pt>
                <c:pt idx="501">
                  <c:v>3.3397260273972602</c:v>
                </c:pt>
                <c:pt idx="502">
                  <c:v>3.3506849315068492</c:v>
                </c:pt>
                <c:pt idx="503">
                  <c:v>3.3808219178082193</c:v>
                </c:pt>
                <c:pt idx="504">
                  <c:v>3.3835616438356166</c:v>
                </c:pt>
                <c:pt idx="505">
                  <c:v>3.3890410958904109</c:v>
                </c:pt>
                <c:pt idx="506">
                  <c:v>3.3945205479452056</c:v>
                </c:pt>
                <c:pt idx="507">
                  <c:v>3.4</c:v>
                </c:pt>
                <c:pt idx="508">
                  <c:v>3.408219178082192</c:v>
                </c:pt>
                <c:pt idx="509">
                  <c:v>3.4136986301369863</c:v>
                </c:pt>
                <c:pt idx="510">
                  <c:v>3.419178082191781</c:v>
                </c:pt>
                <c:pt idx="511">
                  <c:v>3.4383561643835616</c:v>
                </c:pt>
                <c:pt idx="512">
                  <c:v>3.4438356164383563</c:v>
                </c:pt>
                <c:pt idx="513">
                  <c:v>3.463013698630137</c:v>
                </c:pt>
                <c:pt idx="514">
                  <c:v>3.4821917808219176</c:v>
                </c:pt>
                <c:pt idx="515">
                  <c:v>3.4876712328767123</c:v>
                </c:pt>
                <c:pt idx="516">
                  <c:v>3.5013698630136987</c:v>
                </c:pt>
                <c:pt idx="517">
                  <c:v>3.506849315068493</c:v>
                </c:pt>
                <c:pt idx="518">
                  <c:v>3.526027397260274</c:v>
                </c:pt>
                <c:pt idx="519">
                  <c:v>3.5315068493150683</c:v>
                </c:pt>
                <c:pt idx="520">
                  <c:v>3.56986301369863</c:v>
                </c:pt>
                <c:pt idx="521">
                  <c:v>3.5890410958904111</c:v>
                </c:pt>
                <c:pt idx="522">
                  <c:v>3.5945205479452054</c:v>
                </c:pt>
                <c:pt idx="523">
                  <c:v>3.6082191780821917</c:v>
                </c:pt>
                <c:pt idx="524">
                  <c:v>3.6136986301369864</c:v>
                </c:pt>
                <c:pt idx="525">
                  <c:v>3.6191780821917807</c:v>
                </c:pt>
                <c:pt idx="526">
                  <c:v>3.6219178082191781</c:v>
                </c:pt>
                <c:pt idx="527">
                  <c:v>3.6273972602739728</c:v>
                </c:pt>
                <c:pt idx="528">
                  <c:v>3.6328767123287671</c:v>
                </c:pt>
                <c:pt idx="529">
                  <c:v>3.6383561643835618</c:v>
                </c:pt>
                <c:pt idx="530">
                  <c:v>3.6575342465753424</c:v>
                </c:pt>
                <c:pt idx="531">
                  <c:v>3.6630136986301371</c:v>
                </c:pt>
                <c:pt idx="532">
                  <c:v>3.6684931506849314</c:v>
                </c:pt>
                <c:pt idx="533">
                  <c:v>3.6767123287671235</c:v>
                </c:pt>
                <c:pt idx="534">
                  <c:v>3.6821917808219178</c:v>
                </c:pt>
                <c:pt idx="535">
                  <c:v>3.6958904109589041</c:v>
                </c:pt>
                <c:pt idx="536">
                  <c:v>3.6986301369863015</c:v>
                </c:pt>
                <c:pt idx="537">
                  <c:v>3.7013698630136984</c:v>
                </c:pt>
                <c:pt idx="538">
                  <c:v>3.7150684931506848</c:v>
                </c:pt>
                <c:pt idx="539">
                  <c:v>3.7205479452054795</c:v>
                </c:pt>
                <c:pt idx="540">
                  <c:v>3.7260273972602738</c:v>
                </c:pt>
                <c:pt idx="541">
                  <c:v>3.7397260273972601</c:v>
                </c:pt>
                <c:pt idx="542">
                  <c:v>3.7424657534246575</c:v>
                </c:pt>
                <c:pt idx="543">
                  <c:v>3.7452054794520548</c:v>
                </c:pt>
                <c:pt idx="544">
                  <c:v>3.7753424657534245</c:v>
                </c:pt>
                <c:pt idx="545">
                  <c:v>3.7835616438356166</c:v>
                </c:pt>
                <c:pt idx="546">
                  <c:v>3.7863013698630139</c:v>
                </c:pt>
                <c:pt idx="547">
                  <c:v>3.7890410958904108</c:v>
                </c:pt>
                <c:pt idx="548">
                  <c:v>3.8082191780821919</c:v>
                </c:pt>
                <c:pt idx="549">
                  <c:v>3.8136986301369862</c:v>
                </c:pt>
                <c:pt idx="550">
                  <c:v>3.8246575342465752</c:v>
                </c:pt>
                <c:pt idx="551">
                  <c:v>3.8273972602739725</c:v>
                </c:pt>
                <c:pt idx="552">
                  <c:v>3.8301369863013699</c:v>
                </c:pt>
                <c:pt idx="553">
                  <c:v>3.8383561643835615</c:v>
                </c:pt>
                <c:pt idx="554">
                  <c:v>3.8410958904109589</c:v>
                </c:pt>
                <c:pt idx="555">
                  <c:v>3.8520547945205479</c:v>
                </c:pt>
                <c:pt idx="556">
                  <c:v>3.8684931506849316</c:v>
                </c:pt>
                <c:pt idx="557">
                  <c:v>3.8739726027397259</c:v>
                </c:pt>
                <c:pt idx="558">
                  <c:v>3.8904109589041096</c:v>
                </c:pt>
                <c:pt idx="559">
                  <c:v>3.893150684931507</c:v>
                </c:pt>
                <c:pt idx="560">
                  <c:v>3.8958904109589043</c:v>
                </c:pt>
                <c:pt idx="561">
                  <c:v>3.8986301369863012</c:v>
                </c:pt>
                <c:pt idx="562">
                  <c:v>3.9123287671232876</c:v>
                </c:pt>
                <c:pt idx="563">
                  <c:v>3.9178082191780823</c:v>
                </c:pt>
                <c:pt idx="564">
                  <c:v>3.9315068493150687</c:v>
                </c:pt>
                <c:pt idx="565">
                  <c:v>3.9397260273972603</c:v>
                </c:pt>
                <c:pt idx="566">
                  <c:v>3.9424657534246577</c:v>
                </c:pt>
                <c:pt idx="567">
                  <c:v>3.9643835616438357</c:v>
                </c:pt>
                <c:pt idx="568">
                  <c:v>3.967123287671233</c:v>
                </c:pt>
                <c:pt idx="569">
                  <c:v>3.9698630136986299</c:v>
                </c:pt>
                <c:pt idx="570">
                  <c:v>3.9726027397260273</c:v>
                </c:pt>
                <c:pt idx="571">
                  <c:v>3.9753424657534246</c:v>
                </c:pt>
                <c:pt idx="572">
                  <c:v>3.9808219178082194</c:v>
                </c:pt>
                <c:pt idx="573">
                  <c:v>3.9835616438356163</c:v>
                </c:pt>
                <c:pt idx="574">
                  <c:v>3.9863013698630136</c:v>
                </c:pt>
                <c:pt idx="575">
                  <c:v>3.9972602739726026</c:v>
                </c:pt>
                <c:pt idx="576">
                  <c:v>4.0136986301369859</c:v>
                </c:pt>
                <c:pt idx="577">
                  <c:v>4.0191780821917806</c:v>
                </c:pt>
                <c:pt idx="578">
                  <c:v>4.0246575342465754</c:v>
                </c:pt>
                <c:pt idx="579">
                  <c:v>4.0410958904109586</c:v>
                </c:pt>
                <c:pt idx="580">
                  <c:v>4.043835616438356</c:v>
                </c:pt>
                <c:pt idx="581">
                  <c:v>4.0493150684931507</c:v>
                </c:pt>
                <c:pt idx="582">
                  <c:v>4.0520547945205481</c:v>
                </c:pt>
                <c:pt idx="583">
                  <c:v>4.0547945205479454</c:v>
                </c:pt>
                <c:pt idx="584">
                  <c:v>4.0575342465753428</c:v>
                </c:pt>
                <c:pt idx="585">
                  <c:v>4.0602739726027401</c:v>
                </c:pt>
                <c:pt idx="586">
                  <c:v>4.0630136986301366</c:v>
                </c:pt>
                <c:pt idx="587">
                  <c:v>4.065753424657534</c:v>
                </c:pt>
                <c:pt idx="588">
                  <c:v>4.0684931506849313</c:v>
                </c:pt>
                <c:pt idx="589">
                  <c:v>4.0739726027397261</c:v>
                </c:pt>
                <c:pt idx="590">
                  <c:v>4.0767123287671234</c:v>
                </c:pt>
                <c:pt idx="591">
                  <c:v>4.0794520547945208</c:v>
                </c:pt>
                <c:pt idx="592">
                  <c:v>4.0821917808219181</c:v>
                </c:pt>
                <c:pt idx="593">
                  <c:v>4.0849315068493155</c:v>
                </c:pt>
                <c:pt idx="594">
                  <c:v>4.087671232876712</c:v>
                </c:pt>
                <c:pt idx="595">
                  <c:v>4.0904109589041093</c:v>
                </c:pt>
                <c:pt idx="596">
                  <c:v>4.095890410958904</c:v>
                </c:pt>
                <c:pt idx="597">
                  <c:v>4.1123287671232873</c:v>
                </c:pt>
                <c:pt idx="598">
                  <c:v>4.1150684931506847</c:v>
                </c:pt>
                <c:pt idx="599">
                  <c:v>4.1315068493150688</c:v>
                </c:pt>
                <c:pt idx="600">
                  <c:v>4.1369863013698627</c:v>
                </c:pt>
                <c:pt idx="601">
                  <c:v>4.1589041095890407</c:v>
                </c:pt>
                <c:pt idx="602">
                  <c:v>4.1698630136986301</c:v>
                </c:pt>
                <c:pt idx="603">
                  <c:v>4.1753424657534248</c:v>
                </c:pt>
                <c:pt idx="604">
                  <c:v>4.183561643835616</c:v>
                </c:pt>
                <c:pt idx="605">
                  <c:v>4.1972602739726028</c:v>
                </c:pt>
                <c:pt idx="606">
                  <c:v>4.2082191780821914</c:v>
                </c:pt>
                <c:pt idx="607">
                  <c:v>4.2164383561643834</c:v>
                </c:pt>
                <c:pt idx="608">
                  <c:v>4.2465753424657535</c:v>
                </c:pt>
                <c:pt idx="609">
                  <c:v>4.2520547945205482</c:v>
                </c:pt>
                <c:pt idx="610">
                  <c:v>4.2712328767123289</c:v>
                </c:pt>
                <c:pt idx="611">
                  <c:v>4.2904109589041095</c:v>
                </c:pt>
                <c:pt idx="612">
                  <c:v>4.3150684931506849</c:v>
                </c:pt>
                <c:pt idx="613">
                  <c:v>4.3287671232876717</c:v>
                </c:pt>
                <c:pt idx="614">
                  <c:v>4.3397260273972602</c:v>
                </c:pt>
                <c:pt idx="615">
                  <c:v>4.3479452054794523</c:v>
                </c:pt>
                <c:pt idx="616">
                  <c:v>4.3589041095890408</c:v>
                </c:pt>
                <c:pt idx="617">
                  <c:v>4.3643835616438356</c:v>
                </c:pt>
                <c:pt idx="618">
                  <c:v>4.3726027397260276</c:v>
                </c:pt>
                <c:pt idx="619">
                  <c:v>4.3780821917808215</c:v>
                </c:pt>
                <c:pt idx="620">
                  <c:v>4.3835616438356162</c:v>
                </c:pt>
                <c:pt idx="621">
                  <c:v>4.3890410958904109</c:v>
                </c:pt>
                <c:pt idx="622">
                  <c:v>4.3917808219178083</c:v>
                </c:pt>
                <c:pt idx="623">
                  <c:v>4.397260273972603</c:v>
                </c:pt>
                <c:pt idx="624">
                  <c:v>4.4027397260273968</c:v>
                </c:pt>
                <c:pt idx="625">
                  <c:v>4.4164383561643836</c:v>
                </c:pt>
                <c:pt idx="626">
                  <c:v>4.4328767123287669</c:v>
                </c:pt>
                <c:pt idx="627">
                  <c:v>4.441095890410959</c:v>
                </c:pt>
                <c:pt idx="628">
                  <c:v>4.4465753424657537</c:v>
                </c:pt>
                <c:pt idx="629">
                  <c:v>4.4520547945205475</c:v>
                </c:pt>
                <c:pt idx="630">
                  <c:v>4.4602739726027396</c:v>
                </c:pt>
                <c:pt idx="631">
                  <c:v>4.463013698630137</c:v>
                </c:pt>
                <c:pt idx="632">
                  <c:v>4.4657534246575343</c:v>
                </c:pt>
                <c:pt idx="633">
                  <c:v>4.4712328767123291</c:v>
                </c:pt>
                <c:pt idx="634">
                  <c:v>4.4767123287671229</c:v>
                </c:pt>
                <c:pt idx="635">
                  <c:v>4.4794520547945202</c:v>
                </c:pt>
                <c:pt idx="636">
                  <c:v>4.484931506849315</c:v>
                </c:pt>
                <c:pt idx="637">
                  <c:v>4.4904109589041097</c:v>
                </c:pt>
                <c:pt idx="638">
                  <c:v>4.4958904109589044</c:v>
                </c:pt>
                <c:pt idx="639">
                  <c:v>4.5041095890410956</c:v>
                </c:pt>
                <c:pt idx="640">
                  <c:v>4.506849315068493</c:v>
                </c:pt>
                <c:pt idx="641">
                  <c:v>4.515068493150685</c:v>
                </c:pt>
                <c:pt idx="642">
                  <c:v>4.5205479452054798</c:v>
                </c:pt>
                <c:pt idx="643">
                  <c:v>4.5232876712328771</c:v>
                </c:pt>
                <c:pt idx="644">
                  <c:v>4.5260273972602736</c:v>
                </c:pt>
                <c:pt idx="645">
                  <c:v>4.5342465753424657</c:v>
                </c:pt>
                <c:pt idx="646">
                  <c:v>4.5397260273972604</c:v>
                </c:pt>
                <c:pt idx="647">
                  <c:v>4.5424657534246577</c:v>
                </c:pt>
                <c:pt idx="648">
                  <c:v>4.5452054794520551</c:v>
                </c:pt>
                <c:pt idx="649">
                  <c:v>4.5479452054794525</c:v>
                </c:pt>
                <c:pt idx="650">
                  <c:v>4.5506849315068489</c:v>
                </c:pt>
                <c:pt idx="651">
                  <c:v>4.5534246575342463</c:v>
                </c:pt>
                <c:pt idx="652">
                  <c:v>4.558904109589041</c:v>
                </c:pt>
                <c:pt idx="653">
                  <c:v>4.5643835616438357</c:v>
                </c:pt>
                <c:pt idx="654">
                  <c:v>4.5671232876712331</c:v>
                </c:pt>
                <c:pt idx="655">
                  <c:v>4.5698630136986305</c:v>
                </c:pt>
                <c:pt idx="656">
                  <c:v>4.5726027397260278</c:v>
                </c:pt>
                <c:pt idx="657">
                  <c:v>4.5780821917808217</c:v>
                </c:pt>
                <c:pt idx="658">
                  <c:v>4.5835616438356164</c:v>
                </c:pt>
                <c:pt idx="659">
                  <c:v>4.5917808219178085</c:v>
                </c:pt>
                <c:pt idx="660">
                  <c:v>4.5972602739726032</c:v>
                </c:pt>
                <c:pt idx="661">
                  <c:v>4.602739726027397</c:v>
                </c:pt>
                <c:pt idx="662">
                  <c:v>4.6082191780821917</c:v>
                </c:pt>
                <c:pt idx="663">
                  <c:v>4.6109589041095891</c:v>
                </c:pt>
                <c:pt idx="664">
                  <c:v>4.6164383561643838</c:v>
                </c:pt>
                <c:pt idx="665">
                  <c:v>4.6219178082191785</c:v>
                </c:pt>
                <c:pt idx="666">
                  <c:v>4.6273972602739724</c:v>
                </c:pt>
                <c:pt idx="667">
                  <c:v>4.6410958904109592</c:v>
                </c:pt>
                <c:pt idx="668">
                  <c:v>4.646575342465753</c:v>
                </c:pt>
                <c:pt idx="669">
                  <c:v>4.6547945205479451</c:v>
                </c:pt>
                <c:pt idx="670">
                  <c:v>4.6575342465753424</c:v>
                </c:pt>
                <c:pt idx="671">
                  <c:v>4.6602739726027398</c:v>
                </c:pt>
                <c:pt idx="672">
                  <c:v>4.6657534246575345</c:v>
                </c:pt>
                <c:pt idx="673">
                  <c:v>4.6712328767123283</c:v>
                </c:pt>
                <c:pt idx="674">
                  <c:v>4.6794520547945204</c:v>
                </c:pt>
                <c:pt idx="675">
                  <c:v>4.6849315068493151</c:v>
                </c:pt>
                <c:pt idx="676">
                  <c:v>4.6904109589041099</c:v>
                </c:pt>
                <c:pt idx="677">
                  <c:v>4.7095890410958905</c:v>
                </c:pt>
                <c:pt idx="678">
                  <c:v>4.7506849315068491</c:v>
                </c:pt>
                <c:pt idx="679">
                  <c:v>4.7534246575342465</c:v>
                </c:pt>
                <c:pt idx="680">
                  <c:v>4.7726027397260271</c:v>
                </c:pt>
                <c:pt idx="681">
                  <c:v>4.7780821917808218</c:v>
                </c:pt>
                <c:pt idx="682">
                  <c:v>4.7945205479452051</c:v>
                </c:pt>
                <c:pt idx="683">
                  <c:v>4.7972602739726025</c:v>
                </c:pt>
                <c:pt idx="684">
                  <c:v>4.8027397260273972</c:v>
                </c:pt>
                <c:pt idx="685">
                  <c:v>4.8109589041095893</c:v>
                </c:pt>
                <c:pt idx="686">
                  <c:v>4.816438356164384</c:v>
                </c:pt>
                <c:pt idx="687">
                  <c:v>4.8328767123287673</c:v>
                </c:pt>
                <c:pt idx="688">
                  <c:v>4.8356164383561646</c:v>
                </c:pt>
                <c:pt idx="689">
                  <c:v>4.8410958904109593</c:v>
                </c:pt>
                <c:pt idx="690">
                  <c:v>4.8575342465753426</c:v>
                </c:pt>
                <c:pt idx="691">
                  <c:v>4.8657534246575347</c:v>
                </c:pt>
                <c:pt idx="692">
                  <c:v>4.8712328767123285</c:v>
                </c:pt>
                <c:pt idx="693">
                  <c:v>4.8739726027397259</c:v>
                </c:pt>
                <c:pt idx="694">
                  <c:v>4.8767123287671232</c:v>
                </c:pt>
                <c:pt idx="695">
                  <c:v>4.8794520547945206</c:v>
                </c:pt>
                <c:pt idx="696">
                  <c:v>4.8849315068493153</c:v>
                </c:pt>
                <c:pt idx="697">
                  <c:v>4.8904109589041092</c:v>
                </c:pt>
                <c:pt idx="698">
                  <c:v>4.8958904109589039</c:v>
                </c:pt>
                <c:pt idx="699">
                  <c:v>4.9013698630136986</c:v>
                </c:pt>
                <c:pt idx="700">
                  <c:v>4.904109589041096</c:v>
                </c:pt>
                <c:pt idx="701">
                  <c:v>4.9205479452054792</c:v>
                </c:pt>
                <c:pt idx="702">
                  <c:v>4.9232876712328766</c:v>
                </c:pt>
                <c:pt idx="703">
                  <c:v>4.9287671232876713</c:v>
                </c:pt>
                <c:pt idx="704">
                  <c:v>4.9369863013698634</c:v>
                </c:pt>
                <c:pt idx="705">
                  <c:v>4.9397260273972599</c:v>
                </c:pt>
                <c:pt idx="706">
                  <c:v>4.9424657534246572</c:v>
                </c:pt>
                <c:pt idx="707">
                  <c:v>4.9452054794520546</c:v>
                </c:pt>
                <c:pt idx="708">
                  <c:v>4.9479452054794519</c:v>
                </c:pt>
                <c:pt idx="709">
                  <c:v>4.9506849315068493</c:v>
                </c:pt>
                <c:pt idx="710">
                  <c:v>4.9534246575342467</c:v>
                </c:pt>
                <c:pt idx="711">
                  <c:v>4.956164383561644</c:v>
                </c:pt>
                <c:pt idx="712">
                  <c:v>4.9589041095890414</c:v>
                </c:pt>
                <c:pt idx="713">
                  <c:v>4.9671232876712326</c:v>
                </c:pt>
                <c:pt idx="714">
                  <c:v>4.9726027397260273</c:v>
                </c:pt>
                <c:pt idx="715">
                  <c:v>4.978082191780822</c:v>
                </c:pt>
                <c:pt idx="716">
                  <c:v>4.9835616438356167</c:v>
                </c:pt>
                <c:pt idx="717">
                  <c:v>4.9890410958904106</c:v>
                </c:pt>
                <c:pt idx="718">
                  <c:v>4.9917808219178079</c:v>
                </c:pt>
                <c:pt idx="719">
                  <c:v>5.0054794520547947</c:v>
                </c:pt>
                <c:pt idx="720">
                  <c:v>5.0082191780821921</c:v>
                </c:pt>
                <c:pt idx="721">
                  <c:v>5.0109589041095894</c:v>
                </c:pt>
                <c:pt idx="722">
                  <c:v>5.0164383561643833</c:v>
                </c:pt>
                <c:pt idx="723">
                  <c:v>5.0191780821917806</c:v>
                </c:pt>
                <c:pt idx="724">
                  <c:v>5.021917808219178</c:v>
                </c:pt>
                <c:pt idx="725">
                  <c:v>5.0273972602739727</c:v>
                </c:pt>
                <c:pt idx="726">
                  <c:v>5.0301369863013701</c:v>
                </c:pt>
                <c:pt idx="727">
                  <c:v>5.0328767123287674</c:v>
                </c:pt>
                <c:pt idx="728">
                  <c:v>5.0356164383561648</c:v>
                </c:pt>
                <c:pt idx="729">
                  <c:v>5.0410958904109586</c:v>
                </c:pt>
                <c:pt idx="730">
                  <c:v>5.0493150684931507</c:v>
                </c:pt>
                <c:pt idx="731">
                  <c:v>5.0712328767123287</c:v>
                </c:pt>
                <c:pt idx="732">
                  <c:v>5.0767123287671234</c:v>
                </c:pt>
                <c:pt idx="733">
                  <c:v>5.0849315068493155</c:v>
                </c:pt>
                <c:pt idx="734">
                  <c:v>5.0904109589041093</c:v>
                </c:pt>
                <c:pt idx="735">
                  <c:v>5.0931506849315067</c:v>
                </c:pt>
                <c:pt idx="736">
                  <c:v>5.095890410958904</c:v>
                </c:pt>
                <c:pt idx="737">
                  <c:v>5.0986301369863014</c:v>
                </c:pt>
                <c:pt idx="738">
                  <c:v>5.1041095890410961</c:v>
                </c:pt>
                <c:pt idx="739">
                  <c:v>5.1095890410958908</c:v>
                </c:pt>
                <c:pt idx="740">
                  <c:v>5.1123287671232873</c:v>
                </c:pt>
                <c:pt idx="741">
                  <c:v>5.1150684931506847</c:v>
                </c:pt>
                <c:pt idx="742">
                  <c:v>5.117808219178082</c:v>
                </c:pt>
                <c:pt idx="743">
                  <c:v>5.1205479452054794</c:v>
                </c:pt>
                <c:pt idx="744">
                  <c:v>5.1287671232876715</c:v>
                </c:pt>
                <c:pt idx="745">
                  <c:v>5.1315068493150688</c:v>
                </c:pt>
                <c:pt idx="746">
                  <c:v>5.13972602739726</c:v>
                </c:pt>
                <c:pt idx="747">
                  <c:v>5.1424657534246574</c:v>
                </c:pt>
                <c:pt idx="748">
                  <c:v>5.1479452054794521</c:v>
                </c:pt>
                <c:pt idx="749">
                  <c:v>5.1589041095890407</c:v>
                </c:pt>
                <c:pt idx="750">
                  <c:v>5.1671232876712327</c:v>
                </c:pt>
                <c:pt idx="751">
                  <c:v>5.1726027397260275</c:v>
                </c:pt>
                <c:pt idx="752">
                  <c:v>5.1917808219178081</c:v>
                </c:pt>
                <c:pt idx="753">
                  <c:v>5.1972602739726028</c:v>
                </c:pt>
                <c:pt idx="754">
                  <c:v>5.2027397260273975</c:v>
                </c:pt>
                <c:pt idx="755">
                  <c:v>5.2054794520547949</c:v>
                </c:pt>
                <c:pt idx="756">
                  <c:v>5.2109589041095887</c:v>
                </c:pt>
                <c:pt idx="757">
                  <c:v>5.2136986301369861</c:v>
                </c:pt>
                <c:pt idx="758">
                  <c:v>5.2164383561643834</c:v>
                </c:pt>
                <c:pt idx="759">
                  <c:v>5.2191780821917808</c:v>
                </c:pt>
                <c:pt idx="760">
                  <c:v>5.2219178082191782</c:v>
                </c:pt>
                <c:pt idx="761">
                  <c:v>5.2246575342465755</c:v>
                </c:pt>
                <c:pt idx="762">
                  <c:v>5.2273972602739729</c:v>
                </c:pt>
                <c:pt idx="763">
                  <c:v>5.2301369863013702</c:v>
                </c:pt>
                <c:pt idx="764">
                  <c:v>5.2410958904109588</c:v>
                </c:pt>
                <c:pt idx="765">
                  <c:v>5.2520547945205482</c:v>
                </c:pt>
                <c:pt idx="766">
                  <c:v>5.2547945205479456</c:v>
                </c:pt>
                <c:pt idx="767">
                  <c:v>5.2602739726027394</c:v>
                </c:pt>
                <c:pt idx="768">
                  <c:v>5.279452054794521</c:v>
                </c:pt>
                <c:pt idx="769">
                  <c:v>5.2931506849315069</c:v>
                </c:pt>
                <c:pt idx="770">
                  <c:v>5.3041095890410963</c:v>
                </c:pt>
                <c:pt idx="771">
                  <c:v>5.3095890410958901</c:v>
                </c:pt>
                <c:pt idx="772">
                  <c:v>5.3123287671232875</c:v>
                </c:pt>
                <c:pt idx="773">
                  <c:v>5.3232876712328769</c:v>
                </c:pt>
                <c:pt idx="774">
                  <c:v>5.3287671232876717</c:v>
                </c:pt>
                <c:pt idx="775">
                  <c:v>5.3424657534246576</c:v>
                </c:pt>
                <c:pt idx="776">
                  <c:v>5.3479452054794523</c:v>
                </c:pt>
                <c:pt idx="777">
                  <c:v>5.3561643835616435</c:v>
                </c:pt>
                <c:pt idx="778">
                  <c:v>5.3808219178082188</c:v>
                </c:pt>
                <c:pt idx="779">
                  <c:v>5.3863013698630136</c:v>
                </c:pt>
                <c:pt idx="780">
                  <c:v>5.3917808219178083</c:v>
                </c:pt>
                <c:pt idx="781">
                  <c:v>5.4</c:v>
                </c:pt>
                <c:pt idx="782">
                  <c:v>5.4027397260273968</c:v>
                </c:pt>
                <c:pt idx="783">
                  <c:v>5.4054794520547942</c:v>
                </c:pt>
                <c:pt idx="784">
                  <c:v>5.4082191780821915</c:v>
                </c:pt>
                <c:pt idx="785">
                  <c:v>5.4109589041095889</c:v>
                </c:pt>
                <c:pt idx="786">
                  <c:v>5.4164383561643836</c:v>
                </c:pt>
                <c:pt idx="787">
                  <c:v>5.4246575342465757</c:v>
                </c:pt>
                <c:pt idx="788">
                  <c:v>5.4301369863013695</c:v>
                </c:pt>
                <c:pt idx="789">
                  <c:v>5.4356164383561643</c:v>
                </c:pt>
                <c:pt idx="790">
                  <c:v>5.4493150684931511</c:v>
                </c:pt>
                <c:pt idx="791">
                  <c:v>5.4547945205479449</c:v>
                </c:pt>
                <c:pt idx="792">
                  <c:v>5.4602739726027396</c:v>
                </c:pt>
                <c:pt idx="793">
                  <c:v>5.463013698630137</c:v>
                </c:pt>
                <c:pt idx="794">
                  <c:v>5.4657534246575343</c:v>
                </c:pt>
                <c:pt idx="795">
                  <c:v>5.4684931506849317</c:v>
                </c:pt>
                <c:pt idx="796">
                  <c:v>5.4712328767123291</c:v>
                </c:pt>
                <c:pt idx="797">
                  <c:v>5.4739726027397264</c:v>
                </c:pt>
                <c:pt idx="798">
                  <c:v>5.4794520547945202</c:v>
                </c:pt>
                <c:pt idx="799">
                  <c:v>5.484931506849315</c:v>
                </c:pt>
                <c:pt idx="800">
                  <c:v>5.4904109589041097</c:v>
                </c:pt>
                <c:pt idx="801">
                  <c:v>5.493150684931507</c:v>
                </c:pt>
                <c:pt idx="802">
                  <c:v>5.4958904109589044</c:v>
                </c:pt>
                <c:pt idx="803">
                  <c:v>5.4986301369863018</c:v>
                </c:pt>
                <c:pt idx="804">
                  <c:v>5.5041095890410956</c:v>
                </c:pt>
                <c:pt idx="805">
                  <c:v>5.5178082191780824</c:v>
                </c:pt>
                <c:pt idx="806">
                  <c:v>5.5232876712328771</c:v>
                </c:pt>
                <c:pt idx="807">
                  <c:v>5.5342465753424657</c:v>
                </c:pt>
                <c:pt idx="808">
                  <c:v>5.5397260273972604</c:v>
                </c:pt>
                <c:pt idx="809">
                  <c:v>5.5424657534246577</c:v>
                </c:pt>
                <c:pt idx="810">
                  <c:v>5.5479452054794525</c:v>
                </c:pt>
                <c:pt idx="811">
                  <c:v>5.5616438356164384</c:v>
                </c:pt>
                <c:pt idx="812">
                  <c:v>5.5671232876712331</c:v>
                </c:pt>
                <c:pt idx="813">
                  <c:v>5.5726027397260278</c:v>
                </c:pt>
                <c:pt idx="814">
                  <c:v>5.5753424657534243</c:v>
                </c:pt>
                <c:pt idx="815">
                  <c:v>5.5780821917808217</c:v>
                </c:pt>
                <c:pt idx="816">
                  <c:v>5.580821917808219</c:v>
                </c:pt>
                <c:pt idx="817">
                  <c:v>5.5835616438356164</c:v>
                </c:pt>
                <c:pt idx="818">
                  <c:v>5.5863013698630137</c:v>
                </c:pt>
                <c:pt idx="819">
                  <c:v>5.5917808219178085</c:v>
                </c:pt>
                <c:pt idx="820">
                  <c:v>5.6</c:v>
                </c:pt>
                <c:pt idx="821">
                  <c:v>5.602739726027397</c:v>
                </c:pt>
                <c:pt idx="822">
                  <c:v>5.6054794520547944</c:v>
                </c:pt>
                <c:pt idx="823">
                  <c:v>5.6109589041095891</c:v>
                </c:pt>
                <c:pt idx="824">
                  <c:v>5.6191780821917812</c:v>
                </c:pt>
                <c:pt idx="825">
                  <c:v>5.6219178082191785</c:v>
                </c:pt>
                <c:pt idx="826">
                  <c:v>5.624657534246575</c:v>
                </c:pt>
                <c:pt idx="827">
                  <c:v>5.6301369863013697</c:v>
                </c:pt>
                <c:pt idx="828">
                  <c:v>5.6356164383561644</c:v>
                </c:pt>
                <c:pt idx="829">
                  <c:v>5.6410958904109592</c:v>
                </c:pt>
                <c:pt idx="830">
                  <c:v>5.6438356164383565</c:v>
                </c:pt>
                <c:pt idx="831">
                  <c:v>5.6493150684931503</c:v>
                </c:pt>
                <c:pt idx="832">
                  <c:v>5.6547945205479451</c:v>
                </c:pt>
                <c:pt idx="833">
                  <c:v>5.6684931506849319</c:v>
                </c:pt>
                <c:pt idx="834">
                  <c:v>5.6739726027397257</c:v>
                </c:pt>
                <c:pt idx="835">
                  <c:v>5.6986301369863011</c:v>
                </c:pt>
                <c:pt idx="836">
                  <c:v>5.7178082191780826</c:v>
                </c:pt>
                <c:pt idx="837">
                  <c:v>5.7315068493150685</c:v>
                </c:pt>
                <c:pt idx="838">
                  <c:v>5.7369863013698632</c:v>
                </c:pt>
                <c:pt idx="839">
                  <c:v>5.7424657534246579</c:v>
                </c:pt>
                <c:pt idx="840">
                  <c:v>5.7561643835616438</c:v>
                </c:pt>
                <c:pt idx="841">
                  <c:v>5.7616438356164386</c:v>
                </c:pt>
                <c:pt idx="842">
                  <c:v>5.7808219178082192</c:v>
                </c:pt>
                <c:pt idx="843">
                  <c:v>5.8027397260273972</c:v>
                </c:pt>
                <c:pt idx="844">
                  <c:v>5.8054794520547945</c:v>
                </c:pt>
                <c:pt idx="845">
                  <c:v>5.8219178082191778</c:v>
                </c:pt>
                <c:pt idx="846">
                  <c:v>5.8246575342465752</c:v>
                </c:pt>
                <c:pt idx="847">
                  <c:v>5.8410958904109593</c:v>
                </c:pt>
                <c:pt idx="848">
                  <c:v>5.8465753424657532</c:v>
                </c:pt>
                <c:pt idx="849">
                  <c:v>5.8493150684931505</c:v>
                </c:pt>
                <c:pt idx="850">
                  <c:v>5.8684931506849312</c:v>
                </c:pt>
                <c:pt idx="851">
                  <c:v>5.8739726027397259</c:v>
                </c:pt>
                <c:pt idx="852">
                  <c:v>5.8876712328767127</c:v>
                </c:pt>
                <c:pt idx="853">
                  <c:v>5.8904109589041092</c:v>
                </c:pt>
                <c:pt idx="854">
                  <c:v>5.8931506849315065</c:v>
                </c:pt>
                <c:pt idx="855">
                  <c:v>5.8986301369863012</c:v>
                </c:pt>
                <c:pt idx="856">
                  <c:v>5.9068493150684933</c:v>
                </c:pt>
                <c:pt idx="857">
                  <c:v>5.9095890410958907</c:v>
                </c:pt>
                <c:pt idx="858">
                  <c:v>5.912328767123288</c:v>
                </c:pt>
                <c:pt idx="859">
                  <c:v>5.9178082191780819</c:v>
                </c:pt>
                <c:pt idx="860">
                  <c:v>5.9369863013698634</c:v>
                </c:pt>
                <c:pt idx="861">
                  <c:v>5.9424657534246572</c:v>
                </c:pt>
                <c:pt idx="862">
                  <c:v>5.9452054794520546</c:v>
                </c:pt>
                <c:pt idx="863">
                  <c:v>5.9479452054794519</c:v>
                </c:pt>
                <c:pt idx="864">
                  <c:v>5.9534246575342467</c:v>
                </c:pt>
                <c:pt idx="865">
                  <c:v>5.978082191780822</c:v>
                </c:pt>
                <c:pt idx="866">
                  <c:v>5.9808219178082194</c:v>
                </c:pt>
                <c:pt idx="867">
                  <c:v>5.9863013698630141</c:v>
                </c:pt>
                <c:pt idx="868">
                  <c:v>5.9917808219178079</c:v>
                </c:pt>
                <c:pt idx="869">
                  <c:v>5.9945205479452053</c:v>
                </c:pt>
                <c:pt idx="870">
                  <c:v>6</c:v>
                </c:pt>
                <c:pt idx="871">
                  <c:v>6.0109589041095894</c:v>
                </c:pt>
                <c:pt idx="872">
                  <c:v>6.0136986301369859</c:v>
                </c:pt>
                <c:pt idx="873">
                  <c:v>6.0164383561643833</c:v>
                </c:pt>
                <c:pt idx="874">
                  <c:v>6.0191780821917806</c:v>
                </c:pt>
                <c:pt idx="875">
                  <c:v>6.0273972602739727</c:v>
                </c:pt>
                <c:pt idx="876">
                  <c:v>6.0493150684931507</c:v>
                </c:pt>
                <c:pt idx="877">
                  <c:v>6.0547945205479454</c:v>
                </c:pt>
                <c:pt idx="878">
                  <c:v>6.0684931506849313</c:v>
                </c:pt>
                <c:pt idx="879">
                  <c:v>6.0849315068493155</c:v>
                </c:pt>
                <c:pt idx="880">
                  <c:v>6.087671232876712</c:v>
                </c:pt>
                <c:pt idx="881">
                  <c:v>6.0904109589041093</c:v>
                </c:pt>
                <c:pt idx="882">
                  <c:v>6.0931506849315067</c:v>
                </c:pt>
                <c:pt idx="883">
                  <c:v>6.0986301369863014</c:v>
                </c:pt>
                <c:pt idx="884">
                  <c:v>6.1013698630136988</c:v>
                </c:pt>
                <c:pt idx="885">
                  <c:v>6.1041095890410961</c:v>
                </c:pt>
                <c:pt idx="886">
                  <c:v>6.1095890410958908</c:v>
                </c:pt>
                <c:pt idx="887">
                  <c:v>6.117808219178082</c:v>
                </c:pt>
                <c:pt idx="888">
                  <c:v>6.1232876712328768</c:v>
                </c:pt>
                <c:pt idx="889">
                  <c:v>6.1315068493150688</c:v>
                </c:pt>
                <c:pt idx="890">
                  <c:v>6.1479452054794521</c:v>
                </c:pt>
                <c:pt idx="891">
                  <c:v>6.1534246575342468</c:v>
                </c:pt>
                <c:pt idx="892">
                  <c:v>6.1561643835616442</c:v>
                </c:pt>
                <c:pt idx="893">
                  <c:v>6.1753424657534248</c:v>
                </c:pt>
                <c:pt idx="894">
                  <c:v>6.1945205479452055</c:v>
                </c:pt>
                <c:pt idx="895">
                  <c:v>6.1972602739726028</c:v>
                </c:pt>
                <c:pt idx="896">
                  <c:v>6.2</c:v>
                </c:pt>
                <c:pt idx="897">
                  <c:v>6.2054794520547949</c:v>
                </c:pt>
                <c:pt idx="898">
                  <c:v>6.2109589041095887</c:v>
                </c:pt>
                <c:pt idx="899">
                  <c:v>6.2136986301369861</c:v>
                </c:pt>
                <c:pt idx="900">
                  <c:v>6.2246575342465755</c:v>
                </c:pt>
                <c:pt idx="901">
                  <c:v>6.2438356164383562</c:v>
                </c:pt>
                <c:pt idx="902">
                  <c:v>6.2575342465753421</c:v>
                </c:pt>
                <c:pt idx="903">
                  <c:v>6.2684931506849315</c:v>
                </c:pt>
                <c:pt idx="904">
                  <c:v>6.2821917808219174</c:v>
                </c:pt>
                <c:pt idx="905">
                  <c:v>6.3013698630136989</c:v>
                </c:pt>
                <c:pt idx="906">
                  <c:v>6.3068493150684928</c:v>
                </c:pt>
                <c:pt idx="907">
                  <c:v>6.3205479452054796</c:v>
                </c:pt>
                <c:pt idx="908">
                  <c:v>6.3315068493150681</c:v>
                </c:pt>
                <c:pt idx="909">
                  <c:v>6.3452054794520549</c:v>
                </c:pt>
                <c:pt idx="910">
                  <c:v>6.3671232876712329</c:v>
                </c:pt>
                <c:pt idx="911">
                  <c:v>6.3917808219178083</c:v>
                </c:pt>
                <c:pt idx="912">
                  <c:v>6.3945205479452056</c:v>
                </c:pt>
                <c:pt idx="913">
                  <c:v>6.4</c:v>
                </c:pt>
                <c:pt idx="914">
                  <c:v>6.4109589041095889</c:v>
                </c:pt>
                <c:pt idx="915">
                  <c:v>6.4136986301369863</c:v>
                </c:pt>
                <c:pt idx="916">
                  <c:v>6.4246575342465757</c:v>
                </c:pt>
                <c:pt idx="917">
                  <c:v>6.4328767123287669</c:v>
                </c:pt>
                <c:pt idx="918">
                  <c:v>6.4356164383561643</c:v>
                </c:pt>
                <c:pt idx="919">
                  <c:v>6.4383561643835616</c:v>
                </c:pt>
                <c:pt idx="920">
                  <c:v>6.4438356164383563</c:v>
                </c:pt>
                <c:pt idx="921">
                  <c:v>6.4493150684931511</c:v>
                </c:pt>
                <c:pt idx="922">
                  <c:v>6.4520547945205475</c:v>
                </c:pt>
                <c:pt idx="923">
                  <c:v>6.4547945205479449</c:v>
                </c:pt>
                <c:pt idx="924">
                  <c:v>6.4575342465753423</c:v>
                </c:pt>
                <c:pt idx="925">
                  <c:v>6.4739726027397264</c:v>
                </c:pt>
                <c:pt idx="926">
                  <c:v>6.4767123287671229</c:v>
                </c:pt>
                <c:pt idx="927">
                  <c:v>6.4821917808219176</c:v>
                </c:pt>
                <c:pt idx="928">
                  <c:v>6.4876712328767123</c:v>
                </c:pt>
                <c:pt idx="929">
                  <c:v>6.493150684931507</c:v>
                </c:pt>
                <c:pt idx="930">
                  <c:v>6.4958904109589044</c:v>
                </c:pt>
                <c:pt idx="931">
                  <c:v>6.4986301369863018</c:v>
                </c:pt>
                <c:pt idx="932">
                  <c:v>6.5013698630136982</c:v>
                </c:pt>
                <c:pt idx="933">
                  <c:v>6.506849315068493</c:v>
                </c:pt>
                <c:pt idx="934">
                  <c:v>6.5123287671232877</c:v>
                </c:pt>
                <c:pt idx="935">
                  <c:v>6.515068493150685</c:v>
                </c:pt>
                <c:pt idx="936">
                  <c:v>6.5178082191780824</c:v>
                </c:pt>
                <c:pt idx="937">
                  <c:v>6.5205479452054798</c:v>
                </c:pt>
                <c:pt idx="938">
                  <c:v>6.5232876712328771</c:v>
                </c:pt>
                <c:pt idx="939">
                  <c:v>6.5260273972602736</c:v>
                </c:pt>
                <c:pt idx="940">
                  <c:v>6.5315068493150683</c:v>
                </c:pt>
                <c:pt idx="941">
                  <c:v>6.536986301369863</c:v>
                </c:pt>
                <c:pt idx="942">
                  <c:v>6.5397260273972604</c:v>
                </c:pt>
                <c:pt idx="943">
                  <c:v>6.5424657534246577</c:v>
                </c:pt>
                <c:pt idx="944">
                  <c:v>6.5506849315068489</c:v>
                </c:pt>
                <c:pt idx="945">
                  <c:v>6.5561643835616437</c:v>
                </c:pt>
                <c:pt idx="946">
                  <c:v>6.5671232876712331</c:v>
                </c:pt>
                <c:pt idx="947">
                  <c:v>6.5698630136986305</c:v>
                </c:pt>
                <c:pt idx="948">
                  <c:v>6.5753424657534243</c:v>
                </c:pt>
                <c:pt idx="949">
                  <c:v>6.580821917808219</c:v>
                </c:pt>
                <c:pt idx="950">
                  <c:v>6.5835616438356164</c:v>
                </c:pt>
                <c:pt idx="951">
                  <c:v>6.5863013698630137</c:v>
                </c:pt>
                <c:pt idx="952">
                  <c:v>6.5945205479452058</c:v>
                </c:pt>
                <c:pt idx="953">
                  <c:v>6.6</c:v>
                </c:pt>
                <c:pt idx="954">
                  <c:v>6.6136986301369864</c:v>
                </c:pt>
                <c:pt idx="955">
                  <c:v>6.6191780821917812</c:v>
                </c:pt>
                <c:pt idx="956">
                  <c:v>6.6273972602739724</c:v>
                </c:pt>
                <c:pt idx="957">
                  <c:v>6.6383561643835618</c:v>
                </c:pt>
                <c:pt idx="958">
                  <c:v>6.6438356164383565</c:v>
                </c:pt>
                <c:pt idx="959">
                  <c:v>6.6493150684931503</c:v>
                </c:pt>
                <c:pt idx="960">
                  <c:v>6.6547945205479451</c:v>
                </c:pt>
                <c:pt idx="961">
                  <c:v>6.6575342465753424</c:v>
                </c:pt>
                <c:pt idx="962">
                  <c:v>6.6630136986301371</c:v>
                </c:pt>
                <c:pt idx="963">
                  <c:v>6.6821917808219178</c:v>
                </c:pt>
                <c:pt idx="964">
                  <c:v>6.6931506849315072</c:v>
                </c:pt>
                <c:pt idx="965">
                  <c:v>6.6958904109589037</c:v>
                </c:pt>
                <c:pt idx="966">
                  <c:v>6.7068493150684931</c:v>
                </c:pt>
                <c:pt idx="967">
                  <c:v>6.7123287671232879</c:v>
                </c:pt>
                <c:pt idx="968">
                  <c:v>6.720547945205479</c:v>
                </c:pt>
                <c:pt idx="969">
                  <c:v>6.7260273972602738</c:v>
                </c:pt>
                <c:pt idx="970">
                  <c:v>6.7342465753424658</c:v>
                </c:pt>
                <c:pt idx="971">
                  <c:v>6.7452054794520544</c:v>
                </c:pt>
                <c:pt idx="972">
                  <c:v>6.7506849315068491</c:v>
                </c:pt>
                <c:pt idx="973">
                  <c:v>6.7643835616438359</c:v>
                </c:pt>
                <c:pt idx="974">
                  <c:v>6.7671232876712333</c:v>
                </c:pt>
                <c:pt idx="975">
                  <c:v>6.7698630136986298</c:v>
                </c:pt>
                <c:pt idx="976">
                  <c:v>6.7863013698630139</c:v>
                </c:pt>
                <c:pt idx="977">
                  <c:v>6.8082191780821919</c:v>
                </c:pt>
                <c:pt idx="978">
                  <c:v>6.8109589041095893</c:v>
                </c:pt>
                <c:pt idx="979">
                  <c:v>6.8136986301369866</c:v>
                </c:pt>
                <c:pt idx="980">
                  <c:v>6.8246575342465752</c:v>
                </c:pt>
                <c:pt idx="981">
                  <c:v>6.8273972602739725</c:v>
                </c:pt>
                <c:pt idx="982">
                  <c:v>6.8301369863013699</c:v>
                </c:pt>
                <c:pt idx="983">
                  <c:v>6.8328767123287673</c:v>
                </c:pt>
                <c:pt idx="984">
                  <c:v>6.8438356164383558</c:v>
                </c:pt>
                <c:pt idx="985">
                  <c:v>6.8465753424657532</c:v>
                </c:pt>
                <c:pt idx="986">
                  <c:v>6.8493150684931505</c:v>
                </c:pt>
                <c:pt idx="987">
                  <c:v>6.8520547945205479</c:v>
                </c:pt>
                <c:pt idx="988">
                  <c:v>6.8575342465753426</c:v>
                </c:pt>
                <c:pt idx="989">
                  <c:v>6.8712328767123285</c:v>
                </c:pt>
                <c:pt idx="990">
                  <c:v>6.882191780821918</c:v>
                </c:pt>
                <c:pt idx="991">
                  <c:v>6.8876712328767127</c:v>
                </c:pt>
                <c:pt idx="992">
                  <c:v>6.8958904109589039</c:v>
                </c:pt>
                <c:pt idx="993">
                  <c:v>6.9178082191780819</c:v>
                </c:pt>
                <c:pt idx="994">
                  <c:v>6.9232876712328766</c:v>
                </c:pt>
                <c:pt idx="995">
                  <c:v>6.9260273972602739</c:v>
                </c:pt>
                <c:pt idx="996">
                  <c:v>6.9315068493150687</c:v>
                </c:pt>
                <c:pt idx="997">
                  <c:v>6.934246575342466</c:v>
                </c:pt>
                <c:pt idx="998">
                  <c:v>6.9369863013698634</c:v>
                </c:pt>
                <c:pt idx="999">
                  <c:v>6.9452054794520546</c:v>
                </c:pt>
                <c:pt idx="1000">
                  <c:v>6.9506849315068493</c:v>
                </c:pt>
                <c:pt idx="1001">
                  <c:v>6.9534246575342467</c:v>
                </c:pt>
                <c:pt idx="1002">
                  <c:v>6.9589041095890414</c:v>
                </c:pt>
                <c:pt idx="1003">
                  <c:v>6.9698630136986299</c:v>
                </c:pt>
                <c:pt idx="1004">
                  <c:v>6.9753424657534246</c:v>
                </c:pt>
                <c:pt idx="1005">
                  <c:v>6.978082191780822</c:v>
                </c:pt>
                <c:pt idx="1006">
                  <c:v>6.9808219178082194</c:v>
                </c:pt>
                <c:pt idx="1007">
                  <c:v>6.9863013698630141</c:v>
                </c:pt>
                <c:pt idx="1008">
                  <c:v>6.9917808219178079</c:v>
                </c:pt>
                <c:pt idx="1009">
                  <c:v>6.9945205479452053</c:v>
                </c:pt>
                <c:pt idx="1010">
                  <c:v>6.9972602739726026</c:v>
                </c:pt>
                <c:pt idx="1011">
                  <c:v>7.0027397260273974</c:v>
                </c:pt>
                <c:pt idx="1012">
                  <c:v>7.0054794520547947</c:v>
                </c:pt>
                <c:pt idx="1013">
                  <c:v>7.0082191780821921</c:v>
                </c:pt>
                <c:pt idx="1014">
                  <c:v>7.0109589041095894</c:v>
                </c:pt>
                <c:pt idx="1015">
                  <c:v>7.0136986301369859</c:v>
                </c:pt>
                <c:pt idx="1016">
                  <c:v>7.0164383561643833</c:v>
                </c:pt>
                <c:pt idx="1017">
                  <c:v>7.0191780821917806</c:v>
                </c:pt>
                <c:pt idx="1018">
                  <c:v>7.021917808219178</c:v>
                </c:pt>
                <c:pt idx="1019">
                  <c:v>7.0246575342465754</c:v>
                </c:pt>
                <c:pt idx="1020">
                  <c:v>7.0273972602739727</c:v>
                </c:pt>
                <c:pt idx="1021">
                  <c:v>7.0301369863013701</c:v>
                </c:pt>
                <c:pt idx="1022">
                  <c:v>7.0328767123287674</c:v>
                </c:pt>
                <c:pt idx="1023">
                  <c:v>7.0383561643835613</c:v>
                </c:pt>
                <c:pt idx="1024">
                  <c:v>7.0410958904109586</c:v>
                </c:pt>
                <c:pt idx="1025">
                  <c:v>7.043835616438356</c:v>
                </c:pt>
                <c:pt idx="1026">
                  <c:v>7.0465753424657533</c:v>
                </c:pt>
                <c:pt idx="1027">
                  <c:v>7.0575342465753428</c:v>
                </c:pt>
                <c:pt idx="1028">
                  <c:v>7.0602739726027401</c:v>
                </c:pt>
                <c:pt idx="1029">
                  <c:v>7.0630136986301366</c:v>
                </c:pt>
                <c:pt idx="1030">
                  <c:v>7.0684931506849313</c:v>
                </c:pt>
                <c:pt idx="1031">
                  <c:v>7.0712328767123287</c:v>
                </c:pt>
                <c:pt idx="1032">
                  <c:v>7.0739726027397261</c:v>
                </c:pt>
                <c:pt idx="1033">
                  <c:v>7.0821917808219181</c:v>
                </c:pt>
                <c:pt idx="1034">
                  <c:v>7.087671232876712</c:v>
                </c:pt>
                <c:pt idx="1035">
                  <c:v>7.0904109589041093</c:v>
                </c:pt>
                <c:pt idx="1036">
                  <c:v>7.0931506849315067</c:v>
                </c:pt>
                <c:pt idx="1037">
                  <c:v>7.0986301369863014</c:v>
                </c:pt>
                <c:pt idx="1038">
                  <c:v>7.1013698630136988</c:v>
                </c:pt>
                <c:pt idx="1039">
                  <c:v>7.1068493150684935</c:v>
                </c:pt>
                <c:pt idx="1040">
                  <c:v>7.1123287671232873</c:v>
                </c:pt>
                <c:pt idx="1041">
                  <c:v>7.1205479452054794</c:v>
                </c:pt>
                <c:pt idx="1042">
                  <c:v>7.1260273972602741</c:v>
                </c:pt>
                <c:pt idx="1043">
                  <c:v>7.1287671232876715</c:v>
                </c:pt>
                <c:pt idx="1044">
                  <c:v>7.1315068493150688</c:v>
                </c:pt>
                <c:pt idx="1045">
                  <c:v>7.1342465753424653</c:v>
                </c:pt>
                <c:pt idx="1046">
                  <c:v>7.13972602739726</c:v>
                </c:pt>
                <c:pt idx="1047">
                  <c:v>7.1452054794520548</c:v>
                </c:pt>
                <c:pt idx="1048">
                  <c:v>7.1561643835616442</c:v>
                </c:pt>
                <c:pt idx="1049">
                  <c:v>7.1589041095890407</c:v>
                </c:pt>
                <c:pt idx="1050">
                  <c:v>7.161643835616438</c:v>
                </c:pt>
                <c:pt idx="1051">
                  <c:v>7.1643835616438354</c:v>
                </c:pt>
                <c:pt idx="1052">
                  <c:v>7.1698630136986301</c:v>
                </c:pt>
                <c:pt idx="1053">
                  <c:v>7.1753424657534248</c:v>
                </c:pt>
                <c:pt idx="1054">
                  <c:v>7.1780821917808222</c:v>
                </c:pt>
                <c:pt idx="1055">
                  <c:v>7.183561643835616</c:v>
                </c:pt>
                <c:pt idx="1056">
                  <c:v>7.2027397260273975</c:v>
                </c:pt>
                <c:pt idx="1057">
                  <c:v>7.2082191780821914</c:v>
                </c:pt>
                <c:pt idx="1058">
                  <c:v>7.2136986301369861</c:v>
                </c:pt>
                <c:pt idx="1059">
                  <c:v>7.2191780821917808</c:v>
                </c:pt>
                <c:pt idx="1060">
                  <c:v>7.2219178082191782</c:v>
                </c:pt>
                <c:pt idx="1061">
                  <c:v>7.2246575342465755</c:v>
                </c:pt>
                <c:pt idx="1062">
                  <c:v>7.2273972602739729</c:v>
                </c:pt>
                <c:pt idx="1063">
                  <c:v>7.2328767123287667</c:v>
                </c:pt>
                <c:pt idx="1064">
                  <c:v>7.2383561643835614</c:v>
                </c:pt>
                <c:pt idx="1065">
                  <c:v>7.2465753424657535</c:v>
                </c:pt>
                <c:pt idx="1066">
                  <c:v>7.2520547945205482</c:v>
                </c:pt>
                <c:pt idx="1067">
                  <c:v>7.2630136986301368</c:v>
                </c:pt>
                <c:pt idx="1068">
                  <c:v>7.2767123287671236</c:v>
                </c:pt>
                <c:pt idx="1069">
                  <c:v>7.2904109589041095</c:v>
                </c:pt>
                <c:pt idx="1070">
                  <c:v>7.2958904109589042</c:v>
                </c:pt>
                <c:pt idx="1071">
                  <c:v>7.3205479452054796</c:v>
                </c:pt>
                <c:pt idx="1072">
                  <c:v>7.3315068493150681</c:v>
                </c:pt>
                <c:pt idx="1073">
                  <c:v>7.3342465753424655</c:v>
                </c:pt>
                <c:pt idx="1074">
                  <c:v>7.3452054794520549</c:v>
                </c:pt>
                <c:pt idx="1075">
                  <c:v>7.3643835616438356</c:v>
                </c:pt>
                <c:pt idx="1076">
                  <c:v>7.3726027397260276</c:v>
                </c:pt>
                <c:pt idx="1077">
                  <c:v>7.397260273972603</c:v>
                </c:pt>
                <c:pt idx="1078">
                  <c:v>7.4136986301369863</c:v>
                </c:pt>
                <c:pt idx="1079">
                  <c:v>7.4164383561643836</c:v>
                </c:pt>
                <c:pt idx="1080">
                  <c:v>7.4219178082191783</c:v>
                </c:pt>
                <c:pt idx="1081">
                  <c:v>7.4246575342465757</c:v>
                </c:pt>
                <c:pt idx="1082">
                  <c:v>7.4273972602739722</c:v>
                </c:pt>
                <c:pt idx="1083">
                  <c:v>7.4328767123287669</c:v>
                </c:pt>
                <c:pt idx="1084">
                  <c:v>7.4383561643835616</c:v>
                </c:pt>
                <c:pt idx="1085">
                  <c:v>7.441095890410959</c:v>
                </c:pt>
                <c:pt idx="1086">
                  <c:v>7.4465753424657537</c:v>
                </c:pt>
                <c:pt idx="1087">
                  <c:v>7.4520547945205475</c:v>
                </c:pt>
                <c:pt idx="1088">
                  <c:v>7.4575342465753423</c:v>
                </c:pt>
                <c:pt idx="1089">
                  <c:v>7.4602739726027396</c:v>
                </c:pt>
                <c:pt idx="1090">
                  <c:v>7.4657534246575343</c:v>
                </c:pt>
                <c:pt idx="1091">
                  <c:v>7.4712328767123291</c:v>
                </c:pt>
                <c:pt idx="1092">
                  <c:v>7.4767123287671229</c:v>
                </c:pt>
                <c:pt idx="1093">
                  <c:v>7.484931506849315</c:v>
                </c:pt>
                <c:pt idx="1094">
                  <c:v>7.4876712328767123</c:v>
                </c:pt>
                <c:pt idx="1095">
                  <c:v>7.4904109589041097</c:v>
                </c:pt>
                <c:pt idx="1096">
                  <c:v>7.4958904109589044</c:v>
                </c:pt>
                <c:pt idx="1097">
                  <c:v>7.5013698630136982</c:v>
                </c:pt>
                <c:pt idx="1098">
                  <c:v>7.506849315068493</c:v>
                </c:pt>
                <c:pt idx="1099">
                  <c:v>7.5095890410958903</c:v>
                </c:pt>
                <c:pt idx="1100">
                  <c:v>7.515068493150685</c:v>
                </c:pt>
                <c:pt idx="1101">
                  <c:v>7.5205479452054798</c:v>
                </c:pt>
                <c:pt idx="1102">
                  <c:v>7.5260273972602736</c:v>
                </c:pt>
                <c:pt idx="1103">
                  <c:v>7.5287671232876709</c:v>
                </c:pt>
                <c:pt idx="1104">
                  <c:v>7.5342465753424657</c:v>
                </c:pt>
                <c:pt idx="1105">
                  <c:v>7.5397260273972604</c:v>
                </c:pt>
                <c:pt idx="1106">
                  <c:v>7.5452054794520551</c:v>
                </c:pt>
                <c:pt idx="1107">
                  <c:v>7.5506849315068489</c:v>
                </c:pt>
                <c:pt idx="1108">
                  <c:v>7.558904109589041</c:v>
                </c:pt>
                <c:pt idx="1109">
                  <c:v>7.5643835616438357</c:v>
                </c:pt>
                <c:pt idx="1110">
                  <c:v>7.5726027397260278</c:v>
                </c:pt>
                <c:pt idx="1111">
                  <c:v>7.5780821917808217</c:v>
                </c:pt>
                <c:pt idx="1112">
                  <c:v>7.5835616438356164</c:v>
                </c:pt>
                <c:pt idx="1113">
                  <c:v>7.5890410958904111</c:v>
                </c:pt>
                <c:pt idx="1114">
                  <c:v>7.5917808219178085</c:v>
                </c:pt>
                <c:pt idx="1115">
                  <c:v>7.5945205479452058</c:v>
                </c:pt>
                <c:pt idx="1116">
                  <c:v>7.602739726027397</c:v>
                </c:pt>
                <c:pt idx="1117">
                  <c:v>7.6082191780821917</c:v>
                </c:pt>
                <c:pt idx="1118">
                  <c:v>7.6136986301369864</c:v>
                </c:pt>
                <c:pt idx="1119">
                  <c:v>7.6164383561643838</c:v>
                </c:pt>
                <c:pt idx="1120">
                  <c:v>7.6191780821917812</c:v>
                </c:pt>
                <c:pt idx="1121">
                  <c:v>7.6219178082191785</c:v>
                </c:pt>
                <c:pt idx="1122">
                  <c:v>7.6273972602739724</c:v>
                </c:pt>
                <c:pt idx="1123">
                  <c:v>7.6383561643835618</c:v>
                </c:pt>
                <c:pt idx="1124">
                  <c:v>7.6410958904109592</c:v>
                </c:pt>
                <c:pt idx="1125">
                  <c:v>7.646575342465753</c:v>
                </c:pt>
                <c:pt idx="1126">
                  <c:v>7.6520547945205477</c:v>
                </c:pt>
                <c:pt idx="1127">
                  <c:v>7.6602739726027398</c:v>
                </c:pt>
                <c:pt idx="1128">
                  <c:v>7.6630136986301371</c:v>
                </c:pt>
                <c:pt idx="1129">
                  <c:v>7.6657534246575345</c:v>
                </c:pt>
                <c:pt idx="1130">
                  <c:v>7.6712328767123283</c:v>
                </c:pt>
                <c:pt idx="1131">
                  <c:v>7.6767123287671231</c:v>
                </c:pt>
                <c:pt idx="1132">
                  <c:v>7.6794520547945204</c:v>
                </c:pt>
                <c:pt idx="1133">
                  <c:v>7.6821917808219178</c:v>
                </c:pt>
                <c:pt idx="1134">
                  <c:v>7.6849315068493151</c:v>
                </c:pt>
                <c:pt idx="1135">
                  <c:v>7.6904109589041099</c:v>
                </c:pt>
                <c:pt idx="1136">
                  <c:v>7.6958904109589037</c:v>
                </c:pt>
                <c:pt idx="1137">
                  <c:v>7.7041095890410958</c:v>
                </c:pt>
                <c:pt idx="1138">
                  <c:v>7.7095890410958905</c:v>
                </c:pt>
                <c:pt idx="1139">
                  <c:v>7.7150684931506852</c:v>
                </c:pt>
                <c:pt idx="1140">
                  <c:v>7.7260273972602738</c:v>
                </c:pt>
                <c:pt idx="1141">
                  <c:v>7.7287671232876711</c:v>
                </c:pt>
                <c:pt idx="1142">
                  <c:v>7.7342465753424658</c:v>
                </c:pt>
                <c:pt idx="1143">
                  <c:v>7.7424657534246579</c:v>
                </c:pt>
                <c:pt idx="1144">
                  <c:v>7.7479452054794518</c:v>
                </c:pt>
                <c:pt idx="1145">
                  <c:v>7.7726027397260271</c:v>
                </c:pt>
                <c:pt idx="1146">
                  <c:v>7.7780821917808218</c:v>
                </c:pt>
                <c:pt idx="1147">
                  <c:v>7.7863013698630139</c:v>
                </c:pt>
                <c:pt idx="1148">
                  <c:v>7.816438356164384</c:v>
                </c:pt>
                <c:pt idx="1149">
                  <c:v>7.8191780821917805</c:v>
                </c:pt>
                <c:pt idx="1150">
                  <c:v>7.8219178082191778</c:v>
                </c:pt>
                <c:pt idx="1151">
                  <c:v>7.838356164383562</c:v>
                </c:pt>
                <c:pt idx="1152">
                  <c:v>7.8575342465753426</c:v>
                </c:pt>
                <c:pt idx="1153">
                  <c:v>7.86027397260274</c:v>
                </c:pt>
                <c:pt idx="1154">
                  <c:v>7.8657534246575347</c:v>
                </c:pt>
                <c:pt idx="1155">
                  <c:v>7.8794520547945206</c:v>
                </c:pt>
                <c:pt idx="1156">
                  <c:v>7.8849315068493153</c:v>
                </c:pt>
                <c:pt idx="1157">
                  <c:v>7.8958904109589039</c:v>
                </c:pt>
                <c:pt idx="1158">
                  <c:v>7.9013698630136986</c:v>
                </c:pt>
                <c:pt idx="1159">
                  <c:v>7.904109589041096</c:v>
                </c:pt>
                <c:pt idx="1160">
                  <c:v>7.9068493150684933</c:v>
                </c:pt>
                <c:pt idx="1161">
                  <c:v>7.9205479452054792</c:v>
                </c:pt>
                <c:pt idx="1162">
                  <c:v>7.9232876712328766</c:v>
                </c:pt>
                <c:pt idx="1163">
                  <c:v>7.9260273972602739</c:v>
                </c:pt>
                <c:pt idx="1164">
                  <c:v>7.9287671232876713</c:v>
                </c:pt>
                <c:pt idx="1165">
                  <c:v>7.934246575342466</c:v>
                </c:pt>
                <c:pt idx="1166">
                  <c:v>7.9369863013698634</c:v>
                </c:pt>
                <c:pt idx="1167">
                  <c:v>7.9397260273972599</c:v>
                </c:pt>
                <c:pt idx="1168">
                  <c:v>7.9424657534246572</c:v>
                </c:pt>
                <c:pt idx="1169">
                  <c:v>7.9452054794520546</c:v>
                </c:pt>
                <c:pt idx="1170">
                  <c:v>7.9534246575342467</c:v>
                </c:pt>
                <c:pt idx="1171">
                  <c:v>7.9698630136986299</c:v>
                </c:pt>
                <c:pt idx="1172">
                  <c:v>7.9726027397260273</c:v>
                </c:pt>
                <c:pt idx="1173">
                  <c:v>7.9753424657534246</c:v>
                </c:pt>
                <c:pt idx="1174">
                  <c:v>7.978082191780822</c:v>
                </c:pt>
                <c:pt idx="1175">
                  <c:v>7.9835616438356167</c:v>
                </c:pt>
                <c:pt idx="1176">
                  <c:v>7.9863013698630141</c:v>
                </c:pt>
                <c:pt idx="1177">
                  <c:v>7.9890410958904106</c:v>
                </c:pt>
                <c:pt idx="1178">
                  <c:v>7.9917808219178079</c:v>
                </c:pt>
                <c:pt idx="1179">
                  <c:v>7.9945205479452053</c:v>
                </c:pt>
                <c:pt idx="1180">
                  <c:v>7.9972602739726026</c:v>
                </c:pt>
                <c:pt idx="1181">
                  <c:v>8.0082191780821912</c:v>
                </c:pt>
                <c:pt idx="1182">
                  <c:v>8.0109589041095894</c:v>
                </c:pt>
                <c:pt idx="1183">
                  <c:v>8.0136986301369859</c:v>
                </c:pt>
                <c:pt idx="1184">
                  <c:v>8.0191780821917806</c:v>
                </c:pt>
                <c:pt idx="1185">
                  <c:v>8.0301369863013701</c:v>
                </c:pt>
                <c:pt idx="1186">
                  <c:v>8.0356164383561648</c:v>
                </c:pt>
                <c:pt idx="1187">
                  <c:v>8.0383561643835613</c:v>
                </c:pt>
                <c:pt idx="1188">
                  <c:v>8.0465753424657542</c:v>
                </c:pt>
                <c:pt idx="1189">
                  <c:v>8.0575342465753419</c:v>
                </c:pt>
                <c:pt idx="1190">
                  <c:v>8.0602739726027401</c:v>
                </c:pt>
                <c:pt idx="1191">
                  <c:v>8.0630136986301366</c:v>
                </c:pt>
                <c:pt idx="1192">
                  <c:v>8.0657534246575349</c:v>
                </c:pt>
                <c:pt idx="1193">
                  <c:v>8.0712328767123296</c:v>
                </c:pt>
                <c:pt idx="1194">
                  <c:v>8.0849315068493155</c:v>
                </c:pt>
                <c:pt idx="1195">
                  <c:v>8.0904109589041102</c:v>
                </c:pt>
                <c:pt idx="1196">
                  <c:v>8.1205479452054803</c:v>
                </c:pt>
                <c:pt idx="1197">
                  <c:v>8.1232876712328768</c:v>
                </c:pt>
                <c:pt idx="1198">
                  <c:v>8.1260273972602732</c:v>
                </c:pt>
                <c:pt idx="1199">
                  <c:v>8.1287671232876715</c:v>
                </c:pt>
                <c:pt idx="1200">
                  <c:v>8.1342465753424662</c:v>
                </c:pt>
                <c:pt idx="1201">
                  <c:v>8.1369863013698627</c:v>
                </c:pt>
                <c:pt idx="1202">
                  <c:v>8.1452054794520556</c:v>
                </c:pt>
                <c:pt idx="1203">
                  <c:v>8.1589041095890416</c:v>
                </c:pt>
                <c:pt idx="1204">
                  <c:v>8.169863013698631</c:v>
                </c:pt>
                <c:pt idx="1205">
                  <c:v>8.1726027397260275</c:v>
                </c:pt>
                <c:pt idx="1206">
                  <c:v>8.1753424657534239</c:v>
                </c:pt>
                <c:pt idx="1207">
                  <c:v>8.1780821917808222</c:v>
                </c:pt>
                <c:pt idx="1208">
                  <c:v>8.1835616438356169</c:v>
                </c:pt>
                <c:pt idx="1209">
                  <c:v>8.1863013698630134</c:v>
                </c:pt>
                <c:pt idx="1210">
                  <c:v>8.1917808219178081</c:v>
                </c:pt>
                <c:pt idx="1211">
                  <c:v>8.1972602739726028</c:v>
                </c:pt>
                <c:pt idx="1212">
                  <c:v>8.2027397260273975</c:v>
                </c:pt>
                <c:pt idx="1213">
                  <c:v>8.2082191780821923</c:v>
                </c:pt>
                <c:pt idx="1214">
                  <c:v>8.2109589041095887</c:v>
                </c:pt>
                <c:pt idx="1215">
                  <c:v>8.2219178082191782</c:v>
                </c:pt>
                <c:pt idx="1216">
                  <c:v>8.2246575342465746</c:v>
                </c:pt>
                <c:pt idx="1217">
                  <c:v>8.2273972602739729</c:v>
                </c:pt>
                <c:pt idx="1218">
                  <c:v>8.2301369863013694</c:v>
                </c:pt>
                <c:pt idx="1219">
                  <c:v>8.2328767123287676</c:v>
                </c:pt>
                <c:pt idx="1220">
                  <c:v>8.2356164383561641</c:v>
                </c:pt>
                <c:pt idx="1221">
                  <c:v>8.2383561643835623</c:v>
                </c:pt>
                <c:pt idx="1222">
                  <c:v>8.2410958904109588</c:v>
                </c:pt>
                <c:pt idx="1223">
                  <c:v>8.2547945205479447</c:v>
                </c:pt>
                <c:pt idx="1224">
                  <c:v>8.2602739726027394</c:v>
                </c:pt>
                <c:pt idx="1225">
                  <c:v>8.2657534246575342</c:v>
                </c:pt>
                <c:pt idx="1226">
                  <c:v>8.2739726027397253</c:v>
                </c:pt>
                <c:pt idx="1227">
                  <c:v>8.2767123287671236</c:v>
                </c:pt>
                <c:pt idx="1228">
                  <c:v>8.2794520547945201</c:v>
                </c:pt>
                <c:pt idx="1229">
                  <c:v>8.2849315068493148</c:v>
                </c:pt>
                <c:pt idx="1230">
                  <c:v>8.2904109589041095</c:v>
                </c:pt>
                <c:pt idx="1231">
                  <c:v>8.293150684931506</c:v>
                </c:pt>
                <c:pt idx="1232">
                  <c:v>8.2958904109589042</c:v>
                </c:pt>
                <c:pt idx="1233">
                  <c:v>8.3041095890410954</c:v>
                </c:pt>
                <c:pt idx="1234">
                  <c:v>8.3150684931506849</c:v>
                </c:pt>
                <c:pt idx="1235">
                  <c:v>8.3287671232876708</c:v>
                </c:pt>
                <c:pt idx="1236">
                  <c:v>8.3369863013698637</c:v>
                </c:pt>
                <c:pt idx="1237">
                  <c:v>8.3479452054794514</c:v>
                </c:pt>
                <c:pt idx="1238">
                  <c:v>8.3534246575342461</c:v>
                </c:pt>
                <c:pt idx="1239">
                  <c:v>8.3561643835616444</c:v>
                </c:pt>
                <c:pt idx="1240">
                  <c:v>8.3589041095890408</c:v>
                </c:pt>
                <c:pt idx="1241">
                  <c:v>8.3616438356164391</c:v>
                </c:pt>
                <c:pt idx="1242">
                  <c:v>8.367123287671232</c:v>
                </c:pt>
                <c:pt idx="1243">
                  <c:v>8.3726027397260268</c:v>
                </c:pt>
                <c:pt idx="1244">
                  <c:v>8.3808219178082197</c:v>
                </c:pt>
                <c:pt idx="1245">
                  <c:v>8.3835616438356162</c:v>
                </c:pt>
                <c:pt idx="1246">
                  <c:v>8.3863013698630144</c:v>
                </c:pt>
                <c:pt idx="1247">
                  <c:v>8.4219178082191775</c:v>
                </c:pt>
                <c:pt idx="1248">
                  <c:v>8.4246575342465757</c:v>
                </c:pt>
                <c:pt idx="1249">
                  <c:v>8.4301369863013704</c:v>
                </c:pt>
                <c:pt idx="1250">
                  <c:v>8.4356164383561651</c:v>
                </c:pt>
                <c:pt idx="1251">
                  <c:v>8.4410958904109581</c:v>
                </c:pt>
                <c:pt idx="1252">
                  <c:v>8.4493150684931511</c:v>
                </c:pt>
                <c:pt idx="1253">
                  <c:v>8.4547945205479458</c:v>
                </c:pt>
                <c:pt idx="1254">
                  <c:v>8.4602739726027405</c:v>
                </c:pt>
                <c:pt idx="1255">
                  <c:v>8.4657534246575334</c:v>
                </c:pt>
                <c:pt idx="1256">
                  <c:v>8.4684931506849317</c:v>
                </c:pt>
                <c:pt idx="1257">
                  <c:v>8.4739726027397264</c:v>
                </c:pt>
                <c:pt idx="1258">
                  <c:v>8.493150684931507</c:v>
                </c:pt>
                <c:pt idx="1259">
                  <c:v>8.4958904109589035</c:v>
                </c:pt>
                <c:pt idx="1260">
                  <c:v>8.4986301369863018</c:v>
                </c:pt>
                <c:pt idx="1261">
                  <c:v>8.5013698630136982</c:v>
                </c:pt>
                <c:pt idx="1262">
                  <c:v>8.5041095890410965</c:v>
                </c:pt>
                <c:pt idx="1263">
                  <c:v>8.5095890410958912</c:v>
                </c:pt>
                <c:pt idx="1264">
                  <c:v>8.5123287671232877</c:v>
                </c:pt>
                <c:pt idx="1265">
                  <c:v>8.5150684931506841</c:v>
                </c:pt>
                <c:pt idx="1266">
                  <c:v>8.5178082191780824</c:v>
                </c:pt>
                <c:pt idx="1267">
                  <c:v>8.5232876712328771</c:v>
                </c:pt>
                <c:pt idx="1268">
                  <c:v>8.5287671232876718</c:v>
                </c:pt>
                <c:pt idx="1269">
                  <c:v>8.5342465753424666</c:v>
                </c:pt>
                <c:pt idx="1270">
                  <c:v>8.536986301369863</c:v>
                </c:pt>
                <c:pt idx="1271">
                  <c:v>8.5397260273972595</c:v>
                </c:pt>
                <c:pt idx="1272">
                  <c:v>8.5424657534246577</c:v>
                </c:pt>
                <c:pt idx="1273">
                  <c:v>8.5452054794520542</c:v>
                </c:pt>
                <c:pt idx="1274">
                  <c:v>8.5479452054794525</c:v>
                </c:pt>
                <c:pt idx="1275">
                  <c:v>8.5506849315068489</c:v>
                </c:pt>
                <c:pt idx="1276">
                  <c:v>8.5534246575342472</c:v>
                </c:pt>
                <c:pt idx="1277">
                  <c:v>8.5589041095890419</c:v>
                </c:pt>
                <c:pt idx="1278">
                  <c:v>8.5616438356164384</c:v>
                </c:pt>
                <c:pt idx="1279">
                  <c:v>8.5671232876712331</c:v>
                </c:pt>
                <c:pt idx="1280">
                  <c:v>8.5726027397260278</c:v>
                </c:pt>
                <c:pt idx="1281">
                  <c:v>8.580821917808219</c:v>
                </c:pt>
                <c:pt idx="1282">
                  <c:v>8.5863013698630137</c:v>
                </c:pt>
                <c:pt idx="1283">
                  <c:v>8.5917808219178085</c:v>
                </c:pt>
                <c:pt idx="1284">
                  <c:v>8.6</c:v>
                </c:pt>
                <c:pt idx="1285">
                  <c:v>8.6054794520547944</c:v>
                </c:pt>
                <c:pt idx="1286">
                  <c:v>8.6109589041095891</c:v>
                </c:pt>
                <c:pt idx="1287">
                  <c:v>8.6164383561643838</c:v>
                </c:pt>
                <c:pt idx="1288">
                  <c:v>8.6219178082191785</c:v>
                </c:pt>
                <c:pt idx="1289">
                  <c:v>8.624657534246575</c:v>
                </c:pt>
                <c:pt idx="1290">
                  <c:v>8.6273972602739732</c:v>
                </c:pt>
                <c:pt idx="1291">
                  <c:v>8.6301369863013697</c:v>
                </c:pt>
                <c:pt idx="1292">
                  <c:v>8.6356164383561644</c:v>
                </c:pt>
                <c:pt idx="1293">
                  <c:v>8.6493150684931503</c:v>
                </c:pt>
                <c:pt idx="1294">
                  <c:v>8.6547945205479451</c:v>
                </c:pt>
                <c:pt idx="1295">
                  <c:v>8.6575342465753433</c:v>
                </c:pt>
                <c:pt idx="1296">
                  <c:v>8.668493150684931</c:v>
                </c:pt>
                <c:pt idx="1297">
                  <c:v>8.6712328767123292</c:v>
                </c:pt>
                <c:pt idx="1298">
                  <c:v>8.6739726027397257</c:v>
                </c:pt>
                <c:pt idx="1299">
                  <c:v>8.6794520547945204</c:v>
                </c:pt>
                <c:pt idx="1300">
                  <c:v>8.6986301369863011</c:v>
                </c:pt>
                <c:pt idx="1301">
                  <c:v>8.7150684931506852</c:v>
                </c:pt>
                <c:pt idx="1302">
                  <c:v>8.7178082191780817</c:v>
                </c:pt>
                <c:pt idx="1303">
                  <c:v>8.7232876712328764</c:v>
                </c:pt>
                <c:pt idx="1304">
                  <c:v>8.7287671232876711</c:v>
                </c:pt>
                <c:pt idx="1305">
                  <c:v>8.7369863013698623</c:v>
                </c:pt>
                <c:pt idx="1306">
                  <c:v>8.742465753424657</c:v>
                </c:pt>
                <c:pt idx="1307">
                  <c:v>8.7479452054794518</c:v>
                </c:pt>
                <c:pt idx="1308">
                  <c:v>8.7616438356164377</c:v>
                </c:pt>
                <c:pt idx="1309">
                  <c:v>8.7671232876712324</c:v>
                </c:pt>
                <c:pt idx="1310">
                  <c:v>8.7835616438356166</c:v>
                </c:pt>
                <c:pt idx="1311">
                  <c:v>8.786301369863013</c:v>
                </c:pt>
                <c:pt idx="1312">
                  <c:v>8.7917808219178077</c:v>
                </c:pt>
                <c:pt idx="1313">
                  <c:v>8.7972602739726025</c:v>
                </c:pt>
                <c:pt idx="1314">
                  <c:v>8.8000000000000007</c:v>
                </c:pt>
                <c:pt idx="1315">
                  <c:v>8.8054794520547937</c:v>
                </c:pt>
                <c:pt idx="1316">
                  <c:v>8.8246575342465761</c:v>
                </c:pt>
                <c:pt idx="1317">
                  <c:v>8.8356164383561637</c:v>
                </c:pt>
                <c:pt idx="1318">
                  <c:v>8.8465753424657532</c:v>
                </c:pt>
                <c:pt idx="1319">
                  <c:v>8.8493150684931514</c:v>
                </c:pt>
                <c:pt idx="1320">
                  <c:v>8.8547945205479444</c:v>
                </c:pt>
                <c:pt idx="1321">
                  <c:v>8.8657534246575338</c:v>
                </c:pt>
                <c:pt idx="1322">
                  <c:v>8.868493150684932</c:v>
                </c:pt>
                <c:pt idx="1323">
                  <c:v>8.8794520547945197</c:v>
                </c:pt>
                <c:pt idx="1324">
                  <c:v>8.8849315068493144</c:v>
                </c:pt>
                <c:pt idx="1325">
                  <c:v>8.8904109589041092</c:v>
                </c:pt>
                <c:pt idx="1326">
                  <c:v>8.8931506849315074</c:v>
                </c:pt>
                <c:pt idx="1327">
                  <c:v>8.8986301369863021</c:v>
                </c:pt>
                <c:pt idx="1328">
                  <c:v>8.9041095890410951</c:v>
                </c:pt>
                <c:pt idx="1329">
                  <c:v>8.9095890410958898</c:v>
                </c:pt>
                <c:pt idx="1330">
                  <c:v>8.912328767123288</c:v>
                </c:pt>
                <c:pt idx="1331">
                  <c:v>8.9150684931506845</c:v>
                </c:pt>
                <c:pt idx="1332">
                  <c:v>8.9178082191780828</c:v>
                </c:pt>
                <c:pt idx="1333">
                  <c:v>8.9287671232876704</c:v>
                </c:pt>
                <c:pt idx="1334">
                  <c:v>8.9342465753424651</c:v>
                </c:pt>
                <c:pt idx="1335">
                  <c:v>8.9397260273972599</c:v>
                </c:pt>
                <c:pt idx="1336">
                  <c:v>8.9479452054794528</c:v>
                </c:pt>
                <c:pt idx="1337">
                  <c:v>8.9506849315068493</c:v>
                </c:pt>
                <c:pt idx="1338">
                  <c:v>8.9534246575342458</c:v>
                </c:pt>
                <c:pt idx="1339">
                  <c:v>8.9616438356164387</c:v>
                </c:pt>
                <c:pt idx="1340">
                  <c:v>8.9643835616438352</c:v>
                </c:pt>
                <c:pt idx="1341">
                  <c:v>8.9698630136986299</c:v>
                </c:pt>
                <c:pt idx="1342">
                  <c:v>8.9726027397260282</c:v>
                </c:pt>
                <c:pt idx="1343">
                  <c:v>8.9780821917808211</c:v>
                </c:pt>
                <c:pt idx="1344">
                  <c:v>8.9808219178082194</c:v>
                </c:pt>
                <c:pt idx="1345">
                  <c:v>8.9863013698630141</c:v>
                </c:pt>
                <c:pt idx="1346">
                  <c:v>8.9917808219178088</c:v>
                </c:pt>
                <c:pt idx="1347">
                  <c:v>8.9972602739726035</c:v>
                </c:pt>
                <c:pt idx="1348">
                  <c:v>9.0109589041095894</c:v>
                </c:pt>
                <c:pt idx="1349">
                  <c:v>9.0136986301369859</c:v>
                </c:pt>
                <c:pt idx="1350">
                  <c:v>9.0164383561643842</c:v>
                </c:pt>
                <c:pt idx="1351">
                  <c:v>9.0191780821917806</c:v>
                </c:pt>
                <c:pt idx="1352">
                  <c:v>9.0219178082191789</c:v>
                </c:pt>
                <c:pt idx="1353">
                  <c:v>9.0246575342465754</c:v>
                </c:pt>
                <c:pt idx="1354">
                  <c:v>9.0356164383561648</c:v>
                </c:pt>
                <c:pt idx="1355">
                  <c:v>9.043835616438356</c:v>
                </c:pt>
                <c:pt idx="1356">
                  <c:v>9.0520547945205472</c:v>
                </c:pt>
                <c:pt idx="1357">
                  <c:v>9.0547945205479454</c:v>
                </c:pt>
                <c:pt idx="1358">
                  <c:v>9.0602739726027401</c:v>
                </c:pt>
                <c:pt idx="1359">
                  <c:v>9.0657534246575349</c:v>
                </c:pt>
                <c:pt idx="1360">
                  <c:v>9.0712328767123296</c:v>
                </c:pt>
                <c:pt idx="1361">
                  <c:v>9.0739726027397261</c:v>
                </c:pt>
                <c:pt idx="1362">
                  <c:v>9.0794520547945208</c:v>
                </c:pt>
                <c:pt idx="1363">
                  <c:v>9.087671232876712</c:v>
                </c:pt>
                <c:pt idx="1364">
                  <c:v>9.0931506849315067</c:v>
                </c:pt>
                <c:pt idx="1365">
                  <c:v>9.1342465753424662</c:v>
                </c:pt>
                <c:pt idx="1366">
                  <c:v>9.1369863013698627</c:v>
                </c:pt>
                <c:pt idx="1367">
                  <c:v>9.1397260273972609</c:v>
                </c:pt>
                <c:pt idx="1368">
                  <c:v>9.1424657534246574</c:v>
                </c:pt>
                <c:pt idx="1369">
                  <c:v>9.1589041095890416</c:v>
                </c:pt>
                <c:pt idx="1370">
                  <c:v>9.161643835616438</c:v>
                </c:pt>
                <c:pt idx="1371">
                  <c:v>9.169863013698631</c:v>
                </c:pt>
                <c:pt idx="1372">
                  <c:v>9.1726027397260275</c:v>
                </c:pt>
                <c:pt idx="1373">
                  <c:v>9.1753424657534239</c:v>
                </c:pt>
                <c:pt idx="1374">
                  <c:v>9.1780821917808222</c:v>
                </c:pt>
                <c:pt idx="1375">
                  <c:v>9.1808219178082187</c:v>
                </c:pt>
                <c:pt idx="1376">
                  <c:v>9.1863013698630134</c:v>
                </c:pt>
                <c:pt idx="1377">
                  <c:v>9.1890410958904116</c:v>
                </c:pt>
                <c:pt idx="1378">
                  <c:v>9.1945205479452063</c:v>
                </c:pt>
                <c:pt idx="1379">
                  <c:v>9.2109589041095887</c:v>
                </c:pt>
                <c:pt idx="1380">
                  <c:v>9.213698630136987</c:v>
                </c:pt>
                <c:pt idx="1381">
                  <c:v>9.2164383561643834</c:v>
                </c:pt>
                <c:pt idx="1382">
                  <c:v>9.2191780821917817</c:v>
                </c:pt>
                <c:pt idx="1383">
                  <c:v>9.2219178082191782</c:v>
                </c:pt>
                <c:pt idx="1384">
                  <c:v>9.2246575342465746</c:v>
                </c:pt>
                <c:pt idx="1385">
                  <c:v>9.2273972602739729</c:v>
                </c:pt>
                <c:pt idx="1386">
                  <c:v>9.2301369863013694</c:v>
                </c:pt>
                <c:pt idx="1387">
                  <c:v>9.2356164383561641</c:v>
                </c:pt>
                <c:pt idx="1388">
                  <c:v>9.2383561643835623</c:v>
                </c:pt>
                <c:pt idx="1389">
                  <c:v>9.2438356164383571</c:v>
                </c:pt>
                <c:pt idx="1390">
                  <c:v>9.2630136986301377</c:v>
                </c:pt>
                <c:pt idx="1391">
                  <c:v>9.3123287671232884</c:v>
                </c:pt>
                <c:pt idx="1392">
                  <c:v>9.3150684931506849</c:v>
                </c:pt>
                <c:pt idx="1393">
                  <c:v>9.3178082191780813</c:v>
                </c:pt>
                <c:pt idx="1394">
                  <c:v>9.3260273972602743</c:v>
                </c:pt>
                <c:pt idx="1395">
                  <c:v>9.331506849315069</c:v>
                </c:pt>
                <c:pt idx="1396">
                  <c:v>9.3369863013698637</c:v>
                </c:pt>
                <c:pt idx="1397">
                  <c:v>9.3506849315068497</c:v>
                </c:pt>
                <c:pt idx="1398">
                  <c:v>9.3561643835616444</c:v>
                </c:pt>
                <c:pt idx="1399">
                  <c:v>9.3589041095890408</c:v>
                </c:pt>
                <c:pt idx="1400">
                  <c:v>9.3616438356164391</c:v>
                </c:pt>
                <c:pt idx="1401">
                  <c:v>9.3643835616438356</c:v>
                </c:pt>
                <c:pt idx="1402">
                  <c:v>9.375342465753425</c:v>
                </c:pt>
                <c:pt idx="1403">
                  <c:v>9.3780821917808215</c:v>
                </c:pt>
                <c:pt idx="1404">
                  <c:v>9.3808219178082197</c:v>
                </c:pt>
                <c:pt idx="1405">
                  <c:v>9.3863013698630144</c:v>
                </c:pt>
                <c:pt idx="1406">
                  <c:v>9.3945205479452056</c:v>
                </c:pt>
                <c:pt idx="1407">
                  <c:v>9.4</c:v>
                </c:pt>
                <c:pt idx="1408">
                  <c:v>9.4301369863013704</c:v>
                </c:pt>
                <c:pt idx="1409">
                  <c:v>9.4356164383561651</c:v>
                </c:pt>
                <c:pt idx="1410">
                  <c:v>9.4383561643835616</c:v>
                </c:pt>
                <c:pt idx="1411">
                  <c:v>9.4438356164383563</c:v>
                </c:pt>
                <c:pt idx="1412">
                  <c:v>9.4493150684931511</c:v>
                </c:pt>
                <c:pt idx="1413">
                  <c:v>9.4520547945205475</c:v>
                </c:pt>
                <c:pt idx="1414">
                  <c:v>9.4547945205479458</c:v>
                </c:pt>
                <c:pt idx="1415">
                  <c:v>9.4575342465753423</c:v>
                </c:pt>
                <c:pt idx="1416">
                  <c:v>9.4602739726027405</c:v>
                </c:pt>
                <c:pt idx="1417">
                  <c:v>9.463013698630137</c:v>
                </c:pt>
                <c:pt idx="1418">
                  <c:v>9.4684931506849317</c:v>
                </c:pt>
                <c:pt idx="1419">
                  <c:v>9.4739726027397264</c:v>
                </c:pt>
                <c:pt idx="1420">
                  <c:v>9.4794520547945211</c:v>
                </c:pt>
                <c:pt idx="1421">
                  <c:v>9.4821917808219176</c:v>
                </c:pt>
                <c:pt idx="1422">
                  <c:v>9.4876712328767123</c:v>
                </c:pt>
                <c:pt idx="1423">
                  <c:v>9.493150684931507</c:v>
                </c:pt>
                <c:pt idx="1424">
                  <c:v>9.4958904109589035</c:v>
                </c:pt>
                <c:pt idx="1425">
                  <c:v>9.5013698630136982</c:v>
                </c:pt>
                <c:pt idx="1426">
                  <c:v>9.5041095890410965</c:v>
                </c:pt>
                <c:pt idx="1427">
                  <c:v>9.506849315068493</c:v>
                </c:pt>
                <c:pt idx="1428">
                  <c:v>9.5123287671232877</c:v>
                </c:pt>
                <c:pt idx="1429">
                  <c:v>9.5150684931506841</c:v>
                </c:pt>
                <c:pt idx="1430">
                  <c:v>9.5178082191780824</c:v>
                </c:pt>
                <c:pt idx="1431">
                  <c:v>9.5205479452054789</c:v>
                </c:pt>
                <c:pt idx="1432">
                  <c:v>9.5232876712328771</c:v>
                </c:pt>
                <c:pt idx="1433">
                  <c:v>9.5260273972602736</c:v>
                </c:pt>
                <c:pt idx="1434">
                  <c:v>9.5315068493150683</c:v>
                </c:pt>
                <c:pt idx="1435">
                  <c:v>9.536986301369863</c:v>
                </c:pt>
                <c:pt idx="1436">
                  <c:v>9.5506849315068489</c:v>
                </c:pt>
                <c:pt idx="1437">
                  <c:v>9.5561643835616437</c:v>
                </c:pt>
                <c:pt idx="1438">
                  <c:v>9.5726027397260278</c:v>
                </c:pt>
                <c:pt idx="1439">
                  <c:v>9.5753424657534243</c:v>
                </c:pt>
                <c:pt idx="1440">
                  <c:v>9.580821917808219</c:v>
                </c:pt>
                <c:pt idx="1441">
                  <c:v>9.5945205479452049</c:v>
                </c:pt>
                <c:pt idx="1442">
                  <c:v>9.6</c:v>
                </c:pt>
                <c:pt idx="1443">
                  <c:v>9.6191780821917803</c:v>
                </c:pt>
                <c:pt idx="1444">
                  <c:v>9.624657534246575</c:v>
                </c:pt>
                <c:pt idx="1445">
                  <c:v>9.6383561643835609</c:v>
                </c:pt>
                <c:pt idx="1446">
                  <c:v>9.6438356164383556</c:v>
                </c:pt>
                <c:pt idx="1447">
                  <c:v>9.6575342465753433</c:v>
                </c:pt>
                <c:pt idx="1448">
                  <c:v>9.6630136986301363</c:v>
                </c:pt>
                <c:pt idx="1449">
                  <c:v>9.668493150684931</c:v>
                </c:pt>
                <c:pt idx="1450">
                  <c:v>9.6712328767123292</c:v>
                </c:pt>
                <c:pt idx="1451">
                  <c:v>9.6739726027397257</c:v>
                </c:pt>
                <c:pt idx="1452">
                  <c:v>9.6767123287671239</c:v>
                </c:pt>
                <c:pt idx="1453">
                  <c:v>9.6794520547945204</c:v>
                </c:pt>
                <c:pt idx="1454">
                  <c:v>9.6821917808219187</c:v>
                </c:pt>
                <c:pt idx="1455">
                  <c:v>9.6876712328767116</c:v>
                </c:pt>
                <c:pt idx="1456">
                  <c:v>9.706849315068494</c:v>
                </c:pt>
                <c:pt idx="1457">
                  <c:v>9.7205479452054799</c:v>
                </c:pt>
                <c:pt idx="1458">
                  <c:v>9.7260273972602747</c:v>
                </c:pt>
                <c:pt idx="1459">
                  <c:v>9.7342465753424658</c:v>
                </c:pt>
                <c:pt idx="1460">
                  <c:v>9.7369863013698623</c:v>
                </c:pt>
                <c:pt idx="1461">
                  <c:v>9.742465753424657</c:v>
                </c:pt>
                <c:pt idx="1462">
                  <c:v>9.7452054794520553</c:v>
                </c:pt>
                <c:pt idx="1463">
                  <c:v>9.75068493150685</c:v>
                </c:pt>
                <c:pt idx="1464">
                  <c:v>9.7643835616438359</c:v>
                </c:pt>
                <c:pt idx="1465">
                  <c:v>9.7671232876712324</c:v>
                </c:pt>
                <c:pt idx="1466">
                  <c:v>9.7698630136986306</c:v>
                </c:pt>
                <c:pt idx="1467">
                  <c:v>9.7753424657534254</c:v>
                </c:pt>
                <c:pt idx="1468">
                  <c:v>9.7808219178082183</c:v>
                </c:pt>
                <c:pt idx="1469">
                  <c:v>9.786301369863013</c:v>
                </c:pt>
                <c:pt idx="1470">
                  <c:v>9.7890410958904113</c:v>
                </c:pt>
                <c:pt idx="1471">
                  <c:v>9.7917808219178077</c:v>
                </c:pt>
                <c:pt idx="1472">
                  <c:v>9.794520547945206</c:v>
                </c:pt>
                <c:pt idx="1473">
                  <c:v>9.8082191780821919</c:v>
                </c:pt>
                <c:pt idx="1474">
                  <c:v>9.8109589041095884</c:v>
                </c:pt>
                <c:pt idx="1475">
                  <c:v>9.8136986301369866</c:v>
                </c:pt>
                <c:pt idx="1476">
                  <c:v>9.8191780821917813</c:v>
                </c:pt>
                <c:pt idx="1477">
                  <c:v>9.8246575342465761</c:v>
                </c:pt>
                <c:pt idx="1478">
                  <c:v>9.830136986301369</c:v>
                </c:pt>
                <c:pt idx="1479">
                  <c:v>9.8328767123287673</c:v>
                </c:pt>
                <c:pt idx="1480">
                  <c:v>9.838356164383562</c:v>
                </c:pt>
                <c:pt idx="1481">
                  <c:v>9.8438356164383567</c:v>
                </c:pt>
                <c:pt idx="1482">
                  <c:v>9.8520547945205479</c:v>
                </c:pt>
                <c:pt idx="1483">
                  <c:v>9.8547945205479444</c:v>
                </c:pt>
                <c:pt idx="1484">
                  <c:v>9.8575342465753426</c:v>
                </c:pt>
                <c:pt idx="1485">
                  <c:v>9.8602739726027391</c:v>
                </c:pt>
                <c:pt idx="1486">
                  <c:v>9.8630136986301373</c:v>
                </c:pt>
                <c:pt idx="1487">
                  <c:v>9.8849315068493144</c:v>
                </c:pt>
                <c:pt idx="1488">
                  <c:v>9.8931506849315074</c:v>
                </c:pt>
                <c:pt idx="1489">
                  <c:v>9.8986301369863021</c:v>
                </c:pt>
                <c:pt idx="1490">
                  <c:v>9.9013698630136986</c:v>
                </c:pt>
                <c:pt idx="1491">
                  <c:v>9.912328767123288</c:v>
                </c:pt>
                <c:pt idx="1492">
                  <c:v>9.9397260273972599</c:v>
                </c:pt>
                <c:pt idx="1493">
                  <c:v>9.9424657534246581</c:v>
                </c:pt>
                <c:pt idx="1494">
                  <c:v>9.9506849315068493</c:v>
                </c:pt>
                <c:pt idx="1495">
                  <c:v>9.9616438356164387</c:v>
                </c:pt>
                <c:pt idx="1496">
                  <c:v>9.9671232876712335</c:v>
                </c:pt>
                <c:pt idx="1497">
                  <c:v>9.9698630136986299</c:v>
                </c:pt>
                <c:pt idx="1498">
                  <c:v>9.9808219178082194</c:v>
                </c:pt>
                <c:pt idx="1499">
                  <c:v>9.9835616438356158</c:v>
                </c:pt>
                <c:pt idx="1500">
                  <c:v>10</c:v>
                </c:pt>
                <c:pt idx="1501">
                  <c:v>10.005479452054795</c:v>
                </c:pt>
                <c:pt idx="1502">
                  <c:v>10.008219178082191</c:v>
                </c:pt>
                <c:pt idx="1503">
                  <c:v>10.010958904109589</c:v>
                </c:pt>
                <c:pt idx="1504">
                  <c:v>10.013698630136986</c:v>
                </c:pt>
                <c:pt idx="1505">
                  <c:v>10.019178082191781</c:v>
                </c:pt>
                <c:pt idx="1506">
                  <c:v>10.024657534246575</c:v>
                </c:pt>
                <c:pt idx="1507">
                  <c:v>10.038356164383561</c:v>
                </c:pt>
                <c:pt idx="1508">
                  <c:v>10.043835616438356</c:v>
                </c:pt>
                <c:pt idx="1509">
                  <c:v>10.054794520547945</c:v>
                </c:pt>
                <c:pt idx="1510">
                  <c:v>10.057534246575342</c:v>
                </c:pt>
                <c:pt idx="1511">
                  <c:v>10.063013698630137</c:v>
                </c:pt>
                <c:pt idx="1512">
                  <c:v>10.068493150684931</c:v>
                </c:pt>
                <c:pt idx="1513">
                  <c:v>10.076712328767123</c:v>
                </c:pt>
                <c:pt idx="1514">
                  <c:v>10.087671232876712</c:v>
                </c:pt>
                <c:pt idx="1515">
                  <c:v>10.095890410958905</c:v>
                </c:pt>
                <c:pt idx="1516">
                  <c:v>10.112328767123287</c:v>
                </c:pt>
                <c:pt idx="1517">
                  <c:v>10.115068493150686</c:v>
                </c:pt>
                <c:pt idx="1518">
                  <c:v>10.131506849315068</c:v>
                </c:pt>
                <c:pt idx="1519">
                  <c:v>10.134246575342466</c:v>
                </c:pt>
                <c:pt idx="1520">
                  <c:v>10.136986301369863</c:v>
                </c:pt>
                <c:pt idx="1521">
                  <c:v>10.139726027397261</c:v>
                </c:pt>
                <c:pt idx="1522">
                  <c:v>10.145205479452056</c:v>
                </c:pt>
                <c:pt idx="1523">
                  <c:v>10.164383561643836</c:v>
                </c:pt>
                <c:pt idx="1524">
                  <c:v>10.178082191780822</c:v>
                </c:pt>
                <c:pt idx="1525">
                  <c:v>10.180821917808219</c:v>
                </c:pt>
                <c:pt idx="1526">
                  <c:v>10.186301369863013</c:v>
                </c:pt>
                <c:pt idx="1527">
                  <c:v>10.189041095890412</c:v>
                </c:pt>
                <c:pt idx="1528">
                  <c:v>10.202739726027398</c:v>
                </c:pt>
                <c:pt idx="1529">
                  <c:v>10.208219178082192</c:v>
                </c:pt>
                <c:pt idx="1530">
                  <c:v>10.221917808219178</c:v>
                </c:pt>
                <c:pt idx="1531">
                  <c:v>10.227397260273973</c:v>
                </c:pt>
                <c:pt idx="1532">
                  <c:v>10.232876712328768</c:v>
                </c:pt>
                <c:pt idx="1533">
                  <c:v>10.246575342465754</c:v>
                </c:pt>
                <c:pt idx="1534">
                  <c:v>10.265753424657534</c:v>
                </c:pt>
                <c:pt idx="1535">
                  <c:v>10.268493150684931</c:v>
                </c:pt>
                <c:pt idx="1536">
                  <c:v>10.276712328767124</c:v>
                </c:pt>
                <c:pt idx="1537">
                  <c:v>10.282191780821918</c:v>
                </c:pt>
                <c:pt idx="1538">
                  <c:v>10.284931506849315</c:v>
                </c:pt>
                <c:pt idx="1539">
                  <c:v>10.287671232876713</c:v>
                </c:pt>
                <c:pt idx="1540">
                  <c:v>10.29041095890411</c:v>
                </c:pt>
                <c:pt idx="1541">
                  <c:v>10.293150684931506</c:v>
                </c:pt>
                <c:pt idx="1542">
                  <c:v>10.295890410958904</c:v>
                </c:pt>
                <c:pt idx="1543">
                  <c:v>10.301369863013699</c:v>
                </c:pt>
                <c:pt idx="1544">
                  <c:v>10.306849315068494</c:v>
                </c:pt>
                <c:pt idx="1545">
                  <c:v>10.32054794520548</c:v>
                </c:pt>
                <c:pt idx="1546">
                  <c:v>10.326027397260274</c:v>
                </c:pt>
                <c:pt idx="1547">
                  <c:v>10.334246575342465</c:v>
                </c:pt>
                <c:pt idx="1548">
                  <c:v>10.336986301369864</c:v>
                </c:pt>
                <c:pt idx="1549">
                  <c:v>10.33972602739726</c:v>
                </c:pt>
                <c:pt idx="1550">
                  <c:v>10.345205479452055</c:v>
                </c:pt>
                <c:pt idx="1551">
                  <c:v>10.35068493150685</c:v>
                </c:pt>
                <c:pt idx="1552">
                  <c:v>10.353424657534246</c:v>
                </c:pt>
                <c:pt idx="1553">
                  <c:v>10.358904109589041</c:v>
                </c:pt>
                <c:pt idx="1554">
                  <c:v>10.364383561643836</c:v>
                </c:pt>
                <c:pt idx="1555">
                  <c:v>10.383561643835616</c:v>
                </c:pt>
                <c:pt idx="1556">
                  <c:v>10.408219178082192</c:v>
                </c:pt>
                <c:pt idx="1557">
                  <c:v>10.421917808219177</c:v>
                </c:pt>
                <c:pt idx="1558">
                  <c:v>10.427397260273972</c:v>
                </c:pt>
                <c:pt idx="1559">
                  <c:v>10.438356164383562</c:v>
                </c:pt>
                <c:pt idx="1560">
                  <c:v>10.441095890410958</c:v>
                </c:pt>
                <c:pt idx="1561">
                  <c:v>10.443835616438356</c:v>
                </c:pt>
                <c:pt idx="1562">
                  <c:v>10.446575342465753</c:v>
                </c:pt>
                <c:pt idx="1563">
                  <c:v>10.452054794520548</c:v>
                </c:pt>
                <c:pt idx="1564">
                  <c:v>10.457534246575342</c:v>
                </c:pt>
                <c:pt idx="1565">
                  <c:v>10.463013698630137</c:v>
                </c:pt>
                <c:pt idx="1566">
                  <c:v>10.468493150684932</c:v>
                </c:pt>
                <c:pt idx="1567">
                  <c:v>10.471232876712328</c:v>
                </c:pt>
                <c:pt idx="1568">
                  <c:v>10.476712328767123</c:v>
                </c:pt>
                <c:pt idx="1569">
                  <c:v>10.482191780821918</c:v>
                </c:pt>
                <c:pt idx="1570">
                  <c:v>10.487671232876712</c:v>
                </c:pt>
                <c:pt idx="1571">
                  <c:v>10.490410958904109</c:v>
                </c:pt>
                <c:pt idx="1572">
                  <c:v>10.495890410958904</c:v>
                </c:pt>
                <c:pt idx="1573">
                  <c:v>10.501369863013698</c:v>
                </c:pt>
                <c:pt idx="1574">
                  <c:v>10.509589041095891</c:v>
                </c:pt>
                <c:pt idx="1575">
                  <c:v>10.515068493150684</c:v>
                </c:pt>
                <c:pt idx="1576">
                  <c:v>10.520547945205479</c:v>
                </c:pt>
                <c:pt idx="1577">
                  <c:v>10.53972602739726</c:v>
                </c:pt>
                <c:pt idx="1578">
                  <c:v>10.545205479452054</c:v>
                </c:pt>
                <c:pt idx="1579">
                  <c:v>10.558904109589042</c:v>
                </c:pt>
                <c:pt idx="1580">
                  <c:v>10.564383561643835</c:v>
                </c:pt>
                <c:pt idx="1581">
                  <c:v>10.578082191780823</c:v>
                </c:pt>
                <c:pt idx="1582">
                  <c:v>10.583561643835617</c:v>
                </c:pt>
                <c:pt idx="1583">
                  <c:v>10.58904109589041</c:v>
                </c:pt>
                <c:pt idx="1584">
                  <c:v>10.597260273972603</c:v>
                </c:pt>
                <c:pt idx="1585">
                  <c:v>10.602739726027398</c:v>
                </c:pt>
                <c:pt idx="1586">
                  <c:v>10.608219178082193</c:v>
                </c:pt>
                <c:pt idx="1587">
                  <c:v>10.627397260273973</c:v>
                </c:pt>
                <c:pt idx="1588">
                  <c:v>10.646575342465754</c:v>
                </c:pt>
                <c:pt idx="1589">
                  <c:v>10.652054794520549</c:v>
                </c:pt>
                <c:pt idx="1590">
                  <c:v>10.665753424657535</c:v>
                </c:pt>
                <c:pt idx="1591">
                  <c:v>10.671232876712329</c:v>
                </c:pt>
                <c:pt idx="1592">
                  <c:v>10.676712328767124</c:v>
                </c:pt>
                <c:pt idx="1593">
                  <c:v>10.69041095890411</c:v>
                </c:pt>
                <c:pt idx="1594">
                  <c:v>10.695890410958905</c:v>
                </c:pt>
                <c:pt idx="1595">
                  <c:v>10.706849315068494</c:v>
                </c:pt>
                <c:pt idx="1596">
                  <c:v>10.70958904109589</c:v>
                </c:pt>
                <c:pt idx="1597">
                  <c:v>10.715068493150685</c:v>
                </c:pt>
                <c:pt idx="1598">
                  <c:v>10.728767123287671</c:v>
                </c:pt>
                <c:pt idx="1599">
                  <c:v>10.734246575342466</c:v>
                </c:pt>
                <c:pt idx="1600">
                  <c:v>10.739726027397261</c:v>
                </c:pt>
                <c:pt idx="1601">
                  <c:v>10.742465753424657</c:v>
                </c:pt>
                <c:pt idx="1602">
                  <c:v>10.745205479452055</c:v>
                </c:pt>
                <c:pt idx="1603">
                  <c:v>10.75068493150685</c:v>
                </c:pt>
                <c:pt idx="1604">
                  <c:v>10.753424657534246</c:v>
                </c:pt>
                <c:pt idx="1605">
                  <c:v>10.756164383561643</c:v>
                </c:pt>
                <c:pt idx="1606">
                  <c:v>10.758904109589041</c:v>
                </c:pt>
                <c:pt idx="1607">
                  <c:v>10.775342465753425</c:v>
                </c:pt>
                <c:pt idx="1608">
                  <c:v>10.778082191780822</c:v>
                </c:pt>
                <c:pt idx="1609">
                  <c:v>10.797260273972602</c:v>
                </c:pt>
                <c:pt idx="1610">
                  <c:v>10.802739726027397</c:v>
                </c:pt>
                <c:pt idx="1611">
                  <c:v>10.808219178082192</c:v>
                </c:pt>
                <c:pt idx="1612">
                  <c:v>10.821917808219178</c:v>
                </c:pt>
                <c:pt idx="1613">
                  <c:v>10.838356164383562</c:v>
                </c:pt>
                <c:pt idx="1614">
                  <c:v>10.843835616438357</c:v>
                </c:pt>
                <c:pt idx="1615">
                  <c:v>10.852054794520548</c:v>
                </c:pt>
                <c:pt idx="1616">
                  <c:v>10.865753424657534</c:v>
                </c:pt>
                <c:pt idx="1617">
                  <c:v>10.871232876712329</c:v>
                </c:pt>
                <c:pt idx="1618">
                  <c:v>10.884931506849314</c:v>
                </c:pt>
                <c:pt idx="1619">
                  <c:v>10.887671232876713</c:v>
                </c:pt>
                <c:pt idx="1620">
                  <c:v>10.890410958904109</c:v>
                </c:pt>
                <c:pt idx="1621">
                  <c:v>10.901369863013699</c:v>
                </c:pt>
                <c:pt idx="1622">
                  <c:v>10.926027397260274</c:v>
                </c:pt>
                <c:pt idx="1623">
                  <c:v>10.92876712328767</c:v>
                </c:pt>
                <c:pt idx="1624">
                  <c:v>10.931506849315069</c:v>
                </c:pt>
                <c:pt idx="1625">
                  <c:v>10.934246575342465</c:v>
                </c:pt>
                <c:pt idx="1626">
                  <c:v>10.945205479452055</c:v>
                </c:pt>
                <c:pt idx="1627">
                  <c:v>10.947945205479453</c:v>
                </c:pt>
                <c:pt idx="1628">
                  <c:v>10.95890410958904</c:v>
                </c:pt>
                <c:pt idx="1629">
                  <c:v>10.972602739726028</c:v>
                </c:pt>
                <c:pt idx="1630">
                  <c:v>10.978082191780821</c:v>
                </c:pt>
                <c:pt idx="1631">
                  <c:v>10.989041095890411</c:v>
                </c:pt>
                <c:pt idx="1632">
                  <c:v>10.991780821917809</c:v>
                </c:pt>
                <c:pt idx="1633">
                  <c:v>10.994520547945205</c:v>
                </c:pt>
                <c:pt idx="1634">
                  <c:v>10.997260273972604</c:v>
                </c:pt>
                <c:pt idx="1635">
                  <c:v>11</c:v>
                </c:pt>
                <c:pt idx="1636">
                  <c:v>11.002739726027396</c:v>
                </c:pt>
                <c:pt idx="1637">
                  <c:v>11.008219178082191</c:v>
                </c:pt>
                <c:pt idx="1638">
                  <c:v>11.013698630136986</c:v>
                </c:pt>
                <c:pt idx="1639">
                  <c:v>11.016438356164384</c:v>
                </c:pt>
                <c:pt idx="1640">
                  <c:v>11.019178082191781</c:v>
                </c:pt>
                <c:pt idx="1641">
                  <c:v>11.032876712328767</c:v>
                </c:pt>
                <c:pt idx="1642">
                  <c:v>11.035616438356165</c:v>
                </c:pt>
                <c:pt idx="1643">
                  <c:v>11.038356164383561</c:v>
                </c:pt>
                <c:pt idx="1644">
                  <c:v>11.043835616438356</c:v>
                </c:pt>
                <c:pt idx="1645">
                  <c:v>11.046575342465754</c:v>
                </c:pt>
                <c:pt idx="1646">
                  <c:v>11.049315068493151</c:v>
                </c:pt>
                <c:pt idx="1647">
                  <c:v>11.052054794520547</c:v>
                </c:pt>
                <c:pt idx="1648">
                  <c:v>11.054794520547945</c:v>
                </c:pt>
                <c:pt idx="1649">
                  <c:v>11.057534246575342</c:v>
                </c:pt>
                <c:pt idx="1650">
                  <c:v>11.06027397260274</c:v>
                </c:pt>
                <c:pt idx="1651">
                  <c:v>11.07123287671233</c:v>
                </c:pt>
                <c:pt idx="1652">
                  <c:v>11.073972602739726</c:v>
                </c:pt>
                <c:pt idx="1653">
                  <c:v>11.076712328767123</c:v>
                </c:pt>
                <c:pt idx="1654">
                  <c:v>11.084931506849315</c:v>
                </c:pt>
                <c:pt idx="1655">
                  <c:v>11.104109589041096</c:v>
                </c:pt>
                <c:pt idx="1656">
                  <c:v>11.109589041095891</c:v>
                </c:pt>
                <c:pt idx="1657">
                  <c:v>11.115068493150686</c:v>
                </c:pt>
                <c:pt idx="1658">
                  <c:v>11.117808219178082</c:v>
                </c:pt>
                <c:pt idx="1659">
                  <c:v>11.12054794520548</c:v>
                </c:pt>
                <c:pt idx="1660">
                  <c:v>11.123287671232877</c:v>
                </c:pt>
                <c:pt idx="1661">
                  <c:v>11.128767123287671</c:v>
                </c:pt>
                <c:pt idx="1662">
                  <c:v>11.134246575342466</c:v>
                </c:pt>
                <c:pt idx="1663">
                  <c:v>11.145205479452056</c:v>
                </c:pt>
                <c:pt idx="1664">
                  <c:v>11.147945205479452</c:v>
                </c:pt>
                <c:pt idx="1665">
                  <c:v>11.150684931506849</c:v>
                </c:pt>
                <c:pt idx="1666">
                  <c:v>11.158904109589042</c:v>
                </c:pt>
                <c:pt idx="1667">
                  <c:v>11.161643835616438</c:v>
                </c:pt>
                <c:pt idx="1668">
                  <c:v>11.164383561643836</c:v>
                </c:pt>
                <c:pt idx="1669">
                  <c:v>11.172602739726027</c:v>
                </c:pt>
                <c:pt idx="1670">
                  <c:v>11.189041095890412</c:v>
                </c:pt>
                <c:pt idx="1671">
                  <c:v>11.191780821917808</c:v>
                </c:pt>
                <c:pt idx="1672">
                  <c:v>11.197260273972603</c:v>
                </c:pt>
                <c:pt idx="1673">
                  <c:v>11.202739726027398</c:v>
                </c:pt>
                <c:pt idx="1674">
                  <c:v>11.216438356164383</c:v>
                </c:pt>
                <c:pt idx="1675">
                  <c:v>11.221917808219178</c:v>
                </c:pt>
                <c:pt idx="1676">
                  <c:v>11.224657534246575</c:v>
                </c:pt>
                <c:pt idx="1677">
                  <c:v>11.227397260273973</c:v>
                </c:pt>
                <c:pt idx="1678">
                  <c:v>11.230136986301369</c:v>
                </c:pt>
                <c:pt idx="1679">
                  <c:v>11.235616438356164</c:v>
                </c:pt>
                <c:pt idx="1680">
                  <c:v>11.241095890410959</c:v>
                </c:pt>
                <c:pt idx="1681">
                  <c:v>11.254794520547945</c:v>
                </c:pt>
                <c:pt idx="1682">
                  <c:v>11.260273972602739</c:v>
                </c:pt>
                <c:pt idx="1683">
                  <c:v>11.265753424657534</c:v>
                </c:pt>
                <c:pt idx="1684">
                  <c:v>11.273972602739725</c:v>
                </c:pt>
                <c:pt idx="1685">
                  <c:v>11.27945205479452</c:v>
                </c:pt>
                <c:pt idx="1686">
                  <c:v>11.284931506849315</c:v>
                </c:pt>
                <c:pt idx="1687">
                  <c:v>11.295890410958904</c:v>
                </c:pt>
                <c:pt idx="1688">
                  <c:v>11.298630136986301</c:v>
                </c:pt>
                <c:pt idx="1689">
                  <c:v>11.30958904109589</c:v>
                </c:pt>
                <c:pt idx="1690">
                  <c:v>11.323287671232876</c:v>
                </c:pt>
                <c:pt idx="1691">
                  <c:v>11.328767123287671</c:v>
                </c:pt>
                <c:pt idx="1692">
                  <c:v>11.358904109589041</c:v>
                </c:pt>
                <c:pt idx="1693">
                  <c:v>11.361643835616439</c:v>
                </c:pt>
                <c:pt idx="1694">
                  <c:v>11.367123287671232</c:v>
                </c:pt>
                <c:pt idx="1695">
                  <c:v>11.372602739726027</c:v>
                </c:pt>
                <c:pt idx="1696">
                  <c:v>11.386301369863014</c:v>
                </c:pt>
                <c:pt idx="1697">
                  <c:v>11.397260273972602</c:v>
                </c:pt>
                <c:pt idx="1698">
                  <c:v>11.402739726027397</c:v>
                </c:pt>
                <c:pt idx="1699">
                  <c:v>11.405479452054795</c:v>
                </c:pt>
                <c:pt idx="1700">
                  <c:v>11.41095890410959</c:v>
                </c:pt>
                <c:pt idx="1701">
                  <c:v>11.435616438356165</c:v>
                </c:pt>
                <c:pt idx="1702">
                  <c:v>11.441095890410958</c:v>
                </c:pt>
                <c:pt idx="1703">
                  <c:v>11.446575342465753</c:v>
                </c:pt>
                <c:pt idx="1704">
                  <c:v>11.449315068493151</c:v>
                </c:pt>
                <c:pt idx="1705">
                  <c:v>11.454794520547946</c:v>
                </c:pt>
                <c:pt idx="1706">
                  <c:v>11.465753424657533</c:v>
                </c:pt>
                <c:pt idx="1707">
                  <c:v>11.468493150684932</c:v>
                </c:pt>
                <c:pt idx="1708">
                  <c:v>11.473972602739726</c:v>
                </c:pt>
                <c:pt idx="1709">
                  <c:v>11.479452054794521</c:v>
                </c:pt>
                <c:pt idx="1710">
                  <c:v>11.484931506849316</c:v>
                </c:pt>
                <c:pt idx="1711">
                  <c:v>11.487671232876712</c:v>
                </c:pt>
                <c:pt idx="1712">
                  <c:v>11.493150684931507</c:v>
                </c:pt>
                <c:pt idx="1713">
                  <c:v>11.498630136986302</c:v>
                </c:pt>
                <c:pt idx="1714">
                  <c:v>11.504109589041096</c:v>
                </c:pt>
                <c:pt idx="1715">
                  <c:v>11.509589041095891</c:v>
                </c:pt>
                <c:pt idx="1716">
                  <c:v>11.512328767123288</c:v>
                </c:pt>
                <c:pt idx="1717">
                  <c:v>11.517808219178082</c:v>
                </c:pt>
                <c:pt idx="1718">
                  <c:v>11.523287671232877</c:v>
                </c:pt>
                <c:pt idx="1719">
                  <c:v>11.526027397260274</c:v>
                </c:pt>
                <c:pt idx="1720">
                  <c:v>11.528767123287672</c:v>
                </c:pt>
                <c:pt idx="1721">
                  <c:v>11.536986301369863</c:v>
                </c:pt>
                <c:pt idx="1722">
                  <c:v>11.542465753424658</c:v>
                </c:pt>
                <c:pt idx="1723">
                  <c:v>11.547945205479452</c:v>
                </c:pt>
                <c:pt idx="1724">
                  <c:v>11.553424657534247</c:v>
                </c:pt>
                <c:pt idx="1725">
                  <c:v>11.561643835616438</c:v>
                </c:pt>
                <c:pt idx="1726">
                  <c:v>11.567123287671233</c:v>
                </c:pt>
                <c:pt idx="1727">
                  <c:v>11.580821917808219</c:v>
                </c:pt>
                <c:pt idx="1728">
                  <c:v>11.586301369863014</c:v>
                </c:pt>
                <c:pt idx="1729">
                  <c:v>11.591780821917808</c:v>
                </c:pt>
                <c:pt idx="1730">
                  <c:v>11.597260273972603</c:v>
                </c:pt>
                <c:pt idx="1731">
                  <c:v>11.6</c:v>
                </c:pt>
                <c:pt idx="1732">
                  <c:v>11.605479452054794</c:v>
                </c:pt>
                <c:pt idx="1733">
                  <c:v>11.610958904109589</c:v>
                </c:pt>
                <c:pt idx="1734">
                  <c:v>11.613698630136986</c:v>
                </c:pt>
                <c:pt idx="1735">
                  <c:v>11.616438356164384</c:v>
                </c:pt>
                <c:pt idx="1736">
                  <c:v>11.624657534246575</c:v>
                </c:pt>
                <c:pt idx="1737">
                  <c:v>11.63013698630137</c:v>
                </c:pt>
                <c:pt idx="1738">
                  <c:v>11.635616438356164</c:v>
                </c:pt>
                <c:pt idx="1739">
                  <c:v>11.641095890410959</c:v>
                </c:pt>
                <c:pt idx="1740">
                  <c:v>11.64931506849315</c:v>
                </c:pt>
                <c:pt idx="1741">
                  <c:v>11.654794520547945</c:v>
                </c:pt>
                <c:pt idx="1742">
                  <c:v>11.66027397260274</c:v>
                </c:pt>
                <c:pt idx="1743">
                  <c:v>11.668493150684931</c:v>
                </c:pt>
                <c:pt idx="1744">
                  <c:v>11.673972602739726</c:v>
                </c:pt>
                <c:pt idx="1745">
                  <c:v>11.67945205479452</c:v>
                </c:pt>
                <c:pt idx="1746">
                  <c:v>11.682191780821919</c:v>
                </c:pt>
                <c:pt idx="1747">
                  <c:v>11.693150684931506</c:v>
                </c:pt>
                <c:pt idx="1748">
                  <c:v>11.698630136986301</c:v>
                </c:pt>
                <c:pt idx="1749">
                  <c:v>11.704109589041096</c:v>
                </c:pt>
                <c:pt idx="1750">
                  <c:v>11.706849315068494</c:v>
                </c:pt>
                <c:pt idx="1751">
                  <c:v>11.712328767123287</c:v>
                </c:pt>
                <c:pt idx="1752">
                  <c:v>11.717808219178082</c:v>
                </c:pt>
                <c:pt idx="1753">
                  <c:v>11.723287671232876</c:v>
                </c:pt>
                <c:pt idx="1754">
                  <c:v>11.736986301369862</c:v>
                </c:pt>
                <c:pt idx="1755">
                  <c:v>11.742465753424657</c:v>
                </c:pt>
                <c:pt idx="1756">
                  <c:v>11.761643835616438</c:v>
                </c:pt>
                <c:pt idx="1757">
                  <c:v>11.767123287671232</c:v>
                </c:pt>
                <c:pt idx="1758">
                  <c:v>11.780821917808218</c:v>
                </c:pt>
                <c:pt idx="1759">
                  <c:v>11.783561643835617</c:v>
                </c:pt>
                <c:pt idx="1760">
                  <c:v>11.805479452054794</c:v>
                </c:pt>
                <c:pt idx="1761">
                  <c:v>11.810958904109588</c:v>
                </c:pt>
                <c:pt idx="1762">
                  <c:v>11.816438356164383</c:v>
                </c:pt>
                <c:pt idx="1763">
                  <c:v>11.819178082191781</c:v>
                </c:pt>
                <c:pt idx="1764">
                  <c:v>11.824657534246576</c:v>
                </c:pt>
                <c:pt idx="1765">
                  <c:v>11.830136986301369</c:v>
                </c:pt>
                <c:pt idx="1766">
                  <c:v>11.846575342465753</c:v>
                </c:pt>
                <c:pt idx="1767">
                  <c:v>11.852054794520548</c:v>
                </c:pt>
                <c:pt idx="1768">
                  <c:v>11.871232876712329</c:v>
                </c:pt>
                <c:pt idx="1769">
                  <c:v>11.890410958904109</c:v>
                </c:pt>
                <c:pt idx="1770">
                  <c:v>11.893150684931507</c:v>
                </c:pt>
                <c:pt idx="1771">
                  <c:v>11.895890410958904</c:v>
                </c:pt>
                <c:pt idx="1772">
                  <c:v>11.898630136986302</c:v>
                </c:pt>
                <c:pt idx="1773">
                  <c:v>11.90958904109589</c:v>
                </c:pt>
                <c:pt idx="1774">
                  <c:v>11.912328767123288</c:v>
                </c:pt>
                <c:pt idx="1775">
                  <c:v>11.915068493150685</c:v>
                </c:pt>
                <c:pt idx="1776">
                  <c:v>11.917808219178083</c:v>
                </c:pt>
                <c:pt idx="1777">
                  <c:v>11.936986301369863</c:v>
                </c:pt>
                <c:pt idx="1778">
                  <c:v>11.953424657534246</c:v>
                </c:pt>
                <c:pt idx="1779">
                  <c:v>11.956164383561644</c:v>
                </c:pt>
                <c:pt idx="1780">
                  <c:v>11.961643835616439</c:v>
                </c:pt>
                <c:pt idx="1781">
                  <c:v>11.967123287671233</c:v>
                </c:pt>
                <c:pt idx="1782">
                  <c:v>11.972602739726028</c:v>
                </c:pt>
                <c:pt idx="1783">
                  <c:v>11.983561643835616</c:v>
                </c:pt>
                <c:pt idx="1784">
                  <c:v>11.986301369863014</c:v>
                </c:pt>
                <c:pt idx="1785">
                  <c:v>11.997260273972604</c:v>
                </c:pt>
                <c:pt idx="1786">
                  <c:v>12</c:v>
                </c:pt>
                <c:pt idx="1787">
                  <c:v>12.002739726027396</c:v>
                </c:pt>
                <c:pt idx="1788">
                  <c:v>12.005479452054795</c:v>
                </c:pt>
              </c:numCache>
            </c:numRef>
          </c:xVal>
          <c:yVal>
            <c:numRef>
              <c:f>Aqua!$E$2:$E$3000</c:f>
              <c:numCache>
                <c:formatCode>General</c:formatCode>
                <c:ptCount val="2999"/>
                <c:pt idx="0">
                  <c:v>0.46600000000000003</c:v>
                </c:pt>
                <c:pt idx="1">
                  <c:v>0.45989999999999998</c:v>
                </c:pt>
                <c:pt idx="2">
                  <c:v>0.46689999999999998</c:v>
                </c:pt>
                <c:pt idx="3">
                  <c:v>0.46870000000000001</c:v>
                </c:pt>
                <c:pt idx="4">
                  <c:v>0.4647</c:v>
                </c:pt>
                <c:pt idx="5">
                  <c:v>0.46029999999999999</c:v>
                </c:pt>
                <c:pt idx="6">
                  <c:v>0.4793</c:v>
                </c:pt>
                <c:pt idx="7">
                  <c:v>0.46310000000000001</c:v>
                </c:pt>
                <c:pt idx="8">
                  <c:v>0.43730000000000002</c:v>
                </c:pt>
                <c:pt idx="9">
                  <c:v>0.46050000000000002</c:v>
                </c:pt>
                <c:pt idx="10">
                  <c:v>0.45700000000000002</c:v>
                </c:pt>
                <c:pt idx="11">
                  <c:v>0.4556</c:v>
                </c:pt>
                <c:pt idx="12">
                  <c:v>0.46989999999999998</c:v>
                </c:pt>
                <c:pt idx="13">
                  <c:v>0.4617</c:v>
                </c:pt>
                <c:pt idx="14">
                  <c:v>0.45829999999999999</c:v>
                </c:pt>
                <c:pt idx="15">
                  <c:v>0.46239999999999998</c:v>
                </c:pt>
                <c:pt idx="16">
                  <c:v>0.46139999999999998</c:v>
                </c:pt>
                <c:pt idx="17">
                  <c:v>0.46600000000000003</c:v>
                </c:pt>
                <c:pt idx="18">
                  <c:v>0.46310000000000001</c:v>
                </c:pt>
                <c:pt idx="19">
                  <c:v>0.45800000000000002</c:v>
                </c:pt>
                <c:pt idx="20">
                  <c:v>0.45810000000000001</c:v>
                </c:pt>
                <c:pt idx="21">
                  <c:v>0.44600000000000001</c:v>
                </c:pt>
                <c:pt idx="22">
                  <c:v>0.46779999999999999</c:v>
                </c:pt>
                <c:pt idx="23">
                  <c:v>0.45950000000000002</c:v>
                </c:pt>
                <c:pt idx="24">
                  <c:v>0.46429999999999999</c:v>
                </c:pt>
                <c:pt idx="25">
                  <c:v>0.46600000000000003</c:v>
                </c:pt>
                <c:pt idx="26">
                  <c:v>0.45450000000000002</c:v>
                </c:pt>
                <c:pt idx="27">
                  <c:v>0.46400000000000002</c:v>
                </c:pt>
                <c:pt idx="28">
                  <c:v>0.4622</c:v>
                </c:pt>
                <c:pt idx="29">
                  <c:v>0.45929999999999999</c:v>
                </c:pt>
                <c:pt idx="30">
                  <c:v>0.4592</c:v>
                </c:pt>
                <c:pt idx="31">
                  <c:v>0.45789999999999997</c:v>
                </c:pt>
                <c:pt idx="32">
                  <c:v>0.46360000000000001</c:v>
                </c:pt>
                <c:pt idx="33">
                  <c:v>0.46410000000000001</c:v>
                </c:pt>
                <c:pt idx="34">
                  <c:v>0.46429999999999999</c:v>
                </c:pt>
                <c:pt idx="35">
                  <c:v>0.45579999999999998</c:v>
                </c:pt>
                <c:pt idx="36">
                  <c:v>0.46150000000000002</c:v>
                </c:pt>
                <c:pt idx="37">
                  <c:v>0.45660000000000001</c:v>
                </c:pt>
                <c:pt idx="38">
                  <c:v>0.45429999999999998</c:v>
                </c:pt>
                <c:pt idx="39">
                  <c:v>0.45639999999999997</c:v>
                </c:pt>
                <c:pt idx="40">
                  <c:v>0.46189999999999998</c:v>
                </c:pt>
                <c:pt idx="41">
                  <c:v>0.46689999999999998</c:v>
                </c:pt>
                <c:pt idx="42">
                  <c:v>0.4632</c:v>
                </c:pt>
                <c:pt idx="43">
                  <c:v>0.46279999999999999</c:v>
                </c:pt>
                <c:pt idx="44">
                  <c:v>0.46529999999999999</c:v>
                </c:pt>
                <c:pt idx="45">
                  <c:v>0.47099999999999997</c:v>
                </c:pt>
                <c:pt idx="46">
                  <c:v>0.46389999999999998</c:v>
                </c:pt>
                <c:pt idx="47">
                  <c:v>0.46329999999999999</c:v>
                </c:pt>
                <c:pt idx="48">
                  <c:v>0.46810000000000002</c:v>
                </c:pt>
                <c:pt idx="49">
                  <c:v>0.46779999999999999</c:v>
                </c:pt>
                <c:pt idx="50">
                  <c:v>0.46029999999999999</c:v>
                </c:pt>
                <c:pt idx="51">
                  <c:v>0.46479999999999999</c:v>
                </c:pt>
                <c:pt idx="52">
                  <c:v>0.46489999999999998</c:v>
                </c:pt>
                <c:pt idx="53">
                  <c:v>0.45910000000000001</c:v>
                </c:pt>
                <c:pt idx="54">
                  <c:v>0.46260000000000001</c:v>
                </c:pt>
                <c:pt idx="55">
                  <c:v>0.46679999999999999</c:v>
                </c:pt>
                <c:pt idx="56">
                  <c:v>0.46179999999999999</c:v>
                </c:pt>
                <c:pt idx="57">
                  <c:v>0.4602</c:v>
                </c:pt>
                <c:pt idx="58">
                  <c:v>0.45800000000000002</c:v>
                </c:pt>
                <c:pt idx="59">
                  <c:v>0.46029999999999999</c:v>
                </c:pt>
                <c:pt idx="60">
                  <c:v>0.45079999999999998</c:v>
                </c:pt>
                <c:pt idx="61">
                  <c:v>0.45779999999999998</c:v>
                </c:pt>
                <c:pt idx="62">
                  <c:v>0.45479999999999998</c:v>
                </c:pt>
                <c:pt idx="63">
                  <c:v>0.4511</c:v>
                </c:pt>
                <c:pt idx="64">
                  <c:v>0.4496</c:v>
                </c:pt>
                <c:pt idx="65">
                  <c:v>0.45929999999999999</c:v>
                </c:pt>
                <c:pt idx="66">
                  <c:v>0.4491</c:v>
                </c:pt>
                <c:pt idx="67">
                  <c:v>0.44819999999999999</c:v>
                </c:pt>
                <c:pt idx="68">
                  <c:v>0.45429999999999998</c:v>
                </c:pt>
                <c:pt idx="69">
                  <c:v>0.45479999999999998</c:v>
                </c:pt>
                <c:pt idx="70">
                  <c:v>0.45689999999999997</c:v>
                </c:pt>
                <c:pt idx="71">
                  <c:v>0.45950000000000002</c:v>
                </c:pt>
                <c:pt idx="72">
                  <c:v>0.46010000000000001</c:v>
                </c:pt>
                <c:pt idx="73">
                  <c:v>0.4536</c:v>
                </c:pt>
                <c:pt idx="74">
                  <c:v>0.45629999999999998</c:v>
                </c:pt>
                <c:pt idx="75">
                  <c:v>0.45050000000000001</c:v>
                </c:pt>
                <c:pt idx="76">
                  <c:v>0.44850000000000001</c:v>
                </c:pt>
                <c:pt idx="77">
                  <c:v>0.45029999999999998</c:v>
                </c:pt>
                <c:pt idx="78">
                  <c:v>0.45779999999999998</c:v>
                </c:pt>
                <c:pt idx="79">
                  <c:v>0.4587</c:v>
                </c:pt>
                <c:pt idx="80">
                  <c:v>0.45300000000000001</c:v>
                </c:pt>
                <c:pt idx="81">
                  <c:v>0.45950000000000002</c:v>
                </c:pt>
                <c:pt idx="82">
                  <c:v>0.44990000000000002</c:v>
                </c:pt>
                <c:pt idx="83">
                  <c:v>0.45950000000000002</c:v>
                </c:pt>
                <c:pt idx="84">
                  <c:v>0.46039999999999998</c:v>
                </c:pt>
                <c:pt idx="85">
                  <c:v>0.45619999999999999</c:v>
                </c:pt>
                <c:pt idx="86">
                  <c:v>0.45689999999999997</c:v>
                </c:pt>
                <c:pt idx="87">
                  <c:v>0.45569999999999999</c:v>
                </c:pt>
                <c:pt idx="88">
                  <c:v>0.45679999999999998</c:v>
                </c:pt>
                <c:pt idx="89">
                  <c:v>0.45500000000000002</c:v>
                </c:pt>
                <c:pt idx="90">
                  <c:v>0.4546</c:v>
                </c:pt>
                <c:pt idx="91">
                  <c:v>0.45700000000000002</c:v>
                </c:pt>
                <c:pt idx="92">
                  <c:v>0.45200000000000001</c:v>
                </c:pt>
                <c:pt idx="93">
                  <c:v>0.45660000000000001</c:v>
                </c:pt>
                <c:pt idx="94">
                  <c:v>0.45569999999999999</c:v>
                </c:pt>
                <c:pt idx="95">
                  <c:v>0.45650000000000002</c:v>
                </c:pt>
                <c:pt idx="96">
                  <c:v>0.46260000000000001</c:v>
                </c:pt>
                <c:pt idx="97">
                  <c:v>0.45800000000000002</c:v>
                </c:pt>
                <c:pt idx="98">
                  <c:v>0.45390000000000003</c:v>
                </c:pt>
                <c:pt idx="99">
                  <c:v>0.45700000000000002</c:v>
                </c:pt>
                <c:pt idx="100">
                  <c:v>0.45429999999999998</c:v>
                </c:pt>
                <c:pt idx="101">
                  <c:v>0.45529999999999998</c:v>
                </c:pt>
                <c:pt idx="102">
                  <c:v>0.45679999999999998</c:v>
                </c:pt>
                <c:pt idx="103">
                  <c:v>0.45319999999999999</c:v>
                </c:pt>
                <c:pt idx="104">
                  <c:v>0.45569999999999999</c:v>
                </c:pt>
                <c:pt idx="105">
                  <c:v>0.45700000000000002</c:v>
                </c:pt>
                <c:pt idx="106">
                  <c:v>0.45269999999999999</c:v>
                </c:pt>
                <c:pt idx="107">
                  <c:v>0.45519999999999999</c:v>
                </c:pt>
                <c:pt idx="108">
                  <c:v>0.4481</c:v>
                </c:pt>
                <c:pt idx="109">
                  <c:v>0.45190000000000002</c:v>
                </c:pt>
                <c:pt idx="110">
                  <c:v>0.46560000000000001</c:v>
                </c:pt>
                <c:pt idx="111">
                  <c:v>0.45590000000000003</c:v>
                </c:pt>
                <c:pt idx="112">
                  <c:v>0.45379999999999998</c:v>
                </c:pt>
                <c:pt idx="113">
                  <c:v>0.45850000000000002</c:v>
                </c:pt>
                <c:pt idx="114">
                  <c:v>0.45669999999999999</c:v>
                </c:pt>
                <c:pt idx="115">
                  <c:v>0.45490000000000003</c:v>
                </c:pt>
                <c:pt idx="116">
                  <c:v>0.45569999999999999</c:v>
                </c:pt>
                <c:pt idx="117">
                  <c:v>0.4572</c:v>
                </c:pt>
                <c:pt idx="118">
                  <c:v>0.45150000000000001</c:v>
                </c:pt>
                <c:pt idx="119">
                  <c:v>0.45960000000000001</c:v>
                </c:pt>
                <c:pt idx="120">
                  <c:v>0.4526</c:v>
                </c:pt>
                <c:pt idx="121">
                  <c:v>0.45679999999999998</c:v>
                </c:pt>
                <c:pt idx="122">
                  <c:v>0.45779999999999998</c:v>
                </c:pt>
                <c:pt idx="123">
                  <c:v>0.4582</c:v>
                </c:pt>
                <c:pt idx="124">
                  <c:v>0.45550000000000002</c:v>
                </c:pt>
                <c:pt idx="125">
                  <c:v>0.4612</c:v>
                </c:pt>
                <c:pt idx="126">
                  <c:v>0.44829999999999998</c:v>
                </c:pt>
                <c:pt idx="127">
                  <c:v>0.44590000000000002</c:v>
                </c:pt>
                <c:pt idx="128">
                  <c:v>0.45900000000000002</c:v>
                </c:pt>
                <c:pt idx="129">
                  <c:v>0.4536</c:v>
                </c:pt>
                <c:pt idx="130">
                  <c:v>0.4481</c:v>
                </c:pt>
                <c:pt idx="131">
                  <c:v>0.45100000000000001</c:v>
                </c:pt>
                <c:pt idx="132">
                  <c:v>0.46510000000000001</c:v>
                </c:pt>
                <c:pt idx="133">
                  <c:v>0.45179999999999998</c:v>
                </c:pt>
                <c:pt idx="134">
                  <c:v>0.46179999999999999</c:v>
                </c:pt>
                <c:pt idx="135">
                  <c:v>0.46250000000000002</c:v>
                </c:pt>
                <c:pt idx="136">
                  <c:v>0.45319999999999999</c:v>
                </c:pt>
                <c:pt idx="137">
                  <c:v>0.45650000000000002</c:v>
                </c:pt>
                <c:pt idx="138">
                  <c:v>0.46010000000000001</c:v>
                </c:pt>
                <c:pt idx="139">
                  <c:v>0.45610000000000001</c:v>
                </c:pt>
                <c:pt idx="140">
                  <c:v>0.44869999999999999</c:v>
                </c:pt>
                <c:pt idx="141">
                  <c:v>0.44840000000000002</c:v>
                </c:pt>
                <c:pt idx="142">
                  <c:v>0.45929999999999999</c:v>
                </c:pt>
                <c:pt idx="143">
                  <c:v>0.44940000000000002</c:v>
                </c:pt>
                <c:pt idx="144">
                  <c:v>0.45569999999999999</c:v>
                </c:pt>
                <c:pt idx="145">
                  <c:v>0.4501</c:v>
                </c:pt>
                <c:pt idx="146">
                  <c:v>0.45829999999999999</c:v>
                </c:pt>
                <c:pt idx="147">
                  <c:v>0.45629999999999998</c:v>
                </c:pt>
                <c:pt idx="148">
                  <c:v>0.45029999999999998</c:v>
                </c:pt>
                <c:pt idx="149">
                  <c:v>0.44619999999999999</c:v>
                </c:pt>
                <c:pt idx="150">
                  <c:v>0.45650000000000002</c:v>
                </c:pt>
                <c:pt idx="151">
                  <c:v>0.45079999999999998</c:v>
                </c:pt>
                <c:pt idx="152">
                  <c:v>0.44579999999999997</c:v>
                </c:pt>
                <c:pt idx="153">
                  <c:v>0.45319999999999999</c:v>
                </c:pt>
                <c:pt idx="154">
                  <c:v>0.45029999999999998</c:v>
                </c:pt>
                <c:pt idx="155">
                  <c:v>0.45760000000000001</c:v>
                </c:pt>
                <c:pt idx="156">
                  <c:v>0.45579999999999998</c:v>
                </c:pt>
                <c:pt idx="157">
                  <c:v>0.44979999999999998</c:v>
                </c:pt>
                <c:pt idx="158">
                  <c:v>0.4551</c:v>
                </c:pt>
                <c:pt idx="159">
                  <c:v>0.45169999999999999</c:v>
                </c:pt>
                <c:pt idx="160">
                  <c:v>0.45739999999999997</c:v>
                </c:pt>
                <c:pt idx="161">
                  <c:v>0.46150000000000002</c:v>
                </c:pt>
                <c:pt idx="162">
                  <c:v>0.45140000000000002</c:v>
                </c:pt>
                <c:pt idx="163">
                  <c:v>0.4531</c:v>
                </c:pt>
                <c:pt idx="164">
                  <c:v>0.45569999999999999</c:v>
                </c:pt>
                <c:pt idx="165">
                  <c:v>0.45929999999999999</c:v>
                </c:pt>
                <c:pt idx="166">
                  <c:v>0.45150000000000001</c:v>
                </c:pt>
                <c:pt idx="167">
                  <c:v>0.45600000000000002</c:v>
                </c:pt>
                <c:pt idx="168">
                  <c:v>0.45219999999999999</c:v>
                </c:pt>
                <c:pt idx="169">
                  <c:v>0.4546</c:v>
                </c:pt>
                <c:pt idx="170">
                  <c:v>0.44280000000000003</c:v>
                </c:pt>
                <c:pt idx="171">
                  <c:v>0.45029999999999998</c:v>
                </c:pt>
                <c:pt idx="172">
                  <c:v>0.45910000000000001</c:v>
                </c:pt>
                <c:pt idx="173">
                  <c:v>0.45519999999999999</c:v>
                </c:pt>
                <c:pt idx="174">
                  <c:v>0.45900000000000002</c:v>
                </c:pt>
                <c:pt idx="175">
                  <c:v>0.4017</c:v>
                </c:pt>
                <c:pt idx="176">
                  <c:v>0.45519999999999999</c:v>
                </c:pt>
                <c:pt idx="177">
                  <c:v>0.4425</c:v>
                </c:pt>
                <c:pt idx="178">
                  <c:v>0.48320000000000002</c:v>
                </c:pt>
                <c:pt idx="179">
                  <c:v>0.4914</c:v>
                </c:pt>
                <c:pt idx="180">
                  <c:v>0.45839999999999997</c:v>
                </c:pt>
                <c:pt idx="181">
                  <c:v>0.47249999999999998</c:v>
                </c:pt>
                <c:pt idx="182">
                  <c:v>0.47610000000000002</c:v>
                </c:pt>
                <c:pt idx="183">
                  <c:v>0.4819</c:v>
                </c:pt>
                <c:pt idx="184">
                  <c:v>0.48110000000000003</c:v>
                </c:pt>
                <c:pt idx="185">
                  <c:v>0.45569999999999999</c:v>
                </c:pt>
                <c:pt idx="186">
                  <c:v>0.45810000000000001</c:v>
                </c:pt>
                <c:pt idx="187">
                  <c:v>0.44629999999999997</c:v>
                </c:pt>
                <c:pt idx="188">
                  <c:v>0.45140000000000002</c:v>
                </c:pt>
                <c:pt idx="189">
                  <c:v>0.44740000000000002</c:v>
                </c:pt>
                <c:pt idx="190">
                  <c:v>0.46229999999999999</c:v>
                </c:pt>
                <c:pt idx="191">
                  <c:v>0.45419999999999999</c:v>
                </c:pt>
                <c:pt idx="192">
                  <c:v>0.45900000000000002</c:v>
                </c:pt>
                <c:pt idx="193">
                  <c:v>0.45939999999999998</c:v>
                </c:pt>
                <c:pt idx="194">
                  <c:v>0.46439999999999998</c:v>
                </c:pt>
                <c:pt idx="195">
                  <c:v>0.46710000000000002</c:v>
                </c:pt>
                <c:pt idx="196">
                  <c:v>0.47660000000000002</c:v>
                </c:pt>
                <c:pt idx="197">
                  <c:v>0.4667</c:v>
                </c:pt>
                <c:pt idx="198">
                  <c:v>0.46550000000000002</c:v>
                </c:pt>
                <c:pt idx="199">
                  <c:v>0.46339999999999998</c:v>
                </c:pt>
                <c:pt idx="200">
                  <c:v>0.4672</c:v>
                </c:pt>
                <c:pt idx="201">
                  <c:v>0.4647</c:v>
                </c:pt>
                <c:pt idx="202">
                  <c:v>0.46629999999999999</c:v>
                </c:pt>
                <c:pt idx="203">
                  <c:v>0.46629999999999999</c:v>
                </c:pt>
                <c:pt idx="204">
                  <c:v>0.46350000000000002</c:v>
                </c:pt>
                <c:pt idx="205">
                  <c:v>0.4627</c:v>
                </c:pt>
                <c:pt idx="206">
                  <c:v>0.45810000000000001</c:v>
                </c:pt>
                <c:pt idx="207">
                  <c:v>0.45760000000000001</c:v>
                </c:pt>
                <c:pt idx="208">
                  <c:v>0.46239999999999998</c:v>
                </c:pt>
                <c:pt idx="209">
                  <c:v>0.45860000000000001</c:v>
                </c:pt>
                <c:pt idx="210">
                  <c:v>0.45929999999999999</c:v>
                </c:pt>
                <c:pt idx="211">
                  <c:v>0.45729999999999998</c:v>
                </c:pt>
                <c:pt idx="212">
                  <c:v>0.46289999999999998</c:v>
                </c:pt>
                <c:pt idx="213">
                  <c:v>0.46639999999999998</c:v>
                </c:pt>
                <c:pt idx="214">
                  <c:v>0.4627</c:v>
                </c:pt>
                <c:pt idx="215">
                  <c:v>0.46350000000000002</c:v>
                </c:pt>
                <c:pt idx="216">
                  <c:v>0.4627</c:v>
                </c:pt>
                <c:pt idx="217">
                  <c:v>0.46079999999999999</c:v>
                </c:pt>
                <c:pt idx="218">
                  <c:v>0.46529999999999999</c:v>
                </c:pt>
                <c:pt idx="219">
                  <c:v>0.46300000000000002</c:v>
                </c:pt>
                <c:pt idx="220">
                  <c:v>0.4627</c:v>
                </c:pt>
                <c:pt idx="221">
                  <c:v>0.46310000000000001</c:v>
                </c:pt>
                <c:pt idx="222">
                  <c:v>0.46039999999999998</c:v>
                </c:pt>
                <c:pt idx="223">
                  <c:v>0.46200000000000002</c:v>
                </c:pt>
                <c:pt idx="224">
                  <c:v>0.4587</c:v>
                </c:pt>
                <c:pt idx="225">
                  <c:v>0.46450000000000002</c:v>
                </c:pt>
                <c:pt idx="226">
                  <c:v>0.46350000000000002</c:v>
                </c:pt>
                <c:pt idx="227">
                  <c:v>0.4637</c:v>
                </c:pt>
                <c:pt idx="228">
                  <c:v>0.45850000000000002</c:v>
                </c:pt>
                <c:pt idx="229">
                  <c:v>0.45760000000000001</c:v>
                </c:pt>
                <c:pt idx="230">
                  <c:v>0.46949999999999997</c:v>
                </c:pt>
                <c:pt idx="231">
                  <c:v>0.46110000000000001</c:v>
                </c:pt>
                <c:pt idx="232">
                  <c:v>0.46710000000000002</c:v>
                </c:pt>
                <c:pt idx="233">
                  <c:v>0.4587</c:v>
                </c:pt>
                <c:pt idx="234">
                  <c:v>0.46389999999999998</c:v>
                </c:pt>
                <c:pt idx="235">
                  <c:v>0.46189999999999998</c:v>
                </c:pt>
                <c:pt idx="236">
                  <c:v>0.46700000000000003</c:v>
                </c:pt>
                <c:pt idx="237">
                  <c:v>0.4627</c:v>
                </c:pt>
                <c:pt idx="238">
                  <c:v>0.46610000000000001</c:v>
                </c:pt>
                <c:pt idx="239">
                  <c:v>0.46439999999999998</c:v>
                </c:pt>
                <c:pt idx="240">
                  <c:v>0.45810000000000001</c:v>
                </c:pt>
                <c:pt idx="241">
                  <c:v>0.46239999999999998</c:v>
                </c:pt>
                <c:pt idx="242">
                  <c:v>0.46589999999999998</c:v>
                </c:pt>
                <c:pt idx="243">
                  <c:v>0.46489999999999998</c:v>
                </c:pt>
                <c:pt idx="244">
                  <c:v>0.46189999999999998</c:v>
                </c:pt>
                <c:pt idx="245">
                  <c:v>0.46010000000000001</c:v>
                </c:pt>
                <c:pt idx="246">
                  <c:v>0.46129999999999999</c:v>
                </c:pt>
                <c:pt idx="247">
                  <c:v>0.45929999999999999</c:v>
                </c:pt>
                <c:pt idx="248">
                  <c:v>0.45750000000000002</c:v>
                </c:pt>
                <c:pt idx="249">
                  <c:v>0.45939999999999998</c:v>
                </c:pt>
                <c:pt idx="250">
                  <c:v>0.45419999999999999</c:v>
                </c:pt>
                <c:pt idx="251">
                  <c:v>0.45479999999999998</c:v>
                </c:pt>
                <c:pt idx="252">
                  <c:v>0.45500000000000002</c:v>
                </c:pt>
                <c:pt idx="253">
                  <c:v>0.44850000000000001</c:v>
                </c:pt>
                <c:pt idx="254">
                  <c:v>0.4496</c:v>
                </c:pt>
                <c:pt idx="255">
                  <c:v>0.45889999999999997</c:v>
                </c:pt>
                <c:pt idx="256">
                  <c:v>0.45689999999999997</c:v>
                </c:pt>
                <c:pt idx="257">
                  <c:v>0.4541</c:v>
                </c:pt>
                <c:pt idx="258">
                  <c:v>0.46389999999999998</c:v>
                </c:pt>
                <c:pt idx="259">
                  <c:v>0.45450000000000002</c:v>
                </c:pt>
                <c:pt idx="260">
                  <c:v>0.45900000000000002</c:v>
                </c:pt>
                <c:pt idx="261">
                  <c:v>0.46060000000000001</c:v>
                </c:pt>
                <c:pt idx="262">
                  <c:v>0.45810000000000001</c:v>
                </c:pt>
                <c:pt idx="263">
                  <c:v>0.46579999999999999</c:v>
                </c:pt>
                <c:pt idx="264">
                  <c:v>0.46510000000000001</c:v>
                </c:pt>
                <c:pt idx="265">
                  <c:v>0.46310000000000001</c:v>
                </c:pt>
                <c:pt idx="266">
                  <c:v>0.45700000000000002</c:v>
                </c:pt>
                <c:pt idx="267">
                  <c:v>0.46639999999999998</c:v>
                </c:pt>
                <c:pt idx="268">
                  <c:v>0.45689999999999997</c:v>
                </c:pt>
                <c:pt idx="269">
                  <c:v>0.46360000000000001</c:v>
                </c:pt>
                <c:pt idx="270">
                  <c:v>0.4672</c:v>
                </c:pt>
                <c:pt idx="271">
                  <c:v>0.46629999999999999</c:v>
                </c:pt>
                <c:pt idx="272">
                  <c:v>0.4602</c:v>
                </c:pt>
                <c:pt idx="273">
                  <c:v>0.4582</c:v>
                </c:pt>
                <c:pt idx="274">
                  <c:v>0.44429999999999997</c:v>
                </c:pt>
                <c:pt idx="275">
                  <c:v>0.4627</c:v>
                </c:pt>
                <c:pt idx="276">
                  <c:v>0.45850000000000002</c:v>
                </c:pt>
                <c:pt idx="277">
                  <c:v>0.46160000000000001</c:v>
                </c:pt>
                <c:pt idx="278">
                  <c:v>0.46279999999999999</c:v>
                </c:pt>
                <c:pt idx="279">
                  <c:v>0.4546</c:v>
                </c:pt>
                <c:pt idx="280">
                  <c:v>0.46050000000000002</c:v>
                </c:pt>
                <c:pt idx="281">
                  <c:v>0.45629999999999998</c:v>
                </c:pt>
                <c:pt idx="282">
                  <c:v>0.46089999999999998</c:v>
                </c:pt>
                <c:pt idx="283">
                  <c:v>0.45619999999999999</c:v>
                </c:pt>
                <c:pt idx="284">
                  <c:v>0.45550000000000002</c:v>
                </c:pt>
                <c:pt idx="285">
                  <c:v>0.46339999999999998</c:v>
                </c:pt>
                <c:pt idx="286">
                  <c:v>0.45</c:v>
                </c:pt>
                <c:pt idx="287">
                  <c:v>0.45500000000000002</c:v>
                </c:pt>
                <c:pt idx="288">
                  <c:v>0.4451</c:v>
                </c:pt>
                <c:pt idx="289">
                  <c:v>0.45429999999999998</c:v>
                </c:pt>
                <c:pt idx="290">
                  <c:v>0.44979999999999998</c:v>
                </c:pt>
                <c:pt idx="291">
                  <c:v>0.45700000000000002</c:v>
                </c:pt>
                <c:pt idx="292">
                  <c:v>0.4592</c:v>
                </c:pt>
                <c:pt idx="293">
                  <c:v>0.45479999999999998</c:v>
                </c:pt>
                <c:pt idx="294">
                  <c:v>0.4516</c:v>
                </c:pt>
                <c:pt idx="295">
                  <c:v>0.45119999999999999</c:v>
                </c:pt>
                <c:pt idx="296">
                  <c:v>0.45579999999999998</c:v>
                </c:pt>
                <c:pt idx="297">
                  <c:v>0.45290000000000002</c:v>
                </c:pt>
                <c:pt idx="298">
                  <c:v>0.45390000000000003</c:v>
                </c:pt>
                <c:pt idx="299">
                  <c:v>0.4526</c:v>
                </c:pt>
                <c:pt idx="300">
                  <c:v>0.45669999999999999</c:v>
                </c:pt>
                <c:pt idx="301">
                  <c:v>0.4572</c:v>
                </c:pt>
                <c:pt idx="302">
                  <c:v>0.45200000000000001</c:v>
                </c:pt>
                <c:pt idx="303">
                  <c:v>0.45029999999999998</c:v>
                </c:pt>
                <c:pt idx="304">
                  <c:v>0.45340000000000003</c:v>
                </c:pt>
                <c:pt idx="305">
                  <c:v>0.4481</c:v>
                </c:pt>
                <c:pt idx="306">
                  <c:v>0.45300000000000001</c:v>
                </c:pt>
                <c:pt idx="307">
                  <c:v>0.44969999999999999</c:v>
                </c:pt>
                <c:pt idx="308">
                  <c:v>0.44879999999999998</c:v>
                </c:pt>
                <c:pt idx="309">
                  <c:v>0.43919999999999998</c:v>
                </c:pt>
                <c:pt idx="310">
                  <c:v>0.4516</c:v>
                </c:pt>
                <c:pt idx="311">
                  <c:v>0.45910000000000001</c:v>
                </c:pt>
                <c:pt idx="312">
                  <c:v>0.46379999999999999</c:v>
                </c:pt>
                <c:pt idx="313">
                  <c:v>0.45279999999999998</c:v>
                </c:pt>
                <c:pt idx="314">
                  <c:v>0.45340000000000003</c:v>
                </c:pt>
                <c:pt idx="315">
                  <c:v>0.45590000000000003</c:v>
                </c:pt>
                <c:pt idx="316">
                  <c:v>0.4541</c:v>
                </c:pt>
                <c:pt idx="317">
                  <c:v>0.45340000000000003</c:v>
                </c:pt>
                <c:pt idx="318">
                  <c:v>0.45889999999999997</c:v>
                </c:pt>
                <c:pt idx="319">
                  <c:v>0.46289999999999998</c:v>
                </c:pt>
                <c:pt idx="320">
                  <c:v>0.45979999999999999</c:v>
                </c:pt>
                <c:pt idx="321">
                  <c:v>0.46510000000000001</c:v>
                </c:pt>
                <c:pt idx="322">
                  <c:v>0.45950000000000002</c:v>
                </c:pt>
                <c:pt idx="323">
                  <c:v>0.4612</c:v>
                </c:pt>
                <c:pt idx="324">
                  <c:v>0.4551</c:v>
                </c:pt>
                <c:pt idx="325">
                  <c:v>0.46100000000000002</c:v>
                </c:pt>
                <c:pt idx="326">
                  <c:v>0.4642</c:v>
                </c:pt>
                <c:pt idx="327">
                  <c:v>0.4592</c:v>
                </c:pt>
                <c:pt idx="328">
                  <c:v>0.46260000000000001</c:v>
                </c:pt>
                <c:pt idx="329">
                  <c:v>0.46820000000000001</c:v>
                </c:pt>
                <c:pt idx="330">
                  <c:v>0.46310000000000001</c:v>
                </c:pt>
                <c:pt idx="331">
                  <c:v>0.45190000000000002</c:v>
                </c:pt>
                <c:pt idx="332">
                  <c:v>0.46479999999999999</c:v>
                </c:pt>
                <c:pt idx="333">
                  <c:v>0.45229999999999998</c:v>
                </c:pt>
                <c:pt idx="334">
                  <c:v>0.44769999999999999</c:v>
                </c:pt>
                <c:pt idx="335">
                  <c:v>0.44869999999999999</c:v>
                </c:pt>
                <c:pt idx="336">
                  <c:v>0.45179999999999998</c:v>
                </c:pt>
                <c:pt idx="337">
                  <c:v>0.43559999999999999</c:v>
                </c:pt>
                <c:pt idx="338">
                  <c:v>0.4466</c:v>
                </c:pt>
                <c:pt idx="339">
                  <c:v>0.46089999999999998</c:v>
                </c:pt>
                <c:pt idx="340">
                  <c:v>0.46129999999999999</c:v>
                </c:pt>
                <c:pt idx="341">
                  <c:v>0.46050000000000002</c:v>
                </c:pt>
                <c:pt idx="342">
                  <c:v>0.45419999999999999</c:v>
                </c:pt>
                <c:pt idx="343">
                  <c:v>0.46029999999999999</c:v>
                </c:pt>
                <c:pt idx="344">
                  <c:v>0.45789999999999997</c:v>
                </c:pt>
                <c:pt idx="345">
                  <c:v>0.45419999999999999</c:v>
                </c:pt>
                <c:pt idx="346">
                  <c:v>0.45850000000000002</c:v>
                </c:pt>
                <c:pt idx="347">
                  <c:v>0.45240000000000002</c:v>
                </c:pt>
                <c:pt idx="348">
                  <c:v>0.45100000000000001</c:v>
                </c:pt>
                <c:pt idx="349">
                  <c:v>0.45490000000000003</c:v>
                </c:pt>
                <c:pt idx="350">
                  <c:v>0.4582</c:v>
                </c:pt>
                <c:pt idx="351">
                  <c:v>0.45590000000000003</c:v>
                </c:pt>
                <c:pt idx="352">
                  <c:v>0.44800000000000001</c:v>
                </c:pt>
                <c:pt idx="353">
                  <c:v>0.45610000000000001</c:v>
                </c:pt>
                <c:pt idx="354">
                  <c:v>0.45829999999999999</c:v>
                </c:pt>
                <c:pt idx="355">
                  <c:v>0.46310000000000001</c:v>
                </c:pt>
                <c:pt idx="356">
                  <c:v>0.4622</c:v>
                </c:pt>
                <c:pt idx="357">
                  <c:v>0.4738</c:v>
                </c:pt>
                <c:pt idx="358">
                  <c:v>0.46479999999999999</c:v>
                </c:pt>
                <c:pt idx="359">
                  <c:v>0.4622</c:v>
                </c:pt>
                <c:pt idx="360">
                  <c:v>0.46310000000000001</c:v>
                </c:pt>
                <c:pt idx="361">
                  <c:v>0.45529999999999998</c:v>
                </c:pt>
                <c:pt idx="362">
                  <c:v>0.46639999999999998</c:v>
                </c:pt>
                <c:pt idx="363">
                  <c:v>0.46260000000000001</c:v>
                </c:pt>
                <c:pt idx="364">
                  <c:v>0.45779999999999998</c:v>
                </c:pt>
                <c:pt idx="365">
                  <c:v>0.45900000000000002</c:v>
                </c:pt>
                <c:pt idx="366">
                  <c:v>0.45040000000000002</c:v>
                </c:pt>
                <c:pt idx="367">
                  <c:v>0.45610000000000001</c:v>
                </c:pt>
                <c:pt idx="368">
                  <c:v>0.45419999999999999</c:v>
                </c:pt>
                <c:pt idx="369">
                  <c:v>0.4582</c:v>
                </c:pt>
                <c:pt idx="370">
                  <c:v>0.46289999999999998</c:v>
                </c:pt>
                <c:pt idx="371">
                  <c:v>0.46810000000000002</c:v>
                </c:pt>
                <c:pt idx="372">
                  <c:v>0.45190000000000002</c:v>
                </c:pt>
                <c:pt idx="373">
                  <c:v>0.45429999999999998</c:v>
                </c:pt>
                <c:pt idx="374">
                  <c:v>0.45540000000000003</c:v>
                </c:pt>
                <c:pt idx="375">
                  <c:v>0.4531</c:v>
                </c:pt>
                <c:pt idx="376">
                  <c:v>0.45910000000000001</c:v>
                </c:pt>
                <c:pt idx="377">
                  <c:v>0.45179999999999998</c:v>
                </c:pt>
                <c:pt idx="378">
                  <c:v>0.45369999999999999</c:v>
                </c:pt>
                <c:pt idx="379">
                  <c:v>0.45400000000000001</c:v>
                </c:pt>
                <c:pt idx="380">
                  <c:v>0.45829999999999999</c:v>
                </c:pt>
                <c:pt idx="381">
                  <c:v>0.45229999999999998</c:v>
                </c:pt>
                <c:pt idx="382">
                  <c:v>0.45400000000000001</c:v>
                </c:pt>
                <c:pt idx="383">
                  <c:v>0.45850000000000002</c:v>
                </c:pt>
                <c:pt idx="384">
                  <c:v>0.45340000000000003</c:v>
                </c:pt>
                <c:pt idx="385">
                  <c:v>0.4572</c:v>
                </c:pt>
                <c:pt idx="386">
                  <c:v>0.4627</c:v>
                </c:pt>
                <c:pt idx="387">
                  <c:v>0.45569999999999999</c:v>
                </c:pt>
                <c:pt idx="388">
                  <c:v>0.45079999999999998</c:v>
                </c:pt>
                <c:pt idx="389">
                  <c:v>0.45590000000000003</c:v>
                </c:pt>
                <c:pt idx="390">
                  <c:v>0.4511</c:v>
                </c:pt>
                <c:pt idx="391">
                  <c:v>0.46010000000000001</c:v>
                </c:pt>
                <c:pt idx="392">
                  <c:v>0.45029999999999998</c:v>
                </c:pt>
                <c:pt idx="393">
                  <c:v>0.45019999999999999</c:v>
                </c:pt>
                <c:pt idx="394">
                  <c:v>0.45329999999999998</c:v>
                </c:pt>
                <c:pt idx="395">
                  <c:v>0.4486</c:v>
                </c:pt>
                <c:pt idx="396">
                  <c:v>0.44740000000000002</c:v>
                </c:pt>
                <c:pt idx="397">
                  <c:v>0.44890000000000002</c:v>
                </c:pt>
                <c:pt idx="398">
                  <c:v>0.4521</c:v>
                </c:pt>
                <c:pt idx="399">
                  <c:v>0.45660000000000001</c:v>
                </c:pt>
                <c:pt idx="400">
                  <c:v>0.45390000000000003</c:v>
                </c:pt>
                <c:pt idx="401">
                  <c:v>0.45469999999999999</c:v>
                </c:pt>
                <c:pt idx="402">
                  <c:v>0.45150000000000001</c:v>
                </c:pt>
                <c:pt idx="403">
                  <c:v>0.4521</c:v>
                </c:pt>
                <c:pt idx="404">
                  <c:v>0.44969999999999999</c:v>
                </c:pt>
                <c:pt idx="405">
                  <c:v>0.45029999999999998</c:v>
                </c:pt>
                <c:pt idx="406">
                  <c:v>0.45190000000000002</c:v>
                </c:pt>
                <c:pt idx="407">
                  <c:v>0.45040000000000002</c:v>
                </c:pt>
                <c:pt idx="408">
                  <c:v>0.45140000000000002</c:v>
                </c:pt>
                <c:pt idx="409">
                  <c:v>0.4541</c:v>
                </c:pt>
                <c:pt idx="410">
                  <c:v>0.45490000000000003</c:v>
                </c:pt>
                <c:pt idx="411">
                  <c:v>0.44940000000000002</c:v>
                </c:pt>
                <c:pt idx="412">
                  <c:v>0.45660000000000001</c:v>
                </c:pt>
                <c:pt idx="413">
                  <c:v>0.45400000000000001</c:v>
                </c:pt>
                <c:pt idx="414">
                  <c:v>0.44550000000000001</c:v>
                </c:pt>
                <c:pt idx="415">
                  <c:v>0.45850000000000002</c:v>
                </c:pt>
                <c:pt idx="416">
                  <c:v>0.45169999999999999</c:v>
                </c:pt>
                <c:pt idx="417">
                  <c:v>0.4531</c:v>
                </c:pt>
                <c:pt idx="418">
                  <c:v>0.4556</c:v>
                </c:pt>
                <c:pt idx="419">
                  <c:v>0.46060000000000001</c:v>
                </c:pt>
                <c:pt idx="420">
                  <c:v>0.45650000000000002</c:v>
                </c:pt>
                <c:pt idx="421">
                  <c:v>0.4551</c:v>
                </c:pt>
                <c:pt idx="422">
                  <c:v>0.4572</c:v>
                </c:pt>
                <c:pt idx="423">
                  <c:v>0.4612</c:v>
                </c:pt>
                <c:pt idx="424">
                  <c:v>0.44979999999999998</c:v>
                </c:pt>
                <c:pt idx="425">
                  <c:v>0.45700000000000002</c:v>
                </c:pt>
                <c:pt idx="426">
                  <c:v>0.45269999999999999</c:v>
                </c:pt>
                <c:pt idx="427">
                  <c:v>0.45750000000000002</c:v>
                </c:pt>
                <c:pt idx="428">
                  <c:v>0.45390000000000003</c:v>
                </c:pt>
                <c:pt idx="429">
                  <c:v>0.46050000000000002</c:v>
                </c:pt>
                <c:pt idx="430">
                  <c:v>0.45469999999999999</c:v>
                </c:pt>
                <c:pt idx="431">
                  <c:v>0.45400000000000001</c:v>
                </c:pt>
                <c:pt idx="432">
                  <c:v>0.45750000000000002</c:v>
                </c:pt>
                <c:pt idx="433">
                  <c:v>0.45169999999999999</c:v>
                </c:pt>
                <c:pt idx="434">
                  <c:v>0.46300000000000002</c:v>
                </c:pt>
                <c:pt idx="435">
                  <c:v>0.45290000000000002</c:v>
                </c:pt>
                <c:pt idx="436">
                  <c:v>0.4516</c:v>
                </c:pt>
                <c:pt idx="437">
                  <c:v>0.44900000000000001</c:v>
                </c:pt>
                <c:pt idx="438">
                  <c:v>0.45400000000000001</c:v>
                </c:pt>
                <c:pt idx="439">
                  <c:v>0.4491</c:v>
                </c:pt>
                <c:pt idx="440">
                  <c:v>0.46100000000000002</c:v>
                </c:pt>
                <c:pt idx="441">
                  <c:v>0.4486</c:v>
                </c:pt>
                <c:pt idx="442">
                  <c:v>0.44269999999999998</c:v>
                </c:pt>
                <c:pt idx="443">
                  <c:v>0.46179999999999999</c:v>
                </c:pt>
                <c:pt idx="444">
                  <c:v>0.44540000000000002</c:v>
                </c:pt>
                <c:pt idx="445">
                  <c:v>0.4592</c:v>
                </c:pt>
                <c:pt idx="446">
                  <c:v>0.44350000000000001</c:v>
                </c:pt>
                <c:pt idx="447">
                  <c:v>0.48559999999999998</c:v>
                </c:pt>
                <c:pt idx="448">
                  <c:v>0.45490000000000003</c:v>
                </c:pt>
                <c:pt idx="449">
                  <c:v>0.44819999999999999</c:v>
                </c:pt>
                <c:pt idx="450">
                  <c:v>0.4572</c:v>
                </c:pt>
                <c:pt idx="451">
                  <c:v>0.4647</c:v>
                </c:pt>
                <c:pt idx="452">
                  <c:v>0.45490000000000003</c:v>
                </c:pt>
                <c:pt idx="453">
                  <c:v>0.45119999999999999</c:v>
                </c:pt>
                <c:pt idx="454">
                  <c:v>0.45450000000000002</c:v>
                </c:pt>
                <c:pt idx="455">
                  <c:v>0.4486</c:v>
                </c:pt>
                <c:pt idx="456">
                  <c:v>0.45789999999999997</c:v>
                </c:pt>
                <c:pt idx="457">
                  <c:v>0.46239999999999998</c:v>
                </c:pt>
                <c:pt idx="458">
                  <c:v>0.4587</c:v>
                </c:pt>
                <c:pt idx="459">
                  <c:v>0.45119999999999999</c:v>
                </c:pt>
                <c:pt idx="460">
                  <c:v>0.45739999999999997</c:v>
                </c:pt>
                <c:pt idx="461">
                  <c:v>0.44240000000000002</c:v>
                </c:pt>
                <c:pt idx="462">
                  <c:v>0.45140000000000002</c:v>
                </c:pt>
                <c:pt idx="463">
                  <c:v>0.45479999999999998</c:v>
                </c:pt>
                <c:pt idx="464">
                  <c:v>0.43769999999999998</c:v>
                </c:pt>
                <c:pt idx="465">
                  <c:v>0.45029999999999998</c:v>
                </c:pt>
                <c:pt idx="466">
                  <c:v>0.4551</c:v>
                </c:pt>
                <c:pt idx="467">
                  <c:v>0.44379999999999997</c:v>
                </c:pt>
                <c:pt idx="468">
                  <c:v>0.45379999999999998</c:v>
                </c:pt>
                <c:pt idx="469">
                  <c:v>0.4491</c:v>
                </c:pt>
                <c:pt idx="470">
                  <c:v>0.4466</c:v>
                </c:pt>
                <c:pt idx="471">
                  <c:v>0.45050000000000001</c:v>
                </c:pt>
                <c:pt idx="472">
                  <c:v>0.45300000000000001</c:v>
                </c:pt>
                <c:pt idx="473">
                  <c:v>0.45669999999999999</c:v>
                </c:pt>
                <c:pt idx="474">
                  <c:v>0.45400000000000001</c:v>
                </c:pt>
                <c:pt idx="475">
                  <c:v>0.46060000000000001</c:v>
                </c:pt>
                <c:pt idx="476">
                  <c:v>0.45279999999999998</c:v>
                </c:pt>
                <c:pt idx="477">
                  <c:v>0.44979999999999998</c:v>
                </c:pt>
                <c:pt idx="478">
                  <c:v>0.4471</c:v>
                </c:pt>
                <c:pt idx="479">
                  <c:v>0.44529999999999997</c:v>
                </c:pt>
                <c:pt idx="480">
                  <c:v>0.46800000000000003</c:v>
                </c:pt>
                <c:pt idx="481">
                  <c:v>0.44600000000000001</c:v>
                </c:pt>
                <c:pt idx="482">
                  <c:v>0.45729999999999998</c:v>
                </c:pt>
                <c:pt idx="483">
                  <c:v>0.45850000000000002</c:v>
                </c:pt>
                <c:pt idx="484">
                  <c:v>0.4612</c:v>
                </c:pt>
                <c:pt idx="485">
                  <c:v>0.46639999999999998</c:v>
                </c:pt>
                <c:pt idx="486">
                  <c:v>0.45579999999999998</c:v>
                </c:pt>
                <c:pt idx="487">
                  <c:v>0.4612</c:v>
                </c:pt>
                <c:pt idx="488">
                  <c:v>0.46039999999999998</c:v>
                </c:pt>
                <c:pt idx="489">
                  <c:v>0.45860000000000001</c:v>
                </c:pt>
                <c:pt idx="490">
                  <c:v>0.45329999999999998</c:v>
                </c:pt>
                <c:pt idx="491">
                  <c:v>0.45229999999999998</c:v>
                </c:pt>
                <c:pt idx="492">
                  <c:v>0.46079999999999999</c:v>
                </c:pt>
                <c:pt idx="493">
                  <c:v>0.46389999999999998</c:v>
                </c:pt>
                <c:pt idx="494">
                  <c:v>0.46079999999999999</c:v>
                </c:pt>
                <c:pt idx="495">
                  <c:v>0.46110000000000001</c:v>
                </c:pt>
                <c:pt idx="496">
                  <c:v>0.45169999999999999</c:v>
                </c:pt>
                <c:pt idx="497">
                  <c:v>0.45889999999999997</c:v>
                </c:pt>
                <c:pt idx="498">
                  <c:v>0.4662</c:v>
                </c:pt>
                <c:pt idx="499">
                  <c:v>0.46750000000000003</c:v>
                </c:pt>
                <c:pt idx="500">
                  <c:v>0.46</c:v>
                </c:pt>
                <c:pt idx="501">
                  <c:v>0.46089999999999998</c:v>
                </c:pt>
                <c:pt idx="502">
                  <c:v>0.46379999999999999</c:v>
                </c:pt>
                <c:pt idx="503">
                  <c:v>0.46339999999999998</c:v>
                </c:pt>
                <c:pt idx="504">
                  <c:v>0.45090000000000002</c:v>
                </c:pt>
                <c:pt idx="505">
                  <c:v>0.44900000000000001</c:v>
                </c:pt>
                <c:pt idx="506">
                  <c:v>0.44990000000000002</c:v>
                </c:pt>
                <c:pt idx="507">
                  <c:v>0.45710000000000001</c:v>
                </c:pt>
                <c:pt idx="508">
                  <c:v>0.46010000000000001</c:v>
                </c:pt>
                <c:pt idx="509">
                  <c:v>0.45469999999999999</c:v>
                </c:pt>
                <c:pt idx="510">
                  <c:v>0.45700000000000002</c:v>
                </c:pt>
                <c:pt idx="511">
                  <c:v>0.46650000000000003</c:v>
                </c:pt>
                <c:pt idx="512">
                  <c:v>0.4672</c:v>
                </c:pt>
                <c:pt idx="513">
                  <c:v>0.46739999999999998</c:v>
                </c:pt>
                <c:pt idx="514">
                  <c:v>0.46079999999999999</c:v>
                </c:pt>
                <c:pt idx="515">
                  <c:v>0.46079999999999999</c:v>
                </c:pt>
                <c:pt idx="516">
                  <c:v>0.46079999999999999</c:v>
                </c:pt>
                <c:pt idx="517">
                  <c:v>0.4627</c:v>
                </c:pt>
                <c:pt idx="518">
                  <c:v>0.46060000000000001</c:v>
                </c:pt>
                <c:pt idx="519">
                  <c:v>0.46729999999999999</c:v>
                </c:pt>
                <c:pt idx="520">
                  <c:v>0.45469999999999999</c:v>
                </c:pt>
                <c:pt idx="521">
                  <c:v>0.45469999999999999</c:v>
                </c:pt>
                <c:pt idx="522">
                  <c:v>0.45860000000000001</c:v>
                </c:pt>
                <c:pt idx="523">
                  <c:v>0.45989999999999998</c:v>
                </c:pt>
                <c:pt idx="524">
                  <c:v>0.45340000000000003</c:v>
                </c:pt>
                <c:pt idx="525">
                  <c:v>0.46870000000000001</c:v>
                </c:pt>
                <c:pt idx="526">
                  <c:v>0.45519999999999999</c:v>
                </c:pt>
                <c:pt idx="527">
                  <c:v>0.46839999999999998</c:v>
                </c:pt>
                <c:pt idx="528">
                  <c:v>0.45989999999999998</c:v>
                </c:pt>
                <c:pt idx="529">
                  <c:v>0.45569999999999999</c:v>
                </c:pt>
                <c:pt idx="530">
                  <c:v>0.46079999999999999</c:v>
                </c:pt>
                <c:pt idx="531">
                  <c:v>0.4672</c:v>
                </c:pt>
                <c:pt idx="532">
                  <c:v>0.46760000000000002</c:v>
                </c:pt>
                <c:pt idx="533">
                  <c:v>0.46129999999999999</c:v>
                </c:pt>
                <c:pt idx="534">
                  <c:v>0.46439999999999998</c:v>
                </c:pt>
                <c:pt idx="535">
                  <c:v>0.45069999999999999</c:v>
                </c:pt>
                <c:pt idx="536">
                  <c:v>0.45650000000000002</c:v>
                </c:pt>
                <c:pt idx="537">
                  <c:v>0.45989999999999998</c:v>
                </c:pt>
                <c:pt idx="538">
                  <c:v>0.45750000000000002</c:v>
                </c:pt>
                <c:pt idx="539">
                  <c:v>0.45450000000000002</c:v>
                </c:pt>
                <c:pt idx="540">
                  <c:v>0.46100000000000002</c:v>
                </c:pt>
                <c:pt idx="541">
                  <c:v>0.45860000000000001</c:v>
                </c:pt>
                <c:pt idx="542">
                  <c:v>0.46</c:v>
                </c:pt>
                <c:pt idx="543">
                  <c:v>0.46039999999999998</c:v>
                </c:pt>
                <c:pt idx="544">
                  <c:v>0.4672</c:v>
                </c:pt>
                <c:pt idx="545">
                  <c:v>0.45600000000000002</c:v>
                </c:pt>
                <c:pt idx="546">
                  <c:v>0.45479999999999998</c:v>
                </c:pt>
                <c:pt idx="547">
                  <c:v>0.46510000000000001</c:v>
                </c:pt>
                <c:pt idx="548">
                  <c:v>0.45800000000000002</c:v>
                </c:pt>
                <c:pt idx="549">
                  <c:v>0.46529999999999999</c:v>
                </c:pt>
                <c:pt idx="550">
                  <c:v>0.46810000000000002</c:v>
                </c:pt>
                <c:pt idx="551">
                  <c:v>0.45910000000000001</c:v>
                </c:pt>
                <c:pt idx="552">
                  <c:v>0.45729999999999998</c:v>
                </c:pt>
                <c:pt idx="553">
                  <c:v>0.47389999999999999</c:v>
                </c:pt>
                <c:pt idx="554">
                  <c:v>0.46750000000000003</c:v>
                </c:pt>
                <c:pt idx="555">
                  <c:v>0.45850000000000002</c:v>
                </c:pt>
                <c:pt idx="556">
                  <c:v>0.46800000000000003</c:v>
                </c:pt>
                <c:pt idx="557">
                  <c:v>0.45429999999999998</c:v>
                </c:pt>
                <c:pt idx="558">
                  <c:v>0.45650000000000002</c:v>
                </c:pt>
                <c:pt idx="559">
                  <c:v>0.4597</c:v>
                </c:pt>
                <c:pt idx="560">
                  <c:v>0.45750000000000002</c:v>
                </c:pt>
                <c:pt idx="561">
                  <c:v>0.45610000000000001</c:v>
                </c:pt>
                <c:pt idx="562">
                  <c:v>0.46920000000000001</c:v>
                </c:pt>
                <c:pt idx="563">
                  <c:v>0.45839999999999997</c:v>
                </c:pt>
                <c:pt idx="564">
                  <c:v>0.4657</c:v>
                </c:pt>
                <c:pt idx="565">
                  <c:v>0.45679999999999998</c:v>
                </c:pt>
                <c:pt idx="566">
                  <c:v>0.45119999999999999</c:v>
                </c:pt>
                <c:pt idx="567">
                  <c:v>0.46310000000000001</c:v>
                </c:pt>
                <c:pt idx="568">
                  <c:v>0.44640000000000002</c:v>
                </c:pt>
                <c:pt idx="569">
                  <c:v>0.46700000000000003</c:v>
                </c:pt>
                <c:pt idx="570">
                  <c:v>0.45519999999999999</c:v>
                </c:pt>
                <c:pt idx="571">
                  <c:v>0.4718</c:v>
                </c:pt>
                <c:pt idx="572">
                  <c:v>0.46650000000000003</c:v>
                </c:pt>
                <c:pt idx="573">
                  <c:v>0.4607</c:v>
                </c:pt>
                <c:pt idx="574">
                  <c:v>0.4597</c:v>
                </c:pt>
                <c:pt idx="575">
                  <c:v>0.46679999999999999</c:v>
                </c:pt>
                <c:pt idx="576">
                  <c:v>0.47339999999999999</c:v>
                </c:pt>
                <c:pt idx="577">
                  <c:v>0.47320000000000001</c:v>
                </c:pt>
                <c:pt idx="578">
                  <c:v>0.47599999999999998</c:v>
                </c:pt>
                <c:pt idx="579">
                  <c:v>0.43890000000000001</c:v>
                </c:pt>
                <c:pt idx="580">
                  <c:v>0.44140000000000001</c:v>
                </c:pt>
                <c:pt idx="581">
                  <c:v>0.44790000000000002</c:v>
                </c:pt>
                <c:pt idx="582">
                  <c:v>0.44429999999999997</c:v>
                </c:pt>
                <c:pt idx="583">
                  <c:v>0.45219999999999999</c:v>
                </c:pt>
                <c:pt idx="584">
                  <c:v>0.45279999999999998</c:v>
                </c:pt>
                <c:pt idx="585">
                  <c:v>0.4526</c:v>
                </c:pt>
                <c:pt idx="586">
                  <c:v>0.46210000000000001</c:v>
                </c:pt>
                <c:pt idx="587">
                  <c:v>0.45240000000000002</c:v>
                </c:pt>
                <c:pt idx="588">
                  <c:v>0.45950000000000002</c:v>
                </c:pt>
                <c:pt idx="589">
                  <c:v>0.45500000000000002</c:v>
                </c:pt>
                <c:pt idx="590">
                  <c:v>0.45669999999999999</c:v>
                </c:pt>
                <c:pt idx="591">
                  <c:v>0.45219999999999999</c:v>
                </c:pt>
                <c:pt idx="592">
                  <c:v>0.45100000000000001</c:v>
                </c:pt>
                <c:pt idx="593">
                  <c:v>0.44690000000000002</c:v>
                </c:pt>
                <c:pt idx="594">
                  <c:v>0.44190000000000002</c:v>
                </c:pt>
                <c:pt idx="595">
                  <c:v>0.4456</c:v>
                </c:pt>
                <c:pt idx="596">
                  <c:v>0.46</c:v>
                </c:pt>
                <c:pt idx="597">
                  <c:v>0.46110000000000001</c:v>
                </c:pt>
                <c:pt idx="598">
                  <c:v>0.46289999999999998</c:v>
                </c:pt>
                <c:pt idx="599">
                  <c:v>0.45950000000000002</c:v>
                </c:pt>
                <c:pt idx="600">
                  <c:v>0.45900000000000002</c:v>
                </c:pt>
                <c:pt idx="601">
                  <c:v>0.46100000000000002</c:v>
                </c:pt>
                <c:pt idx="602">
                  <c:v>0.46279999999999999</c:v>
                </c:pt>
                <c:pt idx="603">
                  <c:v>0.45639999999999997</c:v>
                </c:pt>
                <c:pt idx="604">
                  <c:v>0.45729999999999998</c:v>
                </c:pt>
                <c:pt idx="605">
                  <c:v>0.46189999999999998</c:v>
                </c:pt>
                <c:pt idx="606">
                  <c:v>0.4602</c:v>
                </c:pt>
                <c:pt idx="607">
                  <c:v>0.47089999999999999</c:v>
                </c:pt>
                <c:pt idx="608">
                  <c:v>0.4738</c:v>
                </c:pt>
                <c:pt idx="609">
                  <c:v>0.47220000000000001</c:v>
                </c:pt>
                <c:pt idx="610">
                  <c:v>0.46929999999999999</c:v>
                </c:pt>
                <c:pt idx="611">
                  <c:v>0.4718</c:v>
                </c:pt>
                <c:pt idx="612">
                  <c:v>0.46920000000000001</c:v>
                </c:pt>
                <c:pt idx="613">
                  <c:v>0.47620000000000001</c:v>
                </c:pt>
                <c:pt idx="614">
                  <c:v>0.46989999999999998</c:v>
                </c:pt>
                <c:pt idx="615">
                  <c:v>0.46660000000000001</c:v>
                </c:pt>
                <c:pt idx="616">
                  <c:v>0.46700000000000003</c:v>
                </c:pt>
                <c:pt idx="617">
                  <c:v>0.46839999999999998</c:v>
                </c:pt>
                <c:pt idx="618">
                  <c:v>0.46820000000000001</c:v>
                </c:pt>
                <c:pt idx="619">
                  <c:v>0.46060000000000001</c:v>
                </c:pt>
                <c:pt idx="620">
                  <c:v>0.4617</c:v>
                </c:pt>
                <c:pt idx="621">
                  <c:v>0.45739999999999997</c:v>
                </c:pt>
                <c:pt idx="622">
                  <c:v>0.45669999999999999</c:v>
                </c:pt>
                <c:pt idx="623">
                  <c:v>0.46550000000000002</c:v>
                </c:pt>
                <c:pt idx="624">
                  <c:v>0.46150000000000002</c:v>
                </c:pt>
                <c:pt idx="625">
                  <c:v>0.45440000000000003</c:v>
                </c:pt>
                <c:pt idx="626">
                  <c:v>0.46139999999999998</c:v>
                </c:pt>
                <c:pt idx="627">
                  <c:v>0.46089999999999998</c:v>
                </c:pt>
                <c:pt idx="628">
                  <c:v>0.45569999999999999</c:v>
                </c:pt>
                <c:pt idx="629">
                  <c:v>0.46039999999999998</c:v>
                </c:pt>
                <c:pt idx="630">
                  <c:v>0.46289999999999998</c:v>
                </c:pt>
                <c:pt idx="631">
                  <c:v>0.46310000000000001</c:v>
                </c:pt>
                <c:pt idx="632">
                  <c:v>0.45800000000000002</c:v>
                </c:pt>
                <c:pt idx="633">
                  <c:v>0.45710000000000001</c:v>
                </c:pt>
                <c:pt idx="634">
                  <c:v>0.46610000000000001</c:v>
                </c:pt>
                <c:pt idx="635">
                  <c:v>0.46179999999999999</c:v>
                </c:pt>
                <c:pt idx="636">
                  <c:v>0.46960000000000002</c:v>
                </c:pt>
                <c:pt idx="637">
                  <c:v>0.4602</c:v>
                </c:pt>
                <c:pt idx="638">
                  <c:v>0.46329999999999999</c:v>
                </c:pt>
                <c:pt idx="639">
                  <c:v>0.46229999999999999</c:v>
                </c:pt>
                <c:pt idx="640">
                  <c:v>0.46179999999999999</c:v>
                </c:pt>
                <c:pt idx="641">
                  <c:v>0.45629999999999998</c:v>
                </c:pt>
                <c:pt idx="642">
                  <c:v>0.4652</c:v>
                </c:pt>
                <c:pt idx="643">
                  <c:v>0.4622</c:v>
                </c:pt>
                <c:pt idx="644">
                  <c:v>0.46089999999999998</c:v>
                </c:pt>
                <c:pt idx="645">
                  <c:v>0.4597</c:v>
                </c:pt>
                <c:pt idx="646">
                  <c:v>0.46460000000000001</c:v>
                </c:pt>
                <c:pt idx="647">
                  <c:v>0.4572</c:v>
                </c:pt>
                <c:pt idx="648">
                  <c:v>0.4597</c:v>
                </c:pt>
                <c:pt idx="649">
                  <c:v>0.46310000000000001</c:v>
                </c:pt>
                <c:pt idx="650">
                  <c:v>0.4556</c:v>
                </c:pt>
                <c:pt idx="651">
                  <c:v>0.45760000000000001</c:v>
                </c:pt>
                <c:pt idx="652">
                  <c:v>0.45340000000000003</c:v>
                </c:pt>
                <c:pt idx="653">
                  <c:v>0.45860000000000001</c:v>
                </c:pt>
                <c:pt idx="654">
                  <c:v>0.45529999999999998</c:v>
                </c:pt>
                <c:pt idx="655">
                  <c:v>0.45500000000000002</c:v>
                </c:pt>
                <c:pt idx="656">
                  <c:v>0.45429999999999998</c:v>
                </c:pt>
                <c:pt idx="657">
                  <c:v>0.45069999999999999</c:v>
                </c:pt>
                <c:pt idx="658">
                  <c:v>0.45440000000000003</c:v>
                </c:pt>
                <c:pt idx="659">
                  <c:v>0.45660000000000001</c:v>
                </c:pt>
                <c:pt idx="660">
                  <c:v>0.45590000000000003</c:v>
                </c:pt>
                <c:pt idx="661">
                  <c:v>0.45750000000000002</c:v>
                </c:pt>
                <c:pt idx="662">
                  <c:v>0.46300000000000002</c:v>
                </c:pt>
                <c:pt idx="663">
                  <c:v>0.45190000000000002</c:v>
                </c:pt>
                <c:pt idx="664">
                  <c:v>0.45600000000000002</c:v>
                </c:pt>
                <c:pt idx="665">
                  <c:v>0.45810000000000001</c:v>
                </c:pt>
                <c:pt idx="666">
                  <c:v>0.45989999999999998</c:v>
                </c:pt>
                <c:pt idx="667">
                  <c:v>0.45629999999999998</c:v>
                </c:pt>
                <c:pt idx="668">
                  <c:v>0.4546</c:v>
                </c:pt>
                <c:pt idx="669">
                  <c:v>0.45429999999999998</c:v>
                </c:pt>
                <c:pt idx="670">
                  <c:v>0.45839999999999997</c:v>
                </c:pt>
                <c:pt idx="671">
                  <c:v>0.45390000000000003</c:v>
                </c:pt>
                <c:pt idx="672">
                  <c:v>0.45290000000000002</c:v>
                </c:pt>
                <c:pt idx="673">
                  <c:v>0.45639999999999997</c:v>
                </c:pt>
                <c:pt idx="674">
                  <c:v>0.46150000000000002</c:v>
                </c:pt>
                <c:pt idx="675">
                  <c:v>0.4516</c:v>
                </c:pt>
                <c:pt idx="676">
                  <c:v>0.46010000000000001</c:v>
                </c:pt>
                <c:pt idx="677">
                  <c:v>0.46460000000000001</c:v>
                </c:pt>
                <c:pt idx="678">
                  <c:v>0.45829999999999999</c:v>
                </c:pt>
                <c:pt idx="679">
                  <c:v>0.46239999999999998</c:v>
                </c:pt>
                <c:pt idx="680">
                  <c:v>0.45739999999999997</c:v>
                </c:pt>
                <c:pt idx="681">
                  <c:v>0.46560000000000001</c:v>
                </c:pt>
                <c:pt idx="682">
                  <c:v>0.45750000000000002</c:v>
                </c:pt>
                <c:pt idx="683">
                  <c:v>0.4582</c:v>
                </c:pt>
                <c:pt idx="684">
                  <c:v>0.4738</c:v>
                </c:pt>
                <c:pt idx="685">
                  <c:v>0.46</c:v>
                </c:pt>
                <c:pt idx="686">
                  <c:v>0.46279999999999999</c:v>
                </c:pt>
                <c:pt idx="687">
                  <c:v>0.46910000000000002</c:v>
                </c:pt>
                <c:pt idx="688">
                  <c:v>0.45660000000000001</c:v>
                </c:pt>
                <c:pt idx="689">
                  <c:v>0.46920000000000001</c:v>
                </c:pt>
                <c:pt idx="690">
                  <c:v>0.46860000000000002</c:v>
                </c:pt>
                <c:pt idx="691">
                  <c:v>0.46650000000000003</c:v>
                </c:pt>
                <c:pt idx="692">
                  <c:v>0.47539999999999999</c:v>
                </c:pt>
                <c:pt idx="693">
                  <c:v>0.46179999999999999</c:v>
                </c:pt>
                <c:pt idx="694">
                  <c:v>0.4622</c:v>
                </c:pt>
                <c:pt idx="695">
                  <c:v>0.45050000000000001</c:v>
                </c:pt>
                <c:pt idx="696">
                  <c:v>0.4602</c:v>
                </c:pt>
                <c:pt idx="697">
                  <c:v>0.46460000000000001</c:v>
                </c:pt>
                <c:pt idx="698">
                  <c:v>0.46750000000000003</c:v>
                </c:pt>
                <c:pt idx="699">
                  <c:v>0.46010000000000001</c:v>
                </c:pt>
                <c:pt idx="700">
                  <c:v>0.45850000000000002</c:v>
                </c:pt>
                <c:pt idx="701">
                  <c:v>0.46650000000000003</c:v>
                </c:pt>
                <c:pt idx="702">
                  <c:v>0.45290000000000002</c:v>
                </c:pt>
                <c:pt idx="703">
                  <c:v>0.45839999999999997</c:v>
                </c:pt>
                <c:pt idx="704">
                  <c:v>0.45419999999999999</c:v>
                </c:pt>
                <c:pt idx="705">
                  <c:v>0.46189999999999998</c:v>
                </c:pt>
                <c:pt idx="706">
                  <c:v>0.45550000000000002</c:v>
                </c:pt>
                <c:pt idx="707">
                  <c:v>0.45950000000000002</c:v>
                </c:pt>
                <c:pt idx="708">
                  <c:v>0.46250000000000002</c:v>
                </c:pt>
                <c:pt idx="709">
                  <c:v>0.45879999999999999</c:v>
                </c:pt>
                <c:pt idx="710">
                  <c:v>0.46660000000000001</c:v>
                </c:pt>
                <c:pt idx="711">
                  <c:v>0.46239999999999998</c:v>
                </c:pt>
                <c:pt idx="712">
                  <c:v>0.4783</c:v>
                </c:pt>
                <c:pt idx="713">
                  <c:v>0.4582</c:v>
                </c:pt>
                <c:pt idx="714">
                  <c:v>0.46089999999999998</c:v>
                </c:pt>
                <c:pt idx="715">
                  <c:v>0.46139999999999998</c:v>
                </c:pt>
                <c:pt idx="716">
                  <c:v>0.45639999999999997</c:v>
                </c:pt>
                <c:pt idx="717">
                  <c:v>0.45950000000000002</c:v>
                </c:pt>
                <c:pt idx="718">
                  <c:v>0.45800000000000002</c:v>
                </c:pt>
                <c:pt idx="719">
                  <c:v>0.46089999999999998</c:v>
                </c:pt>
                <c:pt idx="720">
                  <c:v>0.46739999999999998</c:v>
                </c:pt>
                <c:pt idx="721">
                  <c:v>0.45850000000000002</c:v>
                </c:pt>
                <c:pt idx="722">
                  <c:v>0.46939999999999998</c:v>
                </c:pt>
                <c:pt idx="723">
                  <c:v>0.43409999999999999</c:v>
                </c:pt>
                <c:pt idx="724">
                  <c:v>0.43580000000000002</c:v>
                </c:pt>
                <c:pt idx="725">
                  <c:v>0.45019999999999999</c:v>
                </c:pt>
                <c:pt idx="726">
                  <c:v>0.4541</c:v>
                </c:pt>
                <c:pt idx="727">
                  <c:v>0.45519999999999999</c:v>
                </c:pt>
                <c:pt idx="728">
                  <c:v>0.45369999999999999</c:v>
                </c:pt>
                <c:pt idx="729">
                  <c:v>0.4637</c:v>
                </c:pt>
                <c:pt idx="730">
                  <c:v>0.45119999999999999</c:v>
                </c:pt>
                <c:pt idx="731">
                  <c:v>0.46289999999999998</c:v>
                </c:pt>
                <c:pt idx="732">
                  <c:v>0.4627</c:v>
                </c:pt>
                <c:pt idx="733">
                  <c:v>0.4708</c:v>
                </c:pt>
                <c:pt idx="734">
                  <c:v>0.47710000000000002</c:v>
                </c:pt>
                <c:pt idx="735">
                  <c:v>0.47</c:v>
                </c:pt>
                <c:pt idx="736">
                  <c:v>0.46820000000000001</c:v>
                </c:pt>
                <c:pt idx="737">
                  <c:v>0.45689999999999997</c:v>
                </c:pt>
                <c:pt idx="738">
                  <c:v>0.4652</c:v>
                </c:pt>
                <c:pt idx="739">
                  <c:v>0.46450000000000002</c:v>
                </c:pt>
                <c:pt idx="740">
                  <c:v>0.46629999999999999</c:v>
                </c:pt>
                <c:pt idx="741">
                  <c:v>0.4577</c:v>
                </c:pt>
                <c:pt idx="742">
                  <c:v>0.47299999999999998</c:v>
                </c:pt>
                <c:pt idx="743">
                  <c:v>0.45319999999999999</c:v>
                </c:pt>
                <c:pt idx="744">
                  <c:v>0.46450000000000002</c:v>
                </c:pt>
                <c:pt idx="745">
                  <c:v>0.46179999999999999</c:v>
                </c:pt>
                <c:pt idx="746">
                  <c:v>0.46389999999999998</c:v>
                </c:pt>
                <c:pt idx="747">
                  <c:v>0.46350000000000002</c:v>
                </c:pt>
                <c:pt idx="748">
                  <c:v>0.46660000000000001</c:v>
                </c:pt>
                <c:pt idx="749">
                  <c:v>0.46450000000000002</c:v>
                </c:pt>
                <c:pt idx="750">
                  <c:v>0.46079999999999999</c:v>
                </c:pt>
                <c:pt idx="751">
                  <c:v>0.46389999999999998</c:v>
                </c:pt>
                <c:pt idx="752">
                  <c:v>0.45879999999999999</c:v>
                </c:pt>
                <c:pt idx="753">
                  <c:v>0.46610000000000001</c:v>
                </c:pt>
                <c:pt idx="754">
                  <c:v>0.46010000000000001</c:v>
                </c:pt>
                <c:pt idx="755">
                  <c:v>0.47410000000000002</c:v>
                </c:pt>
                <c:pt idx="756">
                  <c:v>0.46689999999999998</c:v>
                </c:pt>
                <c:pt idx="757">
                  <c:v>0.45290000000000002</c:v>
                </c:pt>
                <c:pt idx="758">
                  <c:v>0.46100000000000002</c:v>
                </c:pt>
                <c:pt idx="759">
                  <c:v>0.46479999999999999</c:v>
                </c:pt>
                <c:pt idx="760">
                  <c:v>0.47110000000000002</c:v>
                </c:pt>
                <c:pt idx="761">
                  <c:v>0.47589999999999999</c:v>
                </c:pt>
                <c:pt idx="762">
                  <c:v>0.46639999999999998</c:v>
                </c:pt>
                <c:pt idx="763">
                  <c:v>0.47320000000000001</c:v>
                </c:pt>
                <c:pt idx="764">
                  <c:v>0.46860000000000002</c:v>
                </c:pt>
                <c:pt idx="765">
                  <c:v>0.45379999999999998</c:v>
                </c:pt>
                <c:pt idx="766">
                  <c:v>0.4677</c:v>
                </c:pt>
                <c:pt idx="767">
                  <c:v>0.47349999999999998</c:v>
                </c:pt>
                <c:pt idx="768">
                  <c:v>0.45739999999999997</c:v>
                </c:pt>
                <c:pt idx="769">
                  <c:v>0.47399999999999998</c:v>
                </c:pt>
                <c:pt idx="770">
                  <c:v>0.46899999999999997</c:v>
                </c:pt>
                <c:pt idx="771">
                  <c:v>0.46889999999999998</c:v>
                </c:pt>
                <c:pt idx="772">
                  <c:v>0.45469999999999999</c:v>
                </c:pt>
                <c:pt idx="773">
                  <c:v>0.45679999999999998</c:v>
                </c:pt>
                <c:pt idx="774">
                  <c:v>0.45100000000000001</c:v>
                </c:pt>
                <c:pt idx="775">
                  <c:v>0.4627</c:v>
                </c:pt>
                <c:pt idx="776">
                  <c:v>0.45979999999999999</c:v>
                </c:pt>
                <c:pt idx="777">
                  <c:v>0.45729999999999998</c:v>
                </c:pt>
                <c:pt idx="778">
                  <c:v>0.46870000000000001</c:v>
                </c:pt>
                <c:pt idx="779">
                  <c:v>0.46510000000000001</c:v>
                </c:pt>
                <c:pt idx="780">
                  <c:v>0.45979999999999999</c:v>
                </c:pt>
                <c:pt idx="781">
                  <c:v>0.46629999999999999</c:v>
                </c:pt>
                <c:pt idx="782">
                  <c:v>0.4667</c:v>
                </c:pt>
                <c:pt idx="783">
                  <c:v>0.4753</c:v>
                </c:pt>
                <c:pt idx="784">
                  <c:v>0.46100000000000002</c:v>
                </c:pt>
                <c:pt idx="785">
                  <c:v>0.46410000000000001</c:v>
                </c:pt>
                <c:pt idx="786">
                  <c:v>0.46879999999999999</c:v>
                </c:pt>
                <c:pt idx="787">
                  <c:v>0.46460000000000001</c:v>
                </c:pt>
                <c:pt idx="788">
                  <c:v>0.4572</c:v>
                </c:pt>
                <c:pt idx="789">
                  <c:v>0.4622</c:v>
                </c:pt>
                <c:pt idx="790">
                  <c:v>0.47099999999999997</c:v>
                </c:pt>
                <c:pt idx="791">
                  <c:v>0.46639999999999998</c:v>
                </c:pt>
                <c:pt idx="792">
                  <c:v>0.46750000000000003</c:v>
                </c:pt>
                <c:pt idx="793">
                  <c:v>0.46810000000000002</c:v>
                </c:pt>
                <c:pt idx="794">
                  <c:v>0.46660000000000001</c:v>
                </c:pt>
                <c:pt idx="795">
                  <c:v>0.47020000000000001</c:v>
                </c:pt>
                <c:pt idx="796">
                  <c:v>0.46600000000000003</c:v>
                </c:pt>
                <c:pt idx="797">
                  <c:v>0.4642</c:v>
                </c:pt>
                <c:pt idx="798">
                  <c:v>0.46</c:v>
                </c:pt>
                <c:pt idx="799">
                  <c:v>0.46200000000000002</c:v>
                </c:pt>
                <c:pt idx="800">
                  <c:v>0.45839999999999997</c:v>
                </c:pt>
                <c:pt idx="801">
                  <c:v>0.4647</c:v>
                </c:pt>
                <c:pt idx="802">
                  <c:v>0.4551</c:v>
                </c:pt>
                <c:pt idx="803">
                  <c:v>0.45779999999999998</c:v>
                </c:pt>
                <c:pt idx="804">
                  <c:v>0.46350000000000002</c:v>
                </c:pt>
                <c:pt idx="805">
                  <c:v>0.46360000000000001</c:v>
                </c:pt>
                <c:pt idx="806">
                  <c:v>0.46360000000000001</c:v>
                </c:pt>
                <c:pt idx="807">
                  <c:v>0.4612</c:v>
                </c:pt>
                <c:pt idx="808">
                  <c:v>0.46389999999999998</c:v>
                </c:pt>
                <c:pt idx="809">
                  <c:v>0.46189999999999998</c:v>
                </c:pt>
                <c:pt idx="810">
                  <c:v>0.46500000000000002</c:v>
                </c:pt>
                <c:pt idx="811">
                  <c:v>0.45789999999999997</c:v>
                </c:pt>
                <c:pt idx="812">
                  <c:v>0.46350000000000002</c:v>
                </c:pt>
                <c:pt idx="813">
                  <c:v>0.4642</c:v>
                </c:pt>
                <c:pt idx="814">
                  <c:v>0.4587</c:v>
                </c:pt>
                <c:pt idx="815">
                  <c:v>0.45660000000000001</c:v>
                </c:pt>
                <c:pt idx="816">
                  <c:v>0.46150000000000002</c:v>
                </c:pt>
                <c:pt idx="817">
                  <c:v>0.45989999999999998</c:v>
                </c:pt>
                <c:pt idx="818">
                  <c:v>0.46129999999999999</c:v>
                </c:pt>
                <c:pt idx="819">
                  <c:v>0.4592</c:v>
                </c:pt>
                <c:pt idx="820">
                  <c:v>0.45829999999999999</c:v>
                </c:pt>
                <c:pt idx="821">
                  <c:v>0.45789999999999997</c:v>
                </c:pt>
                <c:pt idx="822">
                  <c:v>0.45540000000000003</c:v>
                </c:pt>
                <c:pt idx="823">
                  <c:v>0.45739999999999997</c:v>
                </c:pt>
                <c:pt idx="824">
                  <c:v>0.46079999999999999</c:v>
                </c:pt>
                <c:pt idx="825">
                  <c:v>0.46200000000000002</c:v>
                </c:pt>
                <c:pt idx="826">
                  <c:v>0.46289999999999998</c:v>
                </c:pt>
                <c:pt idx="827">
                  <c:v>0.45290000000000002</c:v>
                </c:pt>
                <c:pt idx="828">
                  <c:v>0.45629999999999998</c:v>
                </c:pt>
                <c:pt idx="829">
                  <c:v>0.43759999999999999</c:v>
                </c:pt>
                <c:pt idx="830">
                  <c:v>0.43980000000000002</c:v>
                </c:pt>
                <c:pt idx="831">
                  <c:v>0.45029999999999998</c:v>
                </c:pt>
                <c:pt idx="832">
                  <c:v>0.45390000000000003</c:v>
                </c:pt>
                <c:pt idx="833">
                  <c:v>0.45269999999999999</c:v>
                </c:pt>
                <c:pt idx="834">
                  <c:v>0.45700000000000002</c:v>
                </c:pt>
                <c:pt idx="835">
                  <c:v>0.46529999999999999</c:v>
                </c:pt>
                <c:pt idx="836">
                  <c:v>0.46229999999999999</c:v>
                </c:pt>
                <c:pt idx="837">
                  <c:v>0.46829999999999999</c:v>
                </c:pt>
                <c:pt idx="838">
                  <c:v>0.4597</c:v>
                </c:pt>
                <c:pt idx="839">
                  <c:v>0.46550000000000002</c:v>
                </c:pt>
                <c:pt idx="840">
                  <c:v>0.4577</c:v>
                </c:pt>
                <c:pt idx="841">
                  <c:v>0.46600000000000003</c:v>
                </c:pt>
                <c:pt idx="842">
                  <c:v>0.4632</c:v>
                </c:pt>
                <c:pt idx="843">
                  <c:v>0.45090000000000002</c:v>
                </c:pt>
                <c:pt idx="844">
                  <c:v>0.46189999999999998</c:v>
                </c:pt>
                <c:pt idx="845">
                  <c:v>0.45569999999999999</c:v>
                </c:pt>
                <c:pt idx="846">
                  <c:v>0.46010000000000001</c:v>
                </c:pt>
                <c:pt idx="847">
                  <c:v>0.46250000000000002</c:v>
                </c:pt>
                <c:pt idx="848">
                  <c:v>0.45340000000000003</c:v>
                </c:pt>
                <c:pt idx="849">
                  <c:v>0.4602</c:v>
                </c:pt>
                <c:pt idx="850">
                  <c:v>0.45850000000000002</c:v>
                </c:pt>
                <c:pt idx="851">
                  <c:v>0.42630000000000001</c:v>
                </c:pt>
                <c:pt idx="852">
                  <c:v>0.45739999999999997</c:v>
                </c:pt>
                <c:pt idx="853">
                  <c:v>0.4546</c:v>
                </c:pt>
                <c:pt idx="854">
                  <c:v>0.4627</c:v>
                </c:pt>
                <c:pt idx="855">
                  <c:v>0.47010000000000002</c:v>
                </c:pt>
                <c:pt idx="856">
                  <c:v>0.43190000000000001</c:v>
                </c:pt>
                <c:pt idx="857">
                  <c:v>0.46539999999999998</c:v>
                </c:pt>
                <c:pt idx="858">
                  <c:v>0.45479999999999998</c:v>
                </c:pt>
                <c:pt idx="859">
                  <c:v>0.47760000000000002</c:v>
                </c:pt>
                <c:pt idx="860">
                  <c:v>0.45590000000000003</c:v>
                </c:pt>
                <c:pt idx="861">
                  <c:v>0.4708</c:v>
                </c:pt>
                <c:pt idx="862">
                  <c:v>0.45810000000000001</c:v>
                </c:pt>
                <c:pt idx="863">
                  <c:v>0.4718</c:v>
                </c:pt>
                <c:pt idx="864">
                  <c:v>0.46539999999999998</c:v>
                </c:pt>
                <c:pt idx="865">
                  <c:v>0.45390000000000003</c:v>
                </c:pt>
                <c:pt idx="866">
                  <c:v>0.46239999999999998</c:v>
                </c:pt>
                <c:pt idx="867">
                  <c:v>0.46450000000000002</c:v>
                </c:pt>
                <c:pt idx="868">
                  <c:v>0.46700000000000003</c:v>
                </c:pt>
                <c:pt idx="869">
                  <c:v>0.46629999999999999</c:v>
                </c:pt>
                <c:pt idx="870">
                  <c:v>0.4612</c:v>
                </c:pt>
                <c:pt idx="871">
                  <c:v>0.4698</c:v>
                </c:pt>
                <c:pt idx="872">
                  <c:v>0.46629999999999999</c:v>
                </c:pt>
                <c:pt idx="873">
                  <c:v>0.47139999999999999</c:v>
                </c:pt>
                <c:pt idx="874">
                  <c:v>0.46579999999999999</c:v>
                </c:pt>
                <c:pt idx="875">
                  <c:v>0.43309999999999998</c:v>
                </c:pt>
                <c:pt idx="876">
                  <c:v>0.4592</c:v>
                </c:pt>
                <c:pt idx="877">
                  <c:v>0.4556</c:v>
                </c:pt>
                <c:pt idx="878">
                  <c:v>0.45229999999999998</c:v>
                </c:pt>
                <c:pt idx="879">
                  <c:v>0.45100000000000001</c:v>
                </c:pt>
                <c:pt idx="880">
                  <c:v>0.45429999999999998</c:v>
                </c:pt>
                <c:pt idx="881">
                  <c:v>0.46039999999999998</c:v>
                </c:pt>
                <c:pt idx="882">
                  <c:v>0.45950000000000002</c:v>
                </c:pt>
                <c:pt idx="883">
                  <c:v>0.46610000000000001</c:v>
                </c:pt>
                <c:pt idx="884">
                  <c:v>0.46360000000000001</c:v>
                </c:pt>
                <c:pt idx="885">
                  <c:v>0.46189999999999998</c:v>
                </c:pt>
                <c:pt idx="886">
                  <c:v>0.44840000000000002</c:v>
                </c:pt>
                <c:pt idx="887">
                  <c:v>0.46970000000000001</c:v>
                </c:pt>
                <c:pt idx="888">
                  <c:v>0.46800000000000003</c:v>
                </c:pt>
                <c:pt idx="889">
                  <c:v>0.4657</c:v>
                </c:pt>
                <c:pt idx="890">
                  <c:v>0.4672</c:v>
                </c:pt>
                <c:pt idx="891">
                  <c:v>0.45379999999999998</c:v>
                </c:pt>
                <c:pt idx="892">
                  <c:v>0.46350000000000002</c:v>
                </c:pt>
                <c:pt idx="893">
                  <c:v>0.4662</c:v>
                </c:pt>
                <c:pt idx="894">
                  <c:v>0.4612</c:v>
                </c:pt>
                <c:pt idx="895">
                  <c:v>0.4612</c:v>
                </c:pt>
                <c:pt idx="896">
                  <c:v>0.46400000000000002</c:v>
                </c:pt>
                <c:pt idx="897">
                  <c:v>0.4647</c:v>
                </c:pt>
                <c:pt idx="898">
                  <c:v>0.45800000000000002</c:v>
                </c:pt>
                <c:pt idx="899">
                  <c:v>0.45750000000000002</c:v>
                </c:pt>
                <c:pt idx="900">
                  <c:v>0.46860000000000002</c:v>
                </c:pt>
                <c:pt idx="901">
                  <c:v>0.46760000000000002</c:v>
                </c:pt>
                <c:pt idx="902">
                  <c:v>0.47039999999999998</c:v>
                </c:pt>
                <c:pt idx="903">
                  <c:v>0.46360000000000001</c:v>
                </c:pt>
                <c:pt idx="904">
                  <c:v>0.45710000000000001</c:v>
                </c:pt>
                <c:pt idx="905">
                  <c:v>0.46829999999999999</c:v>
                </c:pt>
                <c:pt idx="906">
                  <c:v>0.46679999999999999</c:v>
                </c:pt>
                <c:pt idx="907">
                  <c:v>0.46850000000000003</c:v>
                </c:pt>
                <c:pt idx="908">
                  <c:v>0.46350000000000002</c:v>
                </c:pt>
                <c:pt idx="909">
                  <c:v>0.47620000000000001</c:v>
                </c:pt>
                <c:pt idx="910">
                  <c:v>0.46289999999999998</c:v>
                </c:pt>
                <c:pt idx="911">
                  <c:v>0.46189999999999998</c:v>
                </c:pt>
                <c:pt idx="912">
                  <c:v>0.46410000000000001</c:v>
                </c:pt>
                <c:pt idx="913">
                  <c:v>0.46289999999999998</c:v>
                </c:pt>
                <c:pt idx="914">
                  <c:v>0.47120000000000001</c:v>
                </c:pt>
                <c:pt idx="915">
                  <c:v>0.4647</c:v>
                </c:pt>
                <c:pt idx="916">
                  <c:v>0.46989999999999998</c:v>
                </c:pt>
                <c:pt idx="917">
                  <c:v>0.47160000000000002</c:v>
                </c:pt>
                <c:pt idx="918">
                  <c:v>0.46739999999999998</c:v>
                </c:pt>
                <c:pt idx="919">
                  <c:v>0.4642</c:v>
                </c:pt>
                <c:pt idx="920">
                  <c:v>0.45800000000000002</c:v>
                </c:pt>
                <c:pt idx="921">
                  <c:v>0.46260000000000001</c:v>
                </c:pt>
                <c:pt idx="922">
                  <c:v>0.46439999999999998</c:v>
                </c:pt>
                <c:pt idx="923">
                  <c:v>0.45960000000000001</c:v>
                </c:pt>
                <c:pt idx="924">
                  <c:v>0.4662</c:v>
                </c:pt>
                <c:pt idx="925">
                  <c:v>0.4627</c:v>
                </c:pt>
                <c:pt idx="926">
                  <c:v>0.46150000000000002</c:v>
                </c:pt>
                <c:pt idx="927">
                  <c:v>0.45429999999999998</c:v>
                </c:pt>
                <c:pt idx="928">
                  <c:v>0.46229999999999999</c:v>
                </c:pt>
                <c:pt idx="929">
                  <c:v>0.4627</c:v>
                </c:pt>
                <c:pt idx="930">
                  <c:v>0.46</c:v>
                </c:pt>
                <c:pt idx="931">
                  <c:v>0.4602</c:v>
                </c:pt>
                <c:pt idx="932">
                  <c:v>0.46310000000000001</c:v>
                </c:pt>
                <c:pt idx="933">
                  <c:v>0.46200000000000002</c:v>
                </c:pt>
                <c:pt idx="934">
                  <c:v>0.46079999999999999</c:v>
                </c:pt>
                <c:pt idx="935">
                  <c:v>0.45829999999999999</c:v>
                </c:pt>
                <c:pt idx="936">
                  <c:v>0.46039999999999998</c:v>
                </c:pt>
                <c:pt idx="937">
                  <c:v>0.4627</c:v>
                </c:pt>
                <c:pt idx="938">
                  <c:v>0.46289999999999998</c:v>
                </c:pt>
                <c:pt idx="939">
                  <c:v>0.46179999999999999</c:v>
                </c:pt>
                <c:pt idx="940">
                  <c:v>0.45619999999999999</c:v>
                </c:pt>
                <c:pt idx="941">
                  <c:v>0.46920000000000001</c:v>
                </c:pt>
                <c:pt idx="942">
                  <c:v>0.46589999999999998</c:v>
                </c:pt>
                <c:pt idx="943">
                  <c:v>0.46500000000000002</c:v>
                </c:pt>
                <c:pt idx="944">
                  <c:v>0.4607</c:v>
                </c:pt>
                <c:pt idx="945">
                  <c:v>0.46839999999999998</c:v>
                </c:pt>
                <c:pt idx="946">
                  <c:v>0.45860000000000001</c:v>
                </c:pt>
                <c:pt idx="947">
                  <c:v>0.45860000000000001</c:v>
                </c:pt>
                <c:pt idx="948">
                  <c:v>0.46310000000000001</c:v>
                </c:pt>
                <c:pt idx="949">
                  <c:v>0.46389999999999998</c:v>
                </c:pt>
                <c:pt idx="950">
                  <c:v>0.46079999999999999</c:v>
                </c:pt>
                <c:pt idx="951">
                  <c:v>0.45989999999999998</c:v>
                </c:pt>
                <c:pt idx="952">
                  <c:v>0.45610000000000001</c:v>
                </c:pt>
                <c:pt idx="953">
                  <c:v>0.46600000000000003</c:v>
                </c:pt>
                <c:pt idx="954">
                  <c:v>0.45650000000000002</c:v>
                </c:pt>
                <c:pt idx="955">
                  <c:v>0.4597</c:v>
                </c:pt>
                <c:pt idx="956">
                  <c:v>0.46250000000000002</c:v>
                </c:pt>
                <c:pt idx="957">
                  <c:v>0.45750000000000002</c:v>
                </c:pt>
                <c:pt idx="958">
                  <c:v>0.46739999999999998</c:v>
                </c:pt>
                <c:pt idx="959">
                  <c:v>0.46260000000000001</c:v>
                </c:pt>
                <c:pt idx="960">
                  <c:v>0.45960000000000001</c:v>
                </c:pt>
                <c:pt idx="961">
                  <c:v>0.4582</c:v>
                </c:pt>
                <c:pt idx="962">
                  <c:v>0.46160000000000001</c:v>
                </c:pt>
                <c:pt idx="963">
                  <c:v>0.46389999999999998</c:v>
                </c:pt>
                <c:pt idx="964">
                  <c:v>0.46600000000000003</c:v>
                </c:pt>
                <c:pt idx="965">
                  <c:v>0.45850000000000002</c:v>
                </c:pt>
                <c:pt idx="966">
                  <c:v>0.46450000000000002</c:v>
                </c:pt>
                <c:pt idx="967">
                  <c:v>0.46610000000000001</c:v>
                </c:pt>
                <c:pt idx="968">
                  <c:v>0.45839999999999997</c:v>
                </c:pt>
                <c:pt idx="969">
                  <c:v>0.46450000000000002</c:v>
                </c:pt>
                <c:pt idx="970">
                  <c:v>0.46539999999999998</c:v>
                </c:pt>
                <c:pt idx="971">
                  <c:v>0.46079999999999999</c:v>
                </c:pt>
                <c:pt idx="972">
                  <c:v>0.46279999999999999</c:v>
                </c:pt>
                <c:pt idx="973">
                  <c:v>0.45729999999999998</c:v>
                </c:pt>
                <c:pt idx="974">
                  <c:v>0.45839999999999997</c:v>
                </c:pt>
                <c:pt idx="975">
                  <c:v>0.46660000000000001</c:v>
                </c:pt>
                <c:pt idx="976">
                  <c:v>0.46750000000000003</c:v>
                </c:pt>
                <c:pt idx="977">
                  <c:v>0.4511</c:v>
                </c:pt>
                <c:pt idx="978">
                  <c:v>0.4587</c:v>
                </c:pt>
                <c:pt idx="979">
                  <c:v>0.46050000000000002</c:v>
                </c:pt>
                <c:pt idx="980">
                  <c:v>0.4667</c:v>
                </c:pt>
                <c:pt idx="981">
                  <c:v>0.45629999999999998</c:v>
                </c:pt>
                <c:pt idx="982">
                  <c:v>0.46300000000000002</c:v>
                </c:pt>
                <c:pt idx="983">
                  <c:v>0.45350000000000001</c:v>
                </c:pt>
                <c:pt idx="984">
                  <c:v>0.47710000000000002</c:v>
                </c:pt>
                <c:pt idx="985">
                  <c:v>0.46410000000000001</c:v>
                </c:pt>
                <c:pt idx="986">
                  <c:v>0.46400000000000002</c:v>
                </c:pt>
                <c:pt idx="987">
                  <c:v>0.45419999999999999</c:v>
                </c:pt>
                <c:pt idx="988">
                  <c:v>0.46789999999999998</c:v>
                </c:pt>
                <c:pt idx="989">
                  <c:v>0.46729999999999999</c:v>
                </c:pt>
                <c:pt idx="990">
                  <c:v>0.46929999999999999</c:v>
                </c:pt>
                <c:pt idx="991">
                  <c:v>0.46879999999999999</c:v>
                </c:pt>
                <c:pt idx="992">
                  <c:v>0.46229999999999999</c:v>
                </c:pt>
                <c:pt idx="993">
                  <c:v>0.46400000000000002</c:v>
                </c:pt>
                <c:pt idx="994">
                  <c:v>0.45440000000000003</c:v>
                </c:pt>
                <c:pt idx="995">
                  <c:v>0.47270000000000001</c:v>
                </c:pt>
                <c:pt idx="996">
                  <c:v>0.47339999999999999</c:v>
                </c:pt>
                <c:pt idx="997">
                  <c:v>0.45839999999999997</c:v>
                </c:pt>
                <c:pt idx="998">
                  <c:v>0.4556</c:v>
                </c:pt>
                <c:pt idx="999">
                  <c:v>0.45529999999999998</c:v>
                </c:pt>
                <c:pt idx="1000">
                  <c:v>0.46429999999999999</c:v>
                </c:pt>
                <c:pt idx="1001">
                  <c:v>0.46410000000000001</c:v>
                </c:pt>
                <c:pt idx="1002">
                  <c:v>0.45619999999999999</c:v>
                </c:pt>
                <c:pt idx="1003">
                  <c:v>0.47699999999999998</c:v>
                </c:pt>
                <c:pt idx="1004">
                  <c:v>0.47149999999999997</c:v>
                </c:pt>
                <c:pt idx="1005">
                  <c:v>0.45989999999999998</c:v>
                </c:pt>
                <c:pt idx="1006">
                  <c:v>0.46779999999999999</c:v>
                </c:pt>
                <c:pt idx="1007">
                  <c:v>0.44650000000000001</c:v>
                </c:pt>
                <c:pt idx="1008">
                  <c:v>0.4481</c:v>
                </c:pt>
                <c:pt idx="1009">
                  <c:v>0.46589999999999998</c:v>
                </c:pt>
                <c:pt idx="1010">
                  <c:v>0.45750000000000002</c:v>
                </c:pt>
                <c:pt idx="1011">
                  <c:v>0.45429999999999998</c:v>
                </c:pt>
                <c:pt idx="1012">
                  <c:v>0.46679999999999999</c:v>
                </c:pt>
                <c:pt idx="1013">
                  <c:v>0.4642</c:v>
                </c:pt>
                <c:pt idx="1014">
                  <c:v>0.45989999999999998</c:v>
                </c:pt>
                <c:pt idx="1015">
                  <c:v>0.46660000000000001</c:v>
                </c:pt>
                <c:pt idx="1016">
                  <c:v>0.46450000000000002</c:v>
                </c:pt>
                <c:pt idx="1017">
                  <c:v>0.46839999999999998</c:v>
                </c:pt>
                <c:pt idx="1018">
                  <c:v>0.46410000000000001</c:v>
                </c:pt>
                <c:pt idx="1019">
                  <c:v>0.46500000000000002</c:v>
                </c:pt>
                <c:pt idx="1020">
                  <c:v>0.45979999999999999</c:v>
                </c:pt>
                <c:pt idx="1021">
                  <c:v>0.45469999999999999</c:v>
                </c:pt>
                <c:pt idx="1022">
                  <c:v>0.45810000000000001</c:v>
                </c:pt>
                <c:pt idx="1023">
                  <c:v>0.4657</c:v>
                </c:pt>
                <c:pt idx="1024">
                  <c:v>0.46889999999999998</c:v>
                </c:pt>
                <c:pt idx="1025">
                  <c:v>0.46949999999999997</c:v>
                </c:pt>
                <c:pt idx="1026">
                  <c:v>0.45579999999999998</c:v>
                </c:pt>
                <c:pt idx="1027">
                  <c:v>0.4577</c:v>
                </c:pt>
                <c:pt idx="1028">
                  <c:v>0.44490000000000002</c:v>
                </c:pt>
                <c:pt idx="1029">
                  <c:v>0.46050000000000002</c:v>
                </c:pt>
                <c:pt idx="1030">
                  <c:v>0.4642</c:v>
                </c:pt>
                <c:pt idx="1031">
                  <c:v>0.46039999999999998</c:v>
                </c:pt>
                <c:pt idx="1032">
                  <c:v>0.46289999999999998</c:v>
                </c:pt>
                <c:pt idx="1033">
                  <c:v>0.46910000000000002</c:v>
                </c:pt>
                <c:pt idx="1034">
                  <c:v>0.46389999999999998</c:v>
                </c:pt>
                <c:pt idx="1035">
                  <c:v>0.45469999999999999</c:v>
                </c:pt>
                <c:pt idx="1036">
                  <c:v>0.44940000000000002</c:v>
                </c:pt>
                <c:pt idx="1037">
                  <c:v>0.45650000000000002</c:v>
                </c:pt>
                <c:pt idx="1038">
                  <c:v>0.45750000000000002</c:v>
                </c:pt>
                <c:pt idx="1039">
                  <c:v>0.46500000000000002</c:v>
                </c:pt>
                <c:pt idx="1040">
                  <c:v>0.4592</c:v>
                </c:pt>
                <c:pt idx="1041">
                  <c:v>0.46710000000000002</c:v>
                </c:pt>
                <c:pt idx="1042">
                  <c:v>0.47889999999999999</c:v>
                </c:pt>
                <c:pt idx="1043">
                  <c:v>0.46870000000000001</c:v>
                </c:pt>
                <c:pt idx="1044">
                  <c:v>0.47949999999999998</c:v>
                </c:pt>
                <c:pt idx="1045">
                  <c:v>0.47060000000000002</c:v>
                </c:pt>
                <c:pt idx="1046">
                  <c:v>0.46960000000000002</c:v>
                </c:pt>
                <c:pt idx="1047">
                  <c:v>0.46210000000000001</c:v>
                </c:pt>
                <c:pt idx="1048">
                  <c:v>0.47420000000000001</c:v>
                </c:pt>
                <c:pt idx="1049">
                  <c:v>0.46529999999999999</c:v>
                </c:pt>
                <c:pt idx="1050">
                  <c:v>0.46820000000000001</c:v>
                </c:pt>
                <c:pt idx="1051">
                  <c:v>0.46800000000000003</c:v>
                </c:pt>
                <c:pt idx="1052">
                  <c:v>0.47520000000000001</c:v>
                </c:pt>
                <c:pt idx="1053">
                  <c:v>0.4718</c:v>
                </c:pt>
                <c:pt idx="1054">
                  <c:v>0.46329999999999999</c:v>
                </c:pt>
                <c:pt idx="1055">
                  <c:v>0.46250000000000002</c:v>
                </c:pt>
                <c:pt idx="1056">
                  <c:v>0.46429999999999999</c:v>
                </c:pt>
                <c:pt idx="1057">
                  <c:v>0.47020000000000001</c:v>
                </c:pt>
                <c:pt idx="1058">
                  <c:v>0.47210000000000002</c:v>
                </c:pt>
                <c:pt idx="1059">
                  <c:v>0.46850000000000003</c:v>
                </c:pt>
                <c:pt idx="1060">
                  <c:v>0.4632</c:v>
                </c:pt>
                <c:pt idx="1061">
                  <c:v>0.4662</c:v>
                </c:pt>
                <c:pt idx="1062">
                  <c:v>0.46479999999999999</c:v>
                </c:pt>
                <c:pt idx="1063">
                  <c:v>0.47199999999999998</c:v>
                </c:pt>
                <c:pt idx="1064">
                  <c:v>0.46879999999999999</c:v>
                </c:pt>
                <c:pt idx="1065">
                  <c:v>0.46579999999999999</c:v>
                </c:pt>
                <c:pt idx="1066">
                  <c:v>0.46289999999999998</c:v>
                </c:pt>
                <c:pt idx="1067">
                  <c:v>0.47849999999999998</c:v>
                </c:pt>
                <c:pt idx="1068">
                  <c:v>0.46899999999999997</c:v>
                </c:pt>
                <c:pt idx="1069">
                  <c:v>0.47549999999999998</c:v>
                </c:pt>
                <c:pt idx="1070">
                  <c:v>0.46839999999999998</c:v>
                </c:pt>
                <c:pt idx="1071">
                  <c:v>0.46210000000000001</c:v>
                </c:pt>
                <c:pt idx="1072">
                  <c:v>0.46439999999999998</c:v>
                </c:pt>
                <c:pt idx="1073">
                  <c:v>0.45829999999999999</c:v>
                </c:pt>
                <c:pt idx="1074">
                  <c:v>0.4672</c:v>
                </c:pt>
                <c:pt idx="1075">
                  <c:v>0.46339999999999998</c:v>
                </c:pt>
                <c:pt idx="1076">
                  <c:v>0.45750000000000002</c:v>
                </c:pt>
                <c:pt idx="1077">
                  <c:v>0.47360000000000002</c:v>
                </c:pt>
                <c:pt idx="1078">
                  <c:v>0.46300000000000002</c:v>
                </c:pt>
                <c:pt idx="1079">
                  <c:v>0.46160000000000001</c:v>
                </c:pt>
                <c:pt idx="1080">
                  <c:v>0.4577</c:v>
                </c:pt>
                <c:pt idx="1081">
                  <c:v>0.45800000000000002</c:v>
                </c:pt>
                <c:pt idx="1082">
                  <c:v>0.45429999999999998</c:v>
                </c:pt>
                <c:pt idx="1083">
                  <c:v>0.45739999999999997</c:v>
                </c:pt>
                <c:pt idx="1084">
                  <c:v>0.45800000000000002</c:v>
                </c:pt>
                <c:pt idx="1085">
                  <c:v>0.45839999999999997</c:v>
                </c:pt>
                <c:pt idx="1086">
                  <c:v>0.4587</c:v>
                </c:pt>
                <c:pt idx="1087">
                  <c:v>0.45500000000000002</c:v>
                </c:pt>
                <c:pt idx="1088">
                  <c:v>0.4637</c:v>
                </c:pt>
                <c:pt idx="1089">
                  <c:v>0.46050000000000002</c:v>
                </c:pt>
                <c:pt idx="1090">
                  <c:v>0.47070000000000001</c:v>
                </c:pt>
                <c:pt idx="1091">
                  <c:v>0.45950000000000002</c:v>
                </c:pt>
                <c:pt idx="1092">
                  <c:v>0.46010000000000001</c:v>
                </c:pt>
                <c:pt idx="1093">
                  <c:v>0.45900000000000002</c:v>
                </c:pt>
                <c:pt idx="1094">
                  <c:v>0.45469999999999999</c:v>
                </c:pt>
                <c:pt idx="1095">
                  <c:v>0.4491</c:v>
                </c:pt>
                <c:pt idx="1096">
                  <c:v>0.45250000000000001</c:v>
                </c:pt>
                <c:pt idx="1097">
                  <c:v>0.4541</c:v>
                </c:pt>
                <c:pt idx="1098">
                  <c:v>0.45789999999999997</c:v>
                </c:pt>
                <c:pt idx="1099">
                  <c:v>0.4582</c:v>
                </c:pt>
                <c:pt idx="1100">
                  <c:v>0.44850000000000001</c:v>
                </c:pt>
                <c:pt idx="1101">
                  <c:v>0.45090000000000002</c:v>
                </c:pt>
                <c:pt idx="1102">
                  <c:v>0.45029999999999998</c:v>
                </c:pt>
                <c:pt idx="1103">
                  <c:v>0.45629999999999998</c:v>
                </c:pt>
                <c:pt idx="1104">
                  <c:v>0.44819999999999999</c:v>
                </c:pt>
                <c:pt idx="1105">
                  <c:v>0.45219999999999999</c:v>
                </c:pt>
                <c:pt idx="1106">
                  <c:v>0.45179999999999998</c:v>
                </c:pt>
                <c:pt idx="1107">
                  <c:v>0.45679999999999998</c:v>
                </c:pt>
                <c:pt idx="1108">
                  <c:v>0.4501</c:v>
                </c:pt>
                <c:pt idx="1109">
                  <c:v>0.44840000000000002</c:v>
                </c:pt>
                <c:pt idx="1110">
                  <c:v>0.4446</c:v>
                </c:pt>
                <c:pt idx="1111">
                  <c:v>0.45050000000000001</c:v>
                </c:pt>
                <c:pt idx="1112">
                  <c:v>0.44829999999999998</c:v>
                </c:pt>
                <c:pt idx="1113">
                  <c:v>0.45390000000000003</c:v>
                </c:pt>
                <c:pt idx="1114">
                  <c:v>0.45300000000000001</c:v>
                </c:pt>
                <c:pt idx="1115">
                  <c:v>0.44840000000000002</c:v>
                </c:pt>
                <c:pt idx="1116">
                  <c:v>0.44640000000000002</c:v>
                </c:pt>
                <c:pt idx="1117">
                  <c:v>0.44740000000000002</c:v>
                </c:pt>
                <c:pt idx="1118">
                  <c:v>0.45529999999999998</c:v>
                </c:pt>
                <c:pt idx="1119">
                  <c:v>0.45240000000000002</c:v>
                </c:pt>
                <c:pt idx="1120">
                  <c:v>0.4461</c:v>
                </c:pt>
                <c:pt idx="1121">
                  <c:v>0.44900000000000001</c:v>
                </c:pt>
                <c:pt idx="1122">
                  <c:v>0.44550000000000001</c:v>
                </c:pt>
                <c:pt idx="1123">
                  <c:v>0.45379999999999998</c:v>
                </c:pt>
                <c:pt idx="1124">
                  <c:v>0.45040000000000002</c:v>
                </c:pt>
                <c:pt idx="1125">
                  <c:v>0.44790000000000002</c:v>
                </c:pt>
                <c:pt idx="1126">
                  <c:v>0.45279999999999998</c:v>
                </c:pt>
                <c:pt idx="1127">
                  <c:v>0.45219999999999999</c:v>
                </c:pt>
                <c:pt idx="1128">
                  <c:v>0.44869999999999999</c:v>
                </c:pt>
                <c:pt idx="1129">
                  <c:v>0.44800000000000001</c:v>
                </c:pt>
                <c:pt idx="1130">
                  <c:v>0.44919999999999999</c:v>
                </c:pt>
                <c:pt idx="1131">
                  <c:v>0.4551</c:v>
                </c:pt>
                <c:pt idx="1132">
                  <c:v>0.4551</c:v>
                </c:pt>
                <c:pt idx="1133">
                  <c:v>0.45479999999999998</c:v>
                </c:pt>
                <c:pt idx="1134">
                  <c:v>0.44840000000000002</c:v>
                </c:pt>
                <c:pt idx="1135">
                  <c:v>0.44900000000000001</c:v>
                </c:pt>
                <c:pt idx="1136">
                  <c:v>0.45590000000000003</c:v>
                </c:pt>
                <c:pt idx="1137">
                  <c:v>0.44600000000000001</c:v>
                </c:pt>
                <c:pt idx="1138">
                  <c:v>0.45069999999999999</c:v>
                </c:pt>
                <c:pt idx="1139">
                  <c:v>0.4531</c:v>
                </c:pt>
                <c:pt idx="1140">
                  <c:v>0.45500000000000002</c:v>
                </c:pt>
                <c:pt idx="1141">
                  <c:v>0.4511</c:v>
                </c:pt>
                <c:pt idx="1142">
                  <c:v>0.44979999999999998</c:v>
                </c:pt>
                <c:pt idx="1143">
                  <c:v>0.4491</c:v>
                </c:pt>
                <c:pt idx="1144">
                  <c:v>0.45150000000000001</c:v>
                </c:pt>
                <c:pt idx="1145">
                  <c:v>0.46010000000000001</c:v>
                </c:pt>
                <c:pt idx="1146">
                  <c:v>0.45519999999999999</c:v>
                </c:pt>
                <c:pt idx="1147">
                  <c:v>0.46079999999999999</c:v>
                </c:pt>
                <c:pt idx="1148">
                  <c:v>0.45629999999999998</c:v>
                </c:pt>
                <c:pt idx="1149">
                  <c:v>0.45250000000000001</c:v>
                </c:pt>
                <c:pt idx="1150">
                  <c:v>0.46189999999999998</c:v>
                </c:pt>
                <c:pt idx="1151">
                  <c:v>0.46710000000000002</c:v>
                </c:pt>
                <c:pt idx="1152">
                  <c:v>0.46679999999999999</c:v>
                </c:pt>
                <c:pt idx="1153">
                  <c:v>0.4577</c:v>
                </c:pt>
                <c:pt idx="1154">
                  <c:v>0.45829999999999999</c:v>
                </c:pt>
                <c:pt idx="1155">
                  <c:v>0.4551</c:v>
                </c:pt>
                <c:pt idx="1156">
                  <c:v>0.45540000000000003</c:v>
                </c:pt>
                <c:pt idx="1157">
                  <c:v>0.46800000000000003</c:v>
                </c:pt>
                <c:pt idx="1158">
                  <c:v>0.46589999999999998</c:v>
                </c:pt>
                <c:pt idx="1159">
                  <c:v>0.45340000000000003</c:v>
                </c:pt>
                <c:pt idx="1160">
                  <c:v>0.4511</c:v>
                </c:pt>
                <c:pt idx="1161">
                  <c:v>0.45829999999999999</c:v>
                </c:pt>
                <c:pt idx="1162">
                  <c:v>0.45229999999999998</c:v>
                </c:pt>
                <c:pt idx="1163">
                  <c:v>0.45779999999999998</c:v>
                </c:pt>
                <c:pt idx="1164">
                  <c:v>0.45789999999999997</c:v>
                </c:pt>
                <c:pt idx="1165">
                  <c:v>0.46560000000000001</c:v>
                </c:pt>
                <c:pt idx="1166">
                  <c:v>0.46</c:v>
                </c:pt>
                <c:pt idx="1167">
                  <c:v>0.46700000000000003</c:v>
                </c:pt>
                <c:pt idx="1168">
                  <c:v>0.46100000000000002</c:v>
                </c:pt>
                <c:pt idx="1169">
                  <c:v>0.4652</c:v>
                </c:pt>
                <c:pt idx="1170">
                  <c:v>0.46489999999999998</c:v>
                </c:pt>
                <c:pt idx="1171">
                  <c:v>0.46860000000000002</c:v>
                </c:pt>
                <c:pt idx="1172">
                  <c:v>0.45150000000000001</c:v>
                </c:pt>
                <c:pt idx="1173">
                  <c:v>0.45689999999999997</c:v>
                </c:pt>
                <c:pt idx="1174">
                  <c:v>0.45500000000000002</c:v>
                </c:pt>
                <c:pt idx="1175">
                  <c:v>0.45829999999999999</c:v>
                </c:pt>
                <c:pt idx="1176">
                  <c:v>0.45369999999999999</c:v>
                </c:pt>
                <c:pt idx="1177">
                  <c:v>0.45550000000000002</c:v>
                </c:pt>
                <c:pt idx="1178">
                  <c:v>0.4582</c:v>
                </c:pt>
                <c:pt idx="1179">
                  <c:v>0.44130000000000003</c:v>
                </c:pt>
                <c:pt idx="1180">
                  <c:v>0.43580000000000002</c:v>
                </c:pt>
                <c:pt idx="1181">
                  <c:v>0.45939999999999998</c:v>
                </c:pt>
                <c:pt idx="1182">
                  <c:v>0.45250000000000001</c:v>
                </c:pt>
                <c:pt idx="1183">
                  <c:v>0.44879999999999998</c:v>
                </c:pt>
                <c:pt idx="1184">
                  <c:v>0.45</c:v>
                </c:pt>
                <c:pt idx="1185">
                  <c:v>0.4511</c:v>
                </c:pt>
                <c:pt idx="1186">
                  <c:v>0.4531</c:v>
                </c:pt>
                <c:pt idx="1187">
                  <c:v>0.44500000000000001</c:v>
                </c:pt>
                <c:pt idx="1188">
                  <c:v>0.45569999999999999</c:v>
                </c:pt>
                <c:pt idx="1189">
                  <c:v>0.45219999999999999</c:v>
                </c:pt>
                <c:pt idx="1190">
                  <c:v>0.45540000000000003</c:v>
                </c:pt>
                <c:pt idx="1191">
                  <c:v>0.45319999999999999</c:v>
                </c:pt>
                <c:pt idx="1192">
                  <c:v>0.4617</c:v>
                </c:pt>
                <c:pt idx="1193">
                  <c:v>0.46350000000000002</c:v>
                </c:pt>
                <c:pt idx="1194">
                  <c:v>0.45889999999999997</c:v>
                </c:pt>
                <c:pt idx="1195">
                  <c:v>0.45910000000000001</c:v>
                </c:pt>
                <c:pt idx="1196">
                  <c:v>0.45519999999999999</c:v>
                </c:pt>
                <c:pt idx="1197">
                  <c:v>0.4531</c:v>
                </c:pt>
                <c:pt idx="1198">
                  <c:v>0.43120000000000003</c:v>
                </c:pt>
                <c:pt idx="1199">
                  <c:v>0.46310000000000001</c:v>
                </c:pt>
                <c:pt idx="1200">
                  <c:v>0.46660000000000001</c:v>
                </c:pt>
                <c:pt idx="1201">
                  <c:v>0.45879999999999999</c:v>
                </c:pt>
                <c:pt idx="1202">
                  <c:v>0.46650000000000003</c:v>
                </c:pt>
                <c:pt idx="1203">
                  <c:v>0.47070000000000001</c:v>
                </c:pt>
                <c:pt idx="1204">
                  <c:v>0.46610000000000001</c:v>
                </c:pt>
                <c:pt idx="1205">
                  <c:v>0.45689999999999997</c:v>
                </c:pt>
                <c:pt idx="1206">
                  <c:v>0.45739999999999997</c:v>
                </c:pt>
                <c:pt idx="1207">
                  <c:v>0.46460000000000001</c:v>
                </c:pt>
                <c:pt idx="1208">
                  <c:v>0.46889999999999998</c:v>
                </c:pt>
                <c:pt idx="1209">
                  <c:v>0.4541</c:v>
                </c:pt>
                <c:pt idx="1210">
                  <c:v>0.44679999999999997</c:v>
                </c:pt>
                <c:pt idx="1211">
                  <c:v>0.45729999999999998</c:v>
                </c:pt>
                <c:pt idx="1212">
                  <c:v>0.46110000000000001</c:v>
                </c:pt>
                <c:pt idx="1213">
                  <c:v>0.46229999999999999</c:v>
                </c:pt>
                <c:pt idx="1214">
                  <c:v>0.44419999999999998</c:v>
                </c:pt>
                <c:pt idx="1215">
                  <c:v>0.46500000000000002</c:v>
                </c:pt>
                <c:pt idx="1216">
                  <c:v>0.4607</c:v>
                </c:pt>
                <c:pt idx="1217">
                  <c:v>0.46110000000000001</c:v>
                </c:pt>
                <c:pt idx="1218">
                  <c:v>0.4602</c:v>
                </c:pt>
                <c:pt idx="1219">
                  <c:v>0.46200000000000002</c:v>
                </c:pt>
                <c:pt idx="1220">
                  <c:v>0.4546</c:v>
                </c:pt>
                <c:pt idx="1221">
                  <c:v>0.45229999999999998</c:v>
                </c:pt>
                <c:pt idx="1222">
                  <c:v>0.45679999999999998</c:v>
                </c:pt>
                <c:pt idx="1223">
                  <c:v>0.45500000000000002</c:v>
                </c:pt>
                <c:pt idx="1224">
                  <c:v>0.45350000000000001</c:v>
                </c:pt>
                <c:pt idx="1225">
                  <c:v>0.45700000000000002</c:v>
                </c:pt>
                <c:pt idx="1226">
                  <c:v>0.4577</c:v>
                </c:pt>
                <c:pt idx="1227">
                  <c:v>0.44819999999999999</c:v>
                </c:pt>
                <c:pt idx="1228">
                  <c:v>0.4526</c:v>
                </c:pt>
                <c:pt idx="1229">
                  <c:v>0.45240000000000002</c:v>
                </c:pt>
                <c:pt idx="1230">
                  <c:v>0.45440000000000003</c:v>
                </c:pt>
                <c:pt idx="1231">
                  <c:v>0.45219999999999999</c:v>
                </c:pt>
                <c:pt idx="1232">
                  <c:v>0.45119999999999999</c:v>
                </c:pt>
                <c:pt idx="1233">
                  <c:v>0.4461</c:v>
                </c:pt>
                <c:pt idx="1234">
                  <c:v>0.44940000000000002</c:v>
                </c:pt>
                <c:pt idx="1235">
                  <c:v>0.45729999999999998</c:v>
                </c:pt>
                <c:pt idx="1236">
                  <c:v>0.4577</c:v>
                </c:pt>
                <c:pt idx="1237">
                  <c:v>0.45739999999999997</c:v>
                </c:pt>
                <c:pt idx="1238">
                  <c:v>0.45300000000000001</c:v>
                </c:pt>
                <c:pt idx="1239">
                  <c:v>0.46529999999999999</c:v>
                </c:pt>
                <c:pt idx="1240">
                  <c:v>0.45540000000000003</c:v>
                </c:pt>
                <c:pt idx="1241">
                  <c:v>0.46189999999999998</c:v>
                </c:pt>
                <c:pt idx="1242">
                  <c:v>0.45810000000000001</c:v>
                </c:pt>
                <c:pt idx="1243">
                  <c:v>0.45229999999999998</c:v>
                </c:pt>
                <c:pt idx="1244">
                  <c:v>0.45329999999999998</c:v>
                </c:pt>
                <c:pt idx="1245">
                  <c:v>0.45179999999999998</c:v>
                </c:pt>
                <c:pt idx="1246">
                  <c:v>0.45229999999999998</c:v>
                </c:pt>
                <c:pt idx="1247">
                  <c:v>0.46</c:v>
                </c:pt>
                <c:pt idx="1248">
                  <c:v>0.45229999999999998</c:v>
                </c:pt>
                <c:pt idx="1249">
                  <c:v>0.45660000000000001</c:v>
                </c:pt>
                <c:pt idx="1250">
                  <c:v>0.45300000000000001</c:v>
                </c:pt>
                <c:pt idx="1251">
                  <c:v>0.46229999999999999</c:v>
                </c:pt>
                <c:pt idx="1252">
                  <c:v>0.46510000000000001</c:v>
                </c:pt>
                <c:pt idx="1253">
                  <c:v>0.4572</c:v>
                </c:pt>
                <c:pt idx="1254">
                  <c:v>0.45200000000000001</c:v>
                </c:pt>
                <c:pt idx="1255">
                  <c:v>0.45950000000000002</c:v>
                </c:pt>
                <c:pt idx="1256">
                  <c:v>0.45729999999999998</c:v>
                </c:pt>
                <c:pt idx="1257">
                  <c:v>0.4617</c:v>
                </c:pt>
                <c:pt idx="1258">
                  <c:v>0.45900000000000002</c:v>
                </c:pt>
                <c:pt idx="1259">
                  <c:v>0.45429999999999998</c:v>
                </c:pt>
                <c:pt idx="1260">
                  <c:v>0.45250000000000001</c:v>
                </c:pt>
                <c:pt idx="1261">
                  <c:v>0.44390000000000002</c:v>
                </c:pt>
                <c:pt idx="1262">
                  <c:v>0.45500000000000002</c:v>
                </c:pt>
                <c:pt idx="1263">
                  <c:v>0.45800000000000002</c:v>
                </c:pt>
                <c:pt idx="1264">
                  <c:v>0.45240000000000002</c:v>
                </c:pt>
                <c:pt idx="1265">
                  <c:v>0.45600000000000002</c:v>
                </c:pt>
                <c:pt idx="1266">
                  <c:v>0.4572</c:v>
                </c:pt>
                <c:pt idx="1267">
                  <c:v>0.45219999999999999</c:v>
                </c:pt>
                <c:pt idx="1268">
                  <c:v>0.45540000000000003</c:v>
                </c:pt>
                <c:pt idx="1269">
                  <c:v>0.4551</c:v>
                </c:pt>
                <c:pt idx="1270">
                  <c:v>0.45550000000000002</c:v>
                </c:pt>
                <c:pt idx="1271">
                  <c:v>0.4511</c:v>
                </c:pt>
                <c:pt idx="1272">
                  <c:v>0.45179999999999998</c:v>
                </c:pt>
                <c:pt idx="1273">
                  <c:v>0.44819999999999999</c:v>
                </c:pt>
                <c:pt idx="1274">
                  <c:v>0.45440000000000003</c:v>
                </c:pt>
                <c:pt idx="1275">
                  <c:v>0.44929999999999998</c:v>
                </c:pt>
                <c:pt idx="1276">
                  <c:v>0.45500000000000002</c:v>
                </c:pt>
                <c:pt idx="1277">
                  <c:v>0.45829999999999999</c:v>
                </c:pt>
                <c:pt idx="1278">
                  <c:v>0.46100000000000002</c:v>
                </c:pt>
                <c:pt idx="1279">
                  <c:v>0.45090000000000002</c:v>
                </c:pt>
                <c:pt idx="1280">
                  <c:v>0.45369999999999999</c:v>
                </c:pt>
                <c:pt idx="1281">
                  <c:v>0.45660000000000001</c:v>
                </c:pt>
                <c:pt idx="1282">
                  <c:v>0.4597</c:v>
                </c:pt>
                <c:pt idx="1283">
                  <c:v>0.45340000000000003</c:v>
                </c:pt>
                <c:pt idx="1284">
                  <c:v>0.45660000000000001</c:v>
                </c:pt>
                <c:pt idx="1285">
                  <c:v>0.45929999999999999</c:v>
                </c:pt>
                <c:pt idx="1286">
                  <c:v>0.45350000000000001</c:v>
                </c:pt>
                <c:pt idx="1287">
                  <c:v>0.45879999999999999</c:v>
                </c:pt>
                <c:pt idx="1288">
                  <c:v>0.45639999999999997</c:v>
                </c:pt>
                <c:pt idx="1289">
                  <c:v>0.45960000000000001</c:v>
                </c:pt>
                <c:pt idx="1290">
                  <c:v>0.45290000000000002</c:v>
                </c:pt>
                <c:pt idx="1291">
                  <c:v>0.45279999999999998</c:v>
                </c:pt>
                <c:pt idx="1292">
                  <c:v>0.45390000000000003</c:v>
                </c:pt>
                <c:pt idx="1293">
                  <c:v>0.45529999999999998</c:v>
                </c:pt>
                <c:pt idx="1294">
                  <c:v>0.45329999999999998</c:v>
                </c:pt>
                <c:pt idx="1295">
                  <c:v>0.44979999999999998</c:v>
                </c:pt>
                <c:pt idx="1296">
                  <c:v>0.45669999999999999</c:v>
                </c:pt>
                <c:pt idx="1297">
                  <c:v>0.45069999999999999</c:v>
                </c:pt>
                <c:pt idx="1298">
                  <c:v>0.45440000000000003</c:v>
                </c:pt>
                <c:pt idx="1299">
                  <c:v>0.4531</c:v>
                </c:pt>
                <c:pt idx="1300">
                  <c:v>0.45229999999999998</c:v>
                </c:pt>
                <c:pt idx="1301">
                  <c:v>0.45929999999999999</c:v>
                </c:pt>
                <c:pt idx="1302">
                  <c:v>0.45469999999999999</c:v>
                </c:pt>
                <c:pt idx="1303">
                  <c:v>0.4572</c:v>
                </c:pt>
                <c:pt idx="1304">
                  <c:v>0.46539999999999998</c:v>
                </c:pt>
                <c:pt idx="1305">
                  <c:v>0.45340000000000003</c:v>
                </c:pt>
                <c:pt idx="1306">
                  <c:v>0.45619999999999999</c:v>
                </c:pt>
                <c:pt idx="1307">
                  <c:v>0.46060000000000001</c:v>
                </c:pt>
                <c:pt idx="1308">
                  <c:v>0.4521</c:v>
                </c:pt>
                <c:pt idx="1309">
                  <c:v>0.46039999999999998</c:v>
                </c:pt>
                <c:pt idx="1310">
                  <c:v>0.4577</c:v>
                </c:pt>
                <c:pt idx="1311">
                  <c:v>0.45910000000000001</c:v>
                </c:pt>
                <c:pt idx="1312">
                  <c:v>0.46300000000000002</c:v>
                </c:pt>
                <c:pt idx="1313">
                  <c:v>0.46239999999999998</c:v>
                </c:pt>
                <c:pt idx="1314">
                  <c:v>0.44840000000000002</c:v>
                </c:pt>
                <c:pt idx="1315">
                  <c:v>0.46010000000000001</c:v>
                </c:pt>
                <c:pt idx="1316">
                  <c:v>0.45219999999999999</c:v>
                </c:pt>
                <c:pt idx="1317">
                  <c:v>0.46329999999999999</c:v>
                </c:pt>
                <c:pt idx="1318">
                  <c:v>0.45069999999999999</c:v>
                </c:pt>
                <c:pt idx="1319">
                  <c:v>0.4536</c:v>
                </c:pt>
                <c:pt idx="1320">
                  <c:v>0.46239999999999998</c:v>
                </c:pt>
                <c:pt idx="1321">
                  <c:v>0.46300000000000002</c:v>
                </c:pt>
                <c:pt idx="1322">
                  <c:v>0.45129999999999998</c:v>
                </c:pt>
                <c:pt idx="1323">
                  <c:v>0.45979999999999999</c:v>
                </c:pt>
                <c:pt idx="1324">
                  <c:v>0.46989999999999998</c:v>
                </c:pt>
                <c:pt idx="1325">
                  <c:v>0.45850000000000002</c:v>
                </c:pt>
                <c:pt idx="1326">
                  <c:v>0.45569999999999999</c:v>
                </c:pt>
                <c:pt idx="1327">
                  <c:v>0.46060000000000001</c:v>
                </c:pt>
                <c:pt idx="1328">
                  <c:v>0.46289999999999998</c:v>
                </c:pt>
                <c:pt idx="1329">
                  <c:v>0.45419999999999999</c:v>
                </c:pt>
                <c:pt idx="1330">
                  <c:v>0.45450000000000002</c:v>
                </c:pt>
                <c:pt idx="1331">
                  <c:v>0.4481</c:v>
                </c:pt>
                <c:pt idx="1332">
                  <c:v>0.44929999999999998</c:v>
                </c:pt>
                <c:pt idx="1333">
                  <c:v>0.46300000000000002</c:v>
                </c:pt>
                <c:pt idx="1334">
                  <c:v>0.46510000000000001</c:v>
                </c:pt>
                <c:pt idx="1335">
                  <c:v>0.45469999999999999</c:v>
                </c:pt>
                <c:pt idx="1336">
                  <c:v>0.46500000000000002</c:v>
                </c:pt>
                <c:pt idx="1337">
                  <c:v>0.46010000000000001</c:v>
                </c:pt>
                <c:pt idx="1338">
                  <c:v>0.46510000000000001</c:v>
                </c:pt>
                <c:pt idx="1339">
                  <c:v>0.45879999999999999</c:v>
                </c:pt>
                <c:pt idx="1340">
                  <c:v>0.45669999999999999</c:v>
                </c:pt>
                <c:pt idx="1341">
                  <c:v>0.46139999999999998</c:v>
                </c:pt>
                <c:pt idx="1342">
                  <c:v>0.4657</c:v>
                </c:pt>
                <c:pt idx="1343">
                  <c:v>0.4677</c:v>
                </c:pt>
                <c:pt idx="1344">
                  <c:v>0.45619999999999999</c:v>
                </c:pt>
                <c:pt idx="1345">
                  <c:v>0.46429999999999999</c:v>
                </c:pt>
                <c:pt idx="1346">
                  <c:v>0.45910000000000001</c:v>
                </c:pt>
                <c:pt idx="1347">
                  <c:v>0.4546</c:v>
                </c:pt>
                <c:pt idx="1348">
                  <c:v>0.46229999999999999</c:v>
                </c:pt>
                <c:pt idx="1349">
                  <c:v>0.45629999999999998</c:v>
                </c:pt>
                <c:pt idx="1350">
                  <c:v>0.46200000000000002</c:v>
                </c:pt>
                <c:pt idx="1351">
                  <c:v>0.45200000000000001</c:v>
                </c:pt>
                <c:pt idx="1352">
                  <c:v>0.46820000000000001</c:v>
                </c:pt>
                <c:pt idx="1353">
                  <c:v>0.45500000000000002</c:v>
                </c:pt>
                <c:pt idx="1354">
                  <c:v>0.45810000000000001</c:v>
                </c:pt>
                <c:pt idx="1355">
                  <c:v>0.45529999999999998</c:v>
                </c:pt>
                <c:pt idx="1356">
                  <c:v>0.4511</c:v>
                </c:pt>
                <c:pt idx="1357">
                  <c:v>0.45119999999999999</c:v>
                </c:pt>
                <c:pt idx="1358">
                  <c:v>0.4506</c:v>
                </c:pt>
                <c:pt idx="1359">
                  <c:v>0.43390000000000001</c:v>
                </c:pt>
                <c:pt idx="1360">
                  <c:v>0.44230000000000003</c:v>
                </c:pt>
                <c:pt idx="1361">
                  <c:v>0.45860000000000001</c:v>
                </c:pt>
                <c:pt idx="1362">
                  <c:v>0.4582</c:v>
                </c:pt>
                <c:pt idx="1363">
                  <c:v>0.44979999999999998</c:v>
                </c:pt>
                <c:pt idx="1364">
                  <c:v>0.45150000000000001</c:v>
                </c:pt>
                <c:pt idx="1365">
                  <c:v>0.45660000000000001</c:v>
                </c:pt>
                <c:pt idx="1366">
                  <c:v>0.4637</c:v>
                </c:pt>
                <c:pt idx="1367">
                  <c:v>0.4496</c:v>
                </c:pt>
                <c:pt idx="1368">
                  <c:v>0.45419999999999999</c:v>
                </c:pt>
                <c:pt idx="1369">
                  <c:v>0.45400000000000001</c:v>
                </c:pt>
                <c:pt idx="1370">
                  <c:v>0.46400000000000002</c:v>
                </c:pt>
                <c:pt idx="1371">
                  <c:v>0.46479999999999999</c:v>
                </c:pt>
                <c:pt idx="1372">
                  <c:v>0.45810000000000001</c:v>
                </c:pt>
                <c:pt idx="1373">
                  <c:v>0.46129999999999999</c:v>
                </c:pt>
                <c:pt idx="1374">
                  <c:v>0.45469999999999999</c:v>
                </c:pt>
                <c:pt idx="1375">
                  <c:v>0.45900000000000002</c:v>
                </c:pt>
                <c:pt idx="1376">
                  <c:v>0.46129999999999999</c:v>
                </c:pt>
                <c:pt idx="1377">
                  <c:v>0.45929999999999999</c:v>
                </c:pt>
                <c:pt idx="1378">
                  <c:v>0.45200000000000001</c:v>
                </c:pt>
                <c:pt idx="1379">
                  <c:v>0.4582</c:v>
                </c:pt>
                <c:pt idx="1380">
                  <c:v>0.45839999999999997</c:v>
                </c:pt>
                <c:pt idx="1381">
                  <c:v>0.45400000000000001</c:v>
                </c:pt>
                <c:pt idx="1382">
                  <c:v>0.45850000000000002</c:v>
                </c:pt>
                <c:pt idx="1383">
                  <c:v>0.45290000000000002</c:v>
                </c:pt>
                <c:pt idx="1384">
                  <c:v>0.45519999999999999</c:v>
                </c:pt>
                <c:pt idx="1385">
                  <c:v>0.45369999999999999</c:v>
                </c:pt>
                <c:pt idx="1386">
                  <c:v>0.46050000000000002</c:v>
                </c:pt>
                <c:pt idx="1387">
                  <c:v>0.45860000000000001</c:v>
                </c:pt>
                <c:pt idx="1388">
                  <c:v>0.46339999999999998</c:v>
                </c:pt>
                <c:pt idx="1389">
                  <c:v>0.44819999999999999</c:v>
                </c:pt>
                <c:pt idx="1390">
                  <c:v>0.45710000000000001</c:v>
                </c:pt>
                <c:pt idx="1391">
                  <c:v>0.46550000000000002</c:v>
                </c:pt>
                <c:pt idx="1392">
                  <c:v>0.4698</c:v>
                </c:pt>
                <c:pt idx="1393">
                  <c:v>0.46629999999999999</c:v>
                </c:pt>
                <c:pt idx="1394">
                  <c:v>0.46710000000000002</c:v>
                </c:pt>
                <c:pt idx="1395">
                  <c:v>0.45679999999999998</c:v>
                </c:pt>
                <c:pt idx="1396">
                  <c:v>0.46450000000000002</c:v>
                </c:pt>
                <c:pt idx="1397">
                  <c:v>0.46810000000000002</c:v>
                </c:pt>
                <c:pt idx="1398">
                  <c:v>0.46239999999999998</c:v>
                </c:pt>
                <c:pt idx="1399">
                  <c:v>0.45169999999999999</c:v>
                </c:pt>
                <c:pt idx="1400">
                  <c:v>0.46079999999999999</c:v>
                </c:pt>
                <c:pt idx="1401">
                  <c:v>0.45929999999999999</c:v>
                </c:pt>
                <c:pt idx="1402">
                  <c:v>0.4632</c:v>
                </c:pt>
                <c:pt idx="1403">
                  <c:v>0.45440000000000003</c:v>
                </c:pt>
                <c:pt idx="1404">
                  <c:v>0.45610000000000001</c:v>
                </c:pt>
                <c:pt idx="1405">
                  <c:v>0.46150000000000002</c:v>
                </c:pt>
                <c:pt idx="1406">
                  <c:v>0.4647</c:v>
                </c:pt>
                <c:pt idx="1407">
                  <c:v>0.45929999999999999</c:v>
                </c:pt>
                <c:pt idx="1408">
                  <c:v>0.46260000000000001</c:v>
                </c:pt>
                <c:pt idx="1409">
                  <c:v>0.4612</c:v>
                </c:pt>
                <c:pt idx="1410">
                  <c:v>0.46760000000000002</c:v>
                </c:pt>
                <c:pt idx="1411">
                  <c:v>0.45829999999999999</c:v>
                </c:pt>
                <c:pt idx="1412">
                  <c:v>0.46300000000000002</c:v>
                </c:pt>
                <c:pt idx="1413">
                  <c:v>0.45540000000000003</c:v>
                </c:pt>
                <c:pt idx="1414">
                  <c:v>0.46029999999999999</c:v>
                </c:pt>
                <c:pt idx="1415">
                  <c:v>0.4617</c:v>
                </c:pt>
                <c:pt idx="1416">
                  <c:v>0.46250000000000002</c:v>
                </c:pt>
                <c:pt idx="1417">
                  <c:v>0.45279999999999998</c:v>
                </c:pt>
                <c:pt idx="1418">
                  <c:v>0.45369999999999999</c:v>
                </c:pt>
                <c:pt idx="1419">
                  <c:v>0.45729999999999998</c:v>
                </c:pt>
                <c:pt idx="1420">
                  <c:v>0.45479999999999998</c:v>
                </c:pt>
                <c:pt idx="1421">
                  <c:v>0.46100000000000002</c:v>
                </c:pt>
                <c:pt idx="1422">
                  <c:v>0.45639999999999997</c:v>
                </c:pt>
                <c:pt idx="1423">
                  <c:v>0.45750000000000002</c:v>
                </c:pt>
                <c:pt idx="1424">
                  <c:v>0.44969999999999999</c:v>
                </c:pt>
                <c:pt idx="1425">
                  <c:v>0.45710000000000001</c:v>
                </c:pt>
                <c:pt idx="1426">
                  <c:v>0.4546</c:v>
                </c:pt>
                <c:pt idx="1427">
                  <c:v>0.4511</c:v>
                </c:pt>
                <c:pt idx="1428">
                  <c:v>0.45400000000000001</c:v>
                </c:pt>
                <c:pt idx="1429">
                  <c:v>0.45019999999999999</c:v>
                </c:pt>
                <c:pt idx="1430">
                  <c:v>0.45950000000000002</c:v>
                </c:pt>
                <c:pt idx="1431">
                  <c:v>0.45650000000000002</c:v>
                </c:pt>
                <c:pt idx="1432">
                  <c:v>0.45669999999999999</c:v>
                </c:pt>
                <c:pt idx="1433">
                  <c:v>0.46</c:v>
                </c:pt>
                <c:pt idx="1434">
                  <c:v>0.44929999999999998</c:v>
                </c:pt>
                <c:pt idx="1435">
                  <c:v>0.45500000000000002</c:v>
                </c:pt>
                <c:pt idx="1436">
                  <c:v>0.45219999999999999</c:v>
                </c:pt>
                <c:pt idx="1437">
                  <c:v>0.45529999999999998</c:v>
                </c:pt>
                <c:pt idx="1438">
                  <c:v>0.45789999999999997</c:v>
                </c:pt>
                <c:pt idx="1439">
                  <c:v>0.45700000000000002</c:v>
                </c:pt>
                <c:pt idx="1440">
                  <c:v>0.46</c:v>
                </c:pt>
                <c:pt idx="1441">
                  <c:v>0.45440000000000003</c:v>
                </c:pt>
                <c:pt idx="1442">
                  <c:v>0.45569999999999999</c:v>
                </c:pt>
                <c:pt idx="1443">
                  <c:v>0.45069999999999999</c:v>
                </c:pt>
                <c:pt idx="1444">
                  <c:v>0.4612</c:v>
                </c:pt>
                <c:pt idx="1445">
                  <c:v>0.45529999999999998</c:v>
                </c:pt>
                <c:pt idx="1446">
                  <c:v>0.45739999999999997</c:v>
                </c:pt>
                <c:pt idx="1447">
                  <c:v>0.46250000000000002</c:v>
                </c:pt>
                <c:pt idx="1448">
                  <c:v>0.45979999999999999</c:v>
                </c:pt>
                <c:pt idx="1449">
                  <c:v>0.4672</c:v>
                </c:pt>
                <c:pt idx="1450">
                  <c:v>0.45960000000000001</c:v>
                </c:pt>
                <c:pt idx="1451">
                  <c:v>0.46479999999999999</c:v>
                </c:pt>
                <c:pt idx="1452">
                  <c:v>0.46510000000000001</c:v>
                </c:pt>
                <c:pt idx="1453">
                  <c:v>0.45700000000000002</c:v>
                </c:pt>
                <c:pt idx="1454">
                  <c:v>0.46189999999999998</c:v>
                </c:pt>
                <c:pt idx="1455">
                  <c:v>0.46229999999999999</c:v>
                </c:pt>
                <c:pt idx="1456">
                  <c:v>0.46039999999999998</c:v>
                </c:pt>
                <c:pt idx="1457">
                  <c:v>0.45529999999999998</c:v>
                </c:pt>
                <c:pt idx="1458">
                  <c:v>0.4556</c:v>
                </c:pt>
                <c:pt idx="1459">
                  <c:v>0.46429999999999999</c:v>
                </c:pt>
                <c:pt idx="1460">
                  <c:v>0.4703</c:v>
                </c:pt>
                <c:pt idx="1461">
                  <c:v>0.46360000000000001</c:v>
                </c:pt>
                <c:pt idx="1462">
                  <c:v>0.46060000000000001</c:v>
                </c:pt>
                <c:pt idx="1463">
                  <c:v>0.45789999999999997</c:v>
                </c:pt>
                <c:pt idx="1464">
                  <c:v>0.45860000000000001</c:v>
                </c:pt>
                <c:pt idx="1465">
                  <c:v>0.45569999999999999</c:v>
                </c:pt>
                <c:pt idx="1466">
                  <c:v>0.46050000000000002</c:v>
                </c:pt>
                <c:pt idx="1467">
                  <c:v>0.46400000000000002</c:v>
                </c:pt>
                <c:pt idx="1468">
                  <c:v>0.46</c:v>
                </c:pt>
                <c:pt idx="1469">
                  <c:v>0.45929999999999999</c:v>
                </c:pt>
                <c:pt idx="1470">
                  <c:v>0.46600000000000003</c:v>
                </c:pt>
                <c:pt idx="1471">
                  <c:v>0.45219999999999999</c:v>
                </c:pt>
                <c:pt idx="1472">
                  <c:v>0.45850000000000002</c:v>
                </c:pt>
                <c:pt idx="1473">
                  <c:v>0.44800000000000001</c:v>
                </c:pt>
                <c:pt idx="1474">
                  <c:v>0.45610000000000001</c:v>
                </c:pt>
                <c:pt idx="1475">
                  <c:v>0.4536</c:v>
                </c:pt>
                <c:pt idx="1476">
                  <c:v>0.46110000000000001</c:v>
                </c:pt>
                <c:pt idx="1477">
                  <c:v>0.46539999999999998</c:v>
                </c:pt>
                <c:pt idx="1478">
                  <c:v>0.46150000000000002</c:v>
                </c:pt>
                <c:pt idx="1479">
                  <c:v>0.45850000000000002</c:v>
                </c:pt>
                <c:pt idx="1480">
                  <c:v>0.4476</c:v>
                </c:pt>
                <c:pt idx="1481">
                  <c:v>0.46160000000000001</c:v>
                </c:pt>
                <c:pt idx="1482">
                  <c:v>0.44240000000000002</c:v>
                </c:pt>
                <c:pt idx="1483">
                  <c:v>0.45860000000000001</c:v>
                </c:pt>
                <c:pt idx="1484">
                  <c:v>0.45100000000000001</c:v>
                </c:pt>
                <c:pt idx="1485">
                  <c:v>0.45250000000000001</c:v>
                </c:pt>
                <c:pt idx="1486">
                  <c:v>0.46550000000000002</c:v>
                </c:pt>
                <c:pt idx="1487">
                  <c:v>0.45600000000000002</c:v>
                </c:pt>
                <c:pt idx="1488">
                  <c:v>0.48220000000000002</c:v>
                </c:pt>
                <c:pt idx="1489">
                  <c:v>0.45729999999999998</c:v>
                </c:pt>
                <c:pt idx="1490">
                  <c:v>0.4546</c:v>
                </c:pt>
                <c:pt idx="1491">
                  <c:v>0.46029999999999999</c:v>
                </c:pt>
                <c:pt idx="1492">
                  <c:v>0.44640000000000002</c:v>
                </c:pt>
                <c:pt idx="1493">
                  <c:v>0.45169999999999999</c:v>
                </c:pt>
                <c:pt idx="1494">
                  <c:v>0.4597</c:v>
                </c:pt>
                <c:pt idx="1495">
                  <c:v>0.46050000000000002</c:v>
                </c:pt>
                <c:pt idx="1496">
                  <c:v>0.4496</c:v>
                </c:pt>
                <c:pt idx="1497">
                  <c:v>0.45440000000000003</c:v>
                </c:pt>
                <c:pt idx="1498">
                  <c:v>0.47020000000000001</c:v>
                </c:pt>
                <c:pt idx="1499">
                  <c:v>0.46289999999999998</c:v>
                </c:pt>
                <c:pt idx="1500">
                  <c:v>0.46529999999999999</c:v>
                </c:pt>
                <c:pt idx="1501">
                  <c:v>0.46600000000000003</c:v>
                </c:pt>
                <c:pt idx="1502">
                  <c:v>0.46389999999999998</c:v>
                </c:pt>
                <c:pt idx="1503">
                  <c:v>0.46650000000000003</c:v>
                </c:pt>
                <c:pt idx="1504">
                  <c:v>0.47939999999999999</c:v>
                </c:pt>
                <c:pt idx="1505">
                  <c:v>0.47289999999999999</c:v>
                </c:pt>
                <c:pt idx="1506">
                  <c:v>0.46439999999999998</c:v>
                </c:pt>
                <c:pt idx="1507">
                  <c:v>0.46460000000000001</c:v>
                </c:pt>
                <c:pt idx="1508">
                  <c:v>0.46739999999999998</c:v>
                </c:pt>
                <c:pt idx="1509">
                  <c:v>0.46839999999999998</c:v>
                </c:pt>
                <c:pt idx="1510">
                  <c:v>0.46150000000000002</c:v>
                </c:pt>
                <c:pt idx="1511">
                  <c:v>0.45379999999999998</c:v>
                </c:pt>
                <c:pt idx="1512">
                  <c:v>0.47099999999999997</c:v>
                </c:pt>
                <c:pt idx="1513">
                  <c:v>0.45939999999999998</c:v>
                </c:pt>
                <c:pt idx="1514">
                  <c:v>0.47020000000000001</c:v>
                </c:pt>
                <c:pt idx="1515">
                  <c:v>0.45939999999999998</c:v>
                </c:pt>
                <c:pt idx="1516">
                  <c:v>0.4723</c:v>
                </c:pt>
                <c:pt idx="1517">
                  <c:v>0.46789999999999998</c:v>
                </c:pt>
                <c:pt idx="1518">
                  <c:v>0.47039999999999998</c:v>
                </c:pt>
                <c:pt idx="1519">
                  <c:v>0.4637</c:v>
                </c:pt>
                <c:pt idx="1520">
                  <c:v>0.46610000000000001</c:v>
                </c:pt>
                <c:pt idx="1521">
                  <c:v>0.46279999999999999</c:v>
                </c:pt>
                <c:pt idx="1522">
                  <c:v>0.46460000000000001</c:v>
                </c:pt>
                <c:pt idx="1523">
                  <c:v>0.45600000000000002</c:v>
                </c:pt>
                <c:pt idx="1524">
                  <c:v>0.45929999999999999</c:v>
                </c:pt>
                <c:pt idx="1525">
                  <c:v>0.4541</c:v>
                </c:pt>
                <c:pt idx="1526">
                  <c:v>0.4456</c:v>
                </c:pt>
                <c:pt idx="1527">
                  <c:v>0.45679999999999998</c:v>
                </c:pt>
                <c:pt idx="1528">
                  <c:v>0.46729999999999999</c:v>
                </c:pt>
                <c:pt idx="1529">
                  <c:v>0.46360000000000001</c:v>
                </c:pt>
                <c:pt idx="1530">
                  <c:v>0.46529999999999999</c:v>
                </c:pt>
                <c:pt idx="1531">
                  <c:v>0.46839999999999998</c:v>
                </c:pt>
                <c:pt idx="1532">
                  <c:v>0.46589999999999998</c:v>
                </c:pt>
                <c:pt idx="1533">
                  <c:v>0.46710000000000002</c:v>
                </c:pt>
                <c:pt idx="1534">
                  <c:v>0.47289999999999999</c:v>
                </c:pt>
                <c:pt idx="1535">
                  <c:v>0.47299999999999998</c:v>
                </c:pt>
                <c:pt idx="1536">
                  <c:v>0.46029999999999999</c:v>
                </c:pt>
                <c:pt idx="1537">
                  <c:v>0.45190000000000002</c:v>
                </c:pt>
                <c:pt idx="1538">
                  <c:v>0.44800000000000001</c:v>
                </c:pt>
                <c:pt idx="1539">
                  <c:v>0.4501</c:v>
                </c:pt>
                <c:pt idx="1540">
                  <c:v>0.46629999999999999</c:v>
                </c:pt>
                <c:pt idx="1541">
                  <c:v>0.45050000000000001</c:v>
                </c:pt>
                <c:pt idx="1542">
                  <c:v>0.4551</c:v>
                </c:pt>
                <c:pt idx="1543">
                  <c:v>0.44629999999999997</c:v>
                </c:pt>
                <c:pt idx="1544">
                  <c:v>0.45250000000000001</c:v>
                </c:pt>
                <c:pt idx="1545">
                  <c:v>0.44900000000000001</c:v>
                </c:pt>
                <c:pt idx="1546">
                  <c:v>0.45390000000000003</c:v>
                </c:pt>
                <c:pt idx="1547">
                  <c:v>0.44879999999999998</c:v>
                </c:pt>
                <c:pt idx="1548">
                  <c:v>0.45140000000000002</c:v>
                </c:pt>
                <c:pt idx="1549">
                  <c:v>0.45169999999999999</c:v>
                </c:pt>
                <c:pt idx="1550">
                  <c:v>0.45140000000000002</c:v>
                </c:pt>
                <c:pt idx="1551">
                  <c:v>0.45379999999999998</c:v>
                </c:pt>
                <c:pt idx="1552">
                  <c:v>0.4592</c:v>
                </c:pt>
                <c:pt idx="1553">
                  <c:v>0.46550000000000002</c:v>
                </c:pt>
                <c:pt idx="1554">
                  <c:v>0.45419999999999999</c:v>
                </c:pt>
                <c:pt idx="1555">
                  <c:v>0.45100000000000001</c:v>
                </c:pt>
                <c:pt idx="1556">
                  <c:v>0.45760000000000001</c:v>
                </c:pt>
                <c:pt idx="1557">
                  <c:v>0.46139999999999998</c:v>
                </c:pt>
                <c:pt idx="1558">
                  <c:v>0.46800000000000003</c:v>
                </c:pt>
                <c:pt idx="1559">
                  <c:v>0.46229999999999999</c:v>
                </c:pt>
                <c:pt idx="1560">
                  <c:v>0.46300000000000002</c:v>
                </c:pt>
                <c:pt idx="1561">
                  <c:v>0.45639999999999997</c:v>
                </c:pt>
                <c:pt idx="1562">
                  <c:v>0.46920000000000001</c:v>
                </c:pt>
                <c:pt idx="1563">
                  <c:v>0.45250000000000001</c:v>
                </c:pt>
                <c:pt idx="1564">
                  <c:v>0.45450000000000002</c:v>
                </c:pt>
                <c:pt idx="1565">
                  <c:v>0.45760000000000001</c:v>
                </c:pt>
                <c:pt idx="1566">
                  <c:v>0.45689999999999997</c:v>
                </c:pt>
                <c:pt idx="1567">
                  <c:v>0.4546</c:v>
                </c:pt>
                <c:pt idx="1568">
                  <c:v>0.45729999999999998</c:v>
                </c:pt>
                <c:pt idx="1569">
                  <c:v>0.45729999999999998</c:v>
                </c:pt>
                <c:pt idx="1570">
                  <c:v>0.45619999999999999</c:v>
                </c:pt>
                <c:pt idx="1571">
                  <c:v>0.46</c:v>
                </c:pt>
                <c:pt idx="1572">
                  <c:v>0.45810000000000001</c:v>
                </c:pt>
                <c:pt idx="1573">
                  <c:v>0.45669999999999999</c:v>
                </c:pt>
                <c:pt idx="1574">
                  <c:v>0.46150000000000002</c:v>
                </c:pt>
                <c:pt idx="1575">
                  <c:v>0.45700000000000002</c:v>
                </c:pt>
                <c:pt idx="1576">
                  <c:v>0.45390000000000003</c:v>
                </c:pt>
                <c:pt idx="1577">
                  <c:v>0.45579999999999998</c:v>
                </c:pt>
                <c:pt idx="1578">
                  <c:v>0.45860000000000001</c:v>
                </c:pt>
                <c:pt idx="1579">
                  <c:v>0.45529999999999998</c:v>
                </c:pt>
                <c:pt idx="1580">
                  <c:v>0.45450000000000002</c:v>
                </c:pt>
                <c:pt idx="1581">
                  <c:v>0.45529999999999998</c:v>
                </c:pt>
                <c:pt idx="1582">
                  <c:v>0.4481</c:v>
                </c:pt>
                <c:pt idx="1583">
                  <c:v>0.46</c:v>
                </c:pt>
                <c:pt idx="1584">
                  <c:v>0.45500000000000002</c:v>
                </c:pt>
                <c:pt idx="1585">
                  <c:v>0.4551</c:v>
                </c:pt>
                <c:pt idx="1586">
                  <c:v>0.44890000000000002</c:v>
                </c:pt>
                <c:pt idx="1587">
                  <c:v>0.45369999999999999</c:v>
                </c:pt>
                <c:pt idx="1588">
                  <c:v>0.45150000000000001</c:v>
                </c:pt>
                <c:pt idx="1589">
                  <c:v>0.45279999999999998</c:v>
                </c:pt>
                <c:pt idx="1590">
                  <c:v>0.45379999999999998</c:v>
                </c:pt>
                <c:pt idx="1591">
                  <c:v>0.45550000000000002</c:v>
                </c:pt>
                <c:pt idx="1592">
                  <c:v>0.4607</c:v>
                </c:pt>
                <c:pt idx="1593">
                  <c:v>0.4526</c:v>
                </c:pt>
                <c:pt idx="1594">
                  <c:v>0.44900000000000001</c:v>
                </c:pt>
                <c:pt idx="1595">
                  <c:v>0.4506</c:v>
                </c:pt>
                <c:pt idx="1596">
                  <c:v>0.45090000000000002</c:v>
                </c:pt>
                <c:pt idx="1597">
                  <c:v>0.45500000000000002</c:v>
                </c:pt>
                <c:pt idx="1598">
                  <c:v>0.45069999999999999</c:v>
                </c:pt>
                <c:pt idx="1599">
                  <c:v>0.4456</c:v>
                </c:pt>
                <c:pt idx="1600">
                  <c:v>0.45610000000000001</c:v>
                </c:pt>
                <c:pt idx="1601">
                  <c:v>0.45200000000000001</c:v>
                </c:pt>
                <c:pt idx="1602">
                  <c:v>0.45910000000000001</c:v>
                </c:pt>
                <c:pt idx="1603">
                  <c:v>0.45</c:v>
                </c:pt>
                <c:pt idx="1604">
                  <c:v>0.45200000000000001</c:v>
                </c:pt>
                <c:pt idx="1605">
                  <c:v>0.4446</c:v>
                </c:pt>
                <c:pt idx="1606">
                  <c:v>0.4516</c:v>
                </c:pt>
                <c:pt idx="1607">
                  <c:v>0.45450000000000002</c:v>
                </c:pt>
                <c:pt idx="1608">
                  <c:v>0.45689999999999997</c:v>
                </c:pt>
                <c:pt idx="1609">
                  <c:v>0.4541</c:v>
                </c:pt>
                <c:pt idx="1610">
                  <c:v>0.45960000000000001</c:v>
                </c:pt>
                <c:pt idx="1611">
                  <c:v>0.46510000000000001</c:v>
                </c:pt>
                <c:pt idx="1612">
                  <c:v>0.45269999999999999</c:v>
                </c:pt>
                <c:pt idx="1613">
                  <c:v>0.44969999999999999</c:v>
                </c:pt>
                <c:pt idx="1614">
                  <c:v>0.44169999999999998</c:v>
                </c:pt>
                <c:pt idx="1615">
                  <c:v>0.44500000000000001</c:v>
                </c:pt>
                <c:pt idx="1616">
                  <c:v>0.45279999999999998</c:v>
                </c:pt>
                <c:pt idx="1617">
                  <c:v>0.45350000000000001</c:v>
                </c:pt>
                <c:pt idx="1618">
                  <c:v>0.44550000000000001</c:v>
                </c:pt>
                <c:pt idx="1619">
                  <c:v>0.45590000000000003</c:v>
                </c:pt>
                <c:pt idx="1620">
                  <c:v>0.45069999999999999</c:v>
                </c:pt>
                <c:pt idx="1621">
                  <c:v>0.4647</c:v>
                </c:pt>
                <c:pt idx="1622">
                  <c:v>0.4496</c:v>
                </c:pt>
                <c:pt idx="1623">
                  <c:v>0.43219999999999997</c:v>
                </c:pt>
                <c:pt idx="1624">
                  <c:v>0.46739999999999998</c:v>
                </c:pt>
                <c:pt idx="1625">
                  <c:v>0.47770000000000001</c:v>
                </c:pt>
                <c:pt idx="1626">
                  <c:v>0.46500000000000002</c:v>
                </c:pt>
                <c:pt idx="1627">
                  <c:v>0.44790000000000002</c:v>
                </c:pt>
                <c:pt idx="1628">
                  <c:v>0.45150000000000001</c:v>
                </c:pt>
                <c:pt idx="1629">
                  <c:v>0.45219999999999999</c:v>
                </c:pt>
                <c:pt idx="1630">
                  <c:v>0.45379999999999998</c:v>
                </c:pt>
                <c:pt idx="1631">
                  <c:v>0.46600000000000003</c:v>
                </c:pt>
                <c:pt idx="1632">
                  <c:v>0.45240000000000002</c:v>
                </c:pt>
                <c:pt idx="1633">
                  <c:v>0.46210000000000001</c:v>
                </c:pt>
                <c:pt idx="1634">
                  <c:v>0.45279999999999998</c:v>
                </c:pt>
                <c:pt idx="1635">
                  <c:v>0.46189999999999998</c:v>
                </c:pt>
                <c:pt idx="1636">
                  <c:v>0.4521</c:v>
                </c:pt>
                <c:pt idx="1637">
                  <c:v>0.45290000000000002</c:v>
                </c:pt>
                <c:pt idx="1638">
                  <c:v>0.4461</c:v>
                </c:pt>
                <c:pt idx="1639">
                  <c:v>0.4471</c:v>
                </c:pt>
                <c:pt idx="1640">
                  <c:v>0.44640000000000002</c:v>
                </c:pt>
                <c:pt idx="1641">
                  <c:v>0.45150000000000001</c:v>
                </c:pt>
                <c:pt idx="1642">
                  <c:v>0.45140000000000002</c:v>
                </c:pt>
                <c:pt idx="1643">
                  <c:v>0.44669999999999999</c:v>
                </c:pt>
                <c:pt idx="1644">
                  <c:v>0.45279999999999998</c:v>
                </c:pt>
                <c:pt idx="1645">
                  <c:v>0.45660000000000001</c:v>
                </c:pt>
                <c:pt idx="1646">
                  <c:v>0.45400000000000001</c:v>
                </c:pt>
                <c:pt idx="1647">
                  <c:v>0.45440000000000003</c:v>
                </c:pt>
                <c:pt idx="1648">
                  <c:v>0.4531</c:v>
                </c:pt>
                <c:pt idx="1649">
                  <c:v>0.45810000000000001</c:v>
                </c:pt>
                <c:pt idx="1650">
                  <c:v>0.45219999999999999</c:v>
                </c:pt>
                <c:pt idx="1651">
                  <c:v>0.44769999999999999</c:v>
                </c:pt>
                <c:pt idx="1652">
                  <c:v>0.44690000000000002</c:v>
                </c:pt>
                <c:pt idx="1653">
                  <c:v>0.45</c:v>
                </c:pt>
                <c:pt idx="1654">
                  <c:v>0.46200000000000002</c:v>
                </c:pt>
                <c:pt idx="1655">
                  <c:v>0.46500000000000002</c:v>
                </c:pt>
                <c:pt idx="1656">
                  <c:v>0.4572</c:v>
                </c:pt>
                <c:pt idx="1657">
                  <c:v>0.45810000000000001</c:v>
                </c:pt>
                <c:pt idx="1658">
                  <c:v>0.46400000000000002</c:v>
                </c:pt>
                <c:pt idx="1659">
                  <c:v>0.46260000000000001</c:v>
                </c:pt>
                <c:pt idx="1660">
                  <c:v>0.46210000000000001</c:v>
                </c:pt>
                <c:pt idx="1661">
                  <c:v>0.45989999999999998</c:v>
                </c:pt>
                <c:pt idx="1662">
                  <c:v>0.46460000000000001</c:v>
                </c:pt>
                <c:pt idx="1663">
                  <c:v>0.46279999999999999</c:v>
                </c:pt>
                <c:pt idx="1664">
                  <c:v>0.45939999999999998</c:v>
                </c:pt>
                <c:pt idx="1665">
                  <c:v>0.45540000000000003</c:v>
                </c:pt>
                <c:pt idx="1666">
                  <c:v>0.4657</c:v>
                </c:pt>
                <c:pt idx="1667">
                  <c:v>0.4662</c:v>
                </c:pt>
                <c:pt idx="1668">
                  <c:v>0.46539999999999998</c:v>
                </c:pt>
                <c:pt idx="1669">
                  <c:v>0.45979999999999999</c:v>
                </c:pt>
                <c:pt idx="1670">
                  <c:v>0.45600000000000002</c:v>
                </c:pt>
                <c:pt idx="1671">
                  <c:v>0.4572</c:v>
                </c:pt>
                <c:pt idx="1672">
                  <c:v>0.45900000000000002</c:v>
                </c:pt>
                <c:pt idx="1673">
                  <c:v>0.45479999999999998</c:v>
                </c:pt>
                <c:pt idx="1674">
                  <c:v>0.44259999999999999</c:v>
                </c:pt>
                <c:pt idx="1675">
                  <c:v>0.44679999999999997</c:v>
                </c:pt>
                <c:pt idx="1676">
                  <c:v>0.45789999999999997</c:v>
                </c:pt>
                <c:pt idx="1677">
                  <c:v>0.45</c:v>
                </c:pt>
                <c:pt idx="1678">
                  <c:v>0.45500000000000002</c:v>
                </c:pt>
                <c:pt idx="1679">
                  <c:v>0.45839999999999997</c:v>
                </c:pt>
                <c:pt idx="1680">
                  <c:v>0.4592</c:v>
                </c:pt>
                <c:pt idx="1681">
                  <c:v>0.46160000000000001</c:v>
                </c:pt>
                <c:pt idx="1682">
                  <c:v>0.4622</c:v>
                </c:pt>
                <c:pt idx="1683">
                  <c:v>0.46189999999999998</c:v>
                </c:pt>
                <c:pt idx="1684">
                  <c:v>0.46600000000000003</c:v>
                </c:pt>
                <c:pt idx="1685">
                  <c:v>0.46600000000000003</c:v>
                </c:pt>
                <c:pt idx="1686">
                  <c:v>0.45829999999999999</c:v>
                </c:pt>
                <c:pt idx="1687">
                  <c:v>0.45600000000000002</c:v>
                </c:pt>
                <c:pt idx="1688">
                  <c:v>0.46029999999999999</c:v>
                </c:pt>
                <c:pt idx="1689">
                  <c:v>0.46899999999999997</c:v>
                </c:pt>
                <c:pt idx="1690">
                  <c:v>0.46589999999999998</c:v>
                </c:pt>
                <c:pt idx="1691">
                  <c:v>0.46150000000000002</c:v>
                </c:pt>
                <c:pt idx="1692">
                  <c:v>0.46029999999999999</c:v>
                </c:pt>
                <c:pt idx="1693">
                  <c:v>0.46110000000000001</c:v>
                </c:pt>
                <c:pt idx="1694">
                  <c:v>0.46200000000000002</c:v>
                </c:pt>
                <c:pt idx="1695">
                  <c:v>0.45650000000000002</c:v>
                </c:pt>
                <c:pt idx="1696">
                  <c:v>0.45519999999999999</c:v>
                </c:pt>
                <c:pt idx="1697">
                  <c:v>0.4546</c:v>
                </c:pt>
                <c:pt idx="1698">
                  <c:v>0.46350000000000002</c:v>
                </c:pt>
                <c:pt idx="1699">
                  <c:v>0.45779999999999998</c:v>
                </c:pt>
                <c:pt idx="1700">
                  <c:v>0.46750000000000003</c:v>
                </c:pt>
                <c:pt idx="1701">
                  <c:v>0.45800000000000002</c:v>
                </c:pt>
                <c:pt idx="1702">
                  <c:v>0.45490000000000003</c:v>
                </c:pt>
                <c:pt idx="1703">
                  <c:v>0.4647</c:v>
                </c:pt>
                <c:pt idx="1704">
                  <c:v>0.46360000000000001</c:v>
                </c:pt>
                <c:pt idx="1705">
                  <c:v>0.47020000000000001</c:v>
                </c:pt>
                <c:pt idx="1706">
                  <c:v>0.45469999999999999</c:v>
                </c:pt>
                <c:pt idx="1707">
                  <c:v>0.45340000000000003</c:v>
                </c:pt>
                <c:pt idx="1708">
                  <c:v>0.4556</c:v>
                </c:pt>
                <c:pt idx="1709">
                  <c:v>0.45119999999999999</c:v>
                </c:pt>
                <c:pt idx="1710">
                  <c:v>0.45329999999999998</c:v>
                </c:pt>
                <c:pt idx="1711">
                  <c:v>0.46079999999999999</c:v>
                </c:pt>
                <c:pt idx="1712">
                  <c:v>0.45650000000000002</c:v>
                </c:pt>
                <c:pt idx="1713">
                  <c:v>0.4622</c:v>
                </c:pt>
                <c:pt idx="1714">
                  <c:v>0.4551</c:v>
                </c:pt>
                <c:pt idx="1715">
                  <c:v>0.45979999999999999</c:v>
                </c:pt>
                <c:pt idx="1716">
                  <c:v>0.45779999999999998</c:v>
                </c:pt>
                <c:pt idx="1717">
                  <c:v>0.46160000000000001</c:v>
                </c:pt>
                <c:pt idx="1718">
                  <c:v>0.45440000000000003</c:v>
                </c:pt>
                <c:pt idx="1719">
                  <c:v>0.45450000000000002</c:v>
                </c:pt>
                <c:pt idx="1720">
                  <c:v>0.45579999999999998</c:v>
                </c:pt>
                <c:pt idx="1721">
                  <c:v>0.45600000000000002</c:v>
                </c:pt>
                <c:pt idx="1722">
                  <c:v>0.46060000000000001</c:v>
                </c:pt>
                <c:pt idx="1723">
                  <c:v>0.45290000000000002</c:v>
                </c:pt>
                <c:pt idx="1724">
                  <c:v>0.45900000000000002</c:v>
                </c:pt>
                <c:pt idx="1725">
                  <c:v>0.46060000000000001</c:v>
                </c:pt>
                <c:pt idx="1726">
                  <c:v>0.45629999999999998</c:v>
                </c:pt>
                <c:pt idx="1727">
                  <c:v>0.45469999999999999</c:v>
                </c:pt>
                <c:pt idx="1728">
                  <c:v>0.46289999999999998</c:v>
                </c:pt>
                <c:pt idx="1729">
                  <c:v>0.45169999999999999</c:v>
                </c:pt>
                <c:pt idx="1730">
                  <c:v>0.45569999999999999</c:v>
                </c:pt>
                <c:pt idx="1731">
                  <c:v>0.45229999999999998</c:v>
                </c:pt>
                <c:pt idx="1732">
                  <c:v>0.45789999999999997</c:v>
                </c:pt>
                <c:pt idx="1733">
                  <c:v>0.4541</c:v>
                </c:pt>
                <c:pt idx="1734">
                  <c:v>0.45229999999999998</c:v>
                </c:pt>
                <c:pt idx="1735">
                  <c:v>0.44929999999999998</c:v>
                </c:pt>
                <c:pt idx="1736">
                  <c:v>0.45529999999999998</c:v>
                </c:pt>
                <c:pt idx="1737">
                  <c:v>0.45490000000000003</c:v>
                </c:pt>
                <c:pt idx="1738">
                  <c:v>0.45779999999999998</c:v>
                </c:pt>
                <c:pt idx="1739">
                  <c:v>0.46200000000000002</c:v>
                </c:pt>
                <c:pt idx="1740">
                  <c:v>0.46529999999999999</c:v>
                </c:pt>
                <c:pt idx="1741">
                  <c:v>0.45989999999999998</c:v>
                </c:pt>
                <c:pt idx="1742">
                  <c:v>0.45689999999999997</c:v>
                </c:pt>
                <c:pt idx="1743">
                  <c:v>0.45850000000000002</c:v>
                </c:pt>
                <c:pt idx="1744">
                  <c:v>0.45650000000000002</c:v>
                </c:pt>
                <c:pt idx="1745">
                  <c:v>0.45240000000000002</c:v>
                </c:pt>
                <c:pt idx="1746">
                  <c:v>0.44650000000000001</c:v>
                </c:pt>
                <c:pt idx="1747">
                  <c:v>0.45600000000000002</c:v>
                </c:pt>
                <c:pt idx="1748">
                  <c:v>0.45069999999999999</c:v>
                </c:pt>
                <c:pt idx="1749">
                  <c:v>0.45300000000000001</c:v>
                </c:pt>
                <c:pt idx="1750">
                  <c:v>0.4516</c:v>
                </c:pt>
                <c:pt idx="1751">
                  <c:v>0.45500000000000002</c:v>
                </c:pt>
                <c:pt idx="1752">
                  <c:v>0.45550000000000002</c:v>
                </c:pt>
                <c:pt idx="1753">
                  <c:v>0.44850000000000001</c:v>
                </c:pt>
                <c:pt idx="1754">
                  <c:v>0.44679999999999997</c:v>
                </c:pt>
                <c:pt idx="1755">
                  <c:v>0.45419999999999999</c:v>
                </c:pt>
                <c:pt idx="1756">
                  <c:v>0.45660000000000001</c:v>
                </c:pt>
                <c:pt idx="1757">
                  <c:v>0.45789999999999997</c:v>
                </c:pt>
                <c:pt idx="1758">
                  <c:v>0.4521</c:v>
                </c:pt>
                <c:pt idx="1759">
                  <c:v>0.45350000000000001</c:v>
                </c:pt>
                <c:pt idx="1760">
                  <c:v>0.45290000000000002</c:v>
                </c:pt>
                <c:pt idx="1761">
                  <c:v>0.45450000000000002</c:v>
                </c:pt>
                <c:pt idx="1762">
                  <c:v>0.4597</c:v>
                </c:pt>
                <c:pt idx="1763">
                  <c:v>0.45319999999999999</c:v>
                </c:pt>
                <c:pt idx="1764">
                  <c:v>0.45040000000000002</c:v>
                </c:pt>
                <c:pt idx="1765">
                  <c:v>0.45369999999999999</c:v>
                </c:pt>
                <c:pt idx="1766">
                  <c:v>0.46550000000000002</c:v>
                </c:pt>
                <c:pt idx="1767">
                  <c:v>0.45440000000000003</c:v>
                </c:pt>
                <c:pt idx="1768">
                  <c:v>0.45929999999999999</c:v>
                </c:pt>
                <c:pt idx="1769">
                  <c:v>0.45329999999999998</c:v>
                </c:pt>
                <c:pt idx="1770">
                  <c:v>0.4501</c:v>
                </c:pt>
                <c:pt idx="1771">
                  <c:v>0.44700000000000001</c:v>
                </c:pt>
                <c:pt idx="1772">
                  <c:v>0.45860000000000001</c:v>
                </c:pt>
                <c:pt idx="1773">
                  <c:v>0.45750000000000002</c:v>
                </c:pt>
                <c:pt idx="1774">
                  <c:v>0.44879999999999998</c:v>
                </c:pt>
                <c:pt idx="1775">
                  <c:v>0.45839999999999997</c:v>
                </c:pt>
                <c:pt idx="1776">
                  <c:v>0.45019999999999999</c:v>
                </c:pt>
                <c:pt idx="1777">
                  <c:v>0.45150000000000001</c:v>
                </c:pt>
                <c:pt idx="1778">
                  <c:v>0.4632</c:v>
                </c:pt>
                <c:pt idx="1779">
                  <c:v>0.45090000000000002</c:v>
                </c:pt>
                <c:pt idx="1780">
                  <c:v>0.45750000000000002</c:v>
                </c:pt>
                <c:pt idx="1781">
                  <c:v>0.46579999999999999</c:v>
                </c:pt>
                <c:pt idx="1782">
                  <c:v>0.45839999999999997</c:v>
                </c:pt>
                <c:pt idx="1783">
                  <c:v>0.45219999999999999</c:v>
                </c:pt>
                <c:pt idx="1784">
                  <c:v>0.45829999999999999</c:v>
                </c:pt>
                <c:pt idx="1785">
                  <c:v>0.46050000000000002</c:v>
                </c:pt>
                <c:pt idx="1786">
                  <c:v>0.44969999999999999</c:v>
                </c:pt>
                <c:pt idx="1787">
                  <c:v>0.45129999999999998</c:v>
                </c:pt>
                <c:pt idx="1788">
                  <c:v>0.44240000000000002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8FF-41F3-AA22-6D3A21AADABA}"/>
            </c:ext>
          </c:extLst>
        </c:ser>
        <c:ser>
          <c:idx val="1"/>
          <c:order val="1"/>
          <c:tx>
            <c:v>Terra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trendline>
            <c:spPr>
              <a:ln w="31750" cap="rnd">
                <a:solidFill>
                  <a:srgbClr val="FF0000"/>
                </a:solidFill>
                <a:prstDash val="solid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2.2519809920164086E-2"/>
                  <c:y val="0.21825365579302586"/>
                </c:manualLayout>
              </c:layout>
              <c:numFmt formatCode="0.0000E+00" sourceLinked="0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baseline="0">
                      <a:solidFill>
                        <a:srgbClr val="FF0000"/>
                      </a:solidFill>
                    </a:defRPr>
                  </a:pPr>
                  <a:endParaRPr lang="en-US"/>
                </a:p>
              </c:txPr>
            </c:trendlineLbl>
          </c:trendline>
          <c:xVal>
            <c:numRef>
              <c:f>Terra!$A$2:$A$3000</c:f>
              <c:numCache>
                <c:formatCode>General</c:formatCode>
                <c:ptCount val="2999"/>
                <c:pt idx="0">
                  <c:v>0</c:v>
                </c:pt>
                <c:pt idx="1">
                  <c:v>2.7397260273972603E-3</c:v>
                </c:pt>
                <c:pt idx="2">
                  <c:v>5.4794520547945206E-3</c:v>
                </c:pt>
                <c:pt idx="3">
                  <c:v>8.21917808219178E-3</c:v>
                </c:pt>
                <c:pt idx="4">
                  <c:v>1.0958904109589041E-2</c:v>
                </c:pt>
                <c:pt idx="5">
                  <c:v>1.643835616438356E-2</c:v>
                </c:pt>
                <c:pt idx="6">
                  <c:v>1.9178082191780823E-2</c:v>
                </c:pt>
                <c:pt idx="7">
                  <c:v>2.1917808219178082E-2</c:v>
                </c:pt>
                <c:pt idx="8">
                  <c:v>2.7397260273972601E-2</c:v>
                </c:pt>
                <c:pt idx="9">
                  <c:v>3.8356164383561646E-2</c:v>
                </c:pt>
                <c:pt idx="10">
                  <c:v>4.1095890410958902E-2</c:v>
                </c:pt>
                <c:pt idx="11">
                  <c:v>4.3835616438356165E-2</c:v>
                </c:pt>
                <c:pt idx="12">
                  <c:v>4.6575342465753428E-2</c:v>
                </c:pt>
                <c:pt idx="13">
                  <c:v>5.4794520547945202E-2</c:v>
                </c:pt>
                <c:pt idx="14">
                  <c:v>6.0273972602739728E-2</c:v>
                </c:pt>
                <c:pt idx="15">
                  <c:v>6.575342465753424E-2</c:v>
                </c:pt>
                <c:pt idx="16">
                  <c:v>6.8493150684931503E-2</c:v>
                </c:pt>
                <c:pt idx="17">
                  <c:v>7.9452054794520555E-2</c:v>
                </c:pt>
                <c:pt idx="18">
                  <c:v>9.0410958904109592E-2</c:v>
                </c:pt>
                <c:pt idx="19">
                  <c:v>9.3150684931506855E-2</c:v>
                </c:pt>
                <c:pt idx="20">
                  <c:v>9.8630136986301367E-2</c:v>
                </c:pt>
                <c:pt idx="21">
                  <c:v>0.10410958904109589</c:v>
                </c:pt>
                <c:pt idx="22">
                  <c:v>0.11232876712328767</c:v>
                </c:pt>
                <c:pt idx="23">
                  <c:v>0.11506849315068493</c:v>
                </c:pt>
                <c:pt idx="24">
                  <c:v>0.13424657534246576</c:v>
                </c:pt>
                <c:pt idx="25">
                  <c:v>0.14794520547945206</c:v>
                </c:pt>
                <c:pt idx="26">
                  <c:v>0.15342465753424658</c:v>
                </c:pt>
                <c:pt idx="27">
                  <c:v>0.15616438356164383</c:v>
                </c:pt>
                <c:pt idx="28">
                  <c:v>0.15890410958904111</c:v>
                </c:pt>
                <c:pt idx="29">
                  <c:v>0.17260273972602741</c:v>
                </c:pt>
                <c:pt idx="30">
                  <c:v>0.17534246575342466</c:v>
                </c:pt>
                <c:pt idx="31">
                  <c:v>0.18082191780821918</c:v>
                </c:pt>
                <c:pt idx="32">
                  <c:v>0.19178082191780821</c:v>
                </c:pt>
                <c:pt idx="33">
                  <c:v>0.19726027397260273</c:v>
                </c:pt>
                <c:pt idx="34">
                  <c:v>0.2</c:v>
                </c:pt>
                <c:pt idx="35">
                  <c:v>0.20273972602739726</c:v>
                </c:pt>
                <c:pt idx="36">
                  <c:v>0.21643835616438356</c:v>
                </c:pt>
                <c:pt idx="37">
                  <c:v>0.21917808219178081</c:v>
                </c:pt>
                <c:pt idx="38">
                  <c:v>0.22191780821917809</c:v>
                </c:pt>
                <c:pt idx="39">
                  <c:v>0.23561643835616439</c:v>
                </c:pt>
                <c:pt idx="40">
                  <c:v>0.24109589041095891</c:v>
                </c:pt>
                <c:pt idx="41">
                  <c:v>0.24383561643835616</c:v>
                </c:pt>
                <c:pt idx="42">
                  <c:v>0.24657534246575341</c:v>
                </c:pt>
                <c:pt idx="43">
                  <c:v>0.26027397260273971</c:v>
                </c:pt>
                <c:pt idx="44">
                  <c:v>0.27397260273972601</c:v>
                </c:pt>
                <c:pt idx="45">
                  <c:v>0.27945205479452057</c:v>
                </c:pt>
                <c:pt idx="46">
                  <c:v>0.29863013698630136</c:v>
                </c:pt>
                <c:pt idx="47">
                  <c:v>0.30410958904109592</c:v>
                </c:pt>
                <c:pt idx="48">
                  <c:v>0.32328767123287672</c:v>
                </c:pt>
                <c:pt idx="49">
                  <c:v>0.32876712328767121</c:v>
                </c:pt>
                <c:pt idx="50">
                  <c:v>0.33150684931506852</c:v>
                </c:pt>
                <c:pt idx="51">
                  <c:v>0.33424657534246577</c:v>
                </c:pt>
                <c:pt idx="52">
                  <c:v>0.34246575342465752</c:v>
                </c:pt>
                <c:pt idx="53">
                  <c:v>0.34794520547945207</c:v>
                </c:pt>
                <c:pt idx="54">
                  <c:v>0.35068493150684932</c:v>
                </c:pt>
                <c:pt idx="55">
                  <c:v>0.35342465753424657</c:v>
                </c:pt>
                <c:pt idx="56">
                  <c:v>0.35616438356164382</c:v>
                </c:pt>
                <c:pt idx="57">
                  <c:v>0.35890410958904112</c:v>
                </c:pt>
                <c:pt idx="58">
                  <c:v>0.36164383561643837</c:v>
                </c:pt>
                <c:pt idx="59">
                  <c:v>0.36712328767123287</c:v>
                </c:pt>
                <c:pt idx="60">
                  <c:v>0.37260273972602742</c:v>
                </c:pt>
                <c:pt idx="61">
                  <c:v>0.37808219178082192</c:v>
                </c:pt>
                <c:pt idx="62">
                  <c:v>0.38630136986301372</c:v>
                </c:pt>
                <c:pt idx="63">
                  <c:v>0.39178082191780822</c:v>
                </c:pt>
                <c:pt idx="64">
                  <c:v>0.39726027397260272</c:v>
                </c:pt>
                <c:pt idx="65">
                  <c:v>0.41095890410958902</c:v>
                </c:pt>
                <c:pt idx="66">
                  <c:v>0.41643835616438357</c:v>
                </c:pt>
                <c:pt idx="67">
                  <c:v>0.43013698630136987</c:v>
                </c:pt>
                <c:pt idx="68">
                  <c:v>0.43561643835616437</c:v>
                </c:pt>
                <c:pt idx="69">
                  <c:v>0.44109589041095892</c:v>
                </c:pt>
                <c:pt idx="70">
                  <c:v>0.44931506849315067</c:v>
                </c:pt>
                <c:pt idx="71">
                  <c:v>0.45479452054794522</c:v>
                </c:pt>
                <c:pt idx="72">
                  <c:v>0.46027397260273972</c:v>
                </c:pt>
                <c:pt idx="73">
                  <c:v>0.46575342465753422</c:v>
                </c:pt>
                <c:pt idx="74">
                  <c:v>0.47397260273972602</c:v>
                </c:pt>
                <c:pt idx="75">
                  <c:v>0.47945205479452052</c:v>
                </c:pt>
                <c:pt idx="76">
                  <c:v>0.48219178082191783</c:v>
                </c:pt>
                <c:pt idx="77">
                  <c:v>0.48493150684931507</c:v>
                </c:pt>
                <c:pt idx="78">
                  <c:v>0.49315068493150682</c:v>
                </c:pt>
                <c:pt idx="79">
                  <c:v>0.49863013698630138</c:v>
                </c:pt>
                <c:pt idx="80">
                  <c:v>0.50410958904109593</c:v>
                </c:pt>
                <c:pt idx="81">
                  <c:v>0.50684931506849318</c:v>
                </c:pt>
                <c:pt idx="82">
                  <c:v>0.50958904109589043</c:v>
                </c:pt>
                <c:pt idx="83">
                  <c:v>0.51232876712328768</c:v>
                </c:pt>
                <c:pt idx="84">
                  <c:v>0.51780821917808217</c:v>
                </c:pt>
                <c:pt idx="85">
                  <c:v>0.52328767123287667</c:v>
                </c:pt>
                <c:pt idx="86">
                  <c:v>0.52602739726027392</c:v>
                </c:pt>
                <c:pt idx="87">
                  <c:v>0.52876712328767128</c:v>
                </c:pt>
                <c:pt idx="88">
                  <c:v>0.53698630136986303</c:v>
                </c:pt>
                <c:pt idx="89">
                  <c:v>0.54246575342465753</c:v>
                </c:pt>
                <c:pt idx="90">
                  <c:v>0.56164383561643838</c:v>
                </c:pt>
                <c:pt idx="91">
                  <c:v>0.56712328767123288</c:v>
                </c:pt>
                <c:pt idx="92">
                  <c:v>0.58630136986301373</c:v>
                </c:pt>
                <c:pt idx="93">
                  <c:v>0.59178082191780823</c:v>
                </c:pt>
                <c:pt idx="94">
                  <c:v>0.60547945205479448</c:v>
                </c:pt>
                <c:pt idx="95">
                  <c:v>0.61095890410958908</c:v>
                </c:pt>
                <c:pt idx="96">
                  <c:v>0.61643835616438358</c:v>
                </c:pt>
                <c:pt idx="97">
                  <c:v>0.63013698630136983</c:v>
                </c:pt>
                <c:pt idx="98">
                  <c:v>0.63561643835616444</c:v>
                </c:pt>
                <c:pt idx="99">
                  <c:v>0.64109589041095894</c:v>
                </c:pt>
                <c:pt idx="100">
                  <c:v>0.64931506849315068</c:v>
                </c:pt>
                <c:pt idx="101">
                  <c:v>0.65479452054794518</c:v>
                </c:pt>
                <c:pt idx="102">
                  <c:v>0.66027397260273968</c:v>
                </c:pt>
                <c:pt idx="103">
                  <c:v>0.67397260273972603</c:v>
                </c:pt>
                <c:pt idx="104">
                  <c:v>0.69315068493150689</c:v>
                </c:pt>
                <c:pt idx="105">
                  <c:v>0.69863013698630139</c:v>
                </c:pt>
                <c:pt idx="106">
                  <c:v>0.70410958904109588</c:v>
                </c:pt>
                <c:pt idx="107">
                  <c:v>0.71780821917808224</c:v>
                </c:pt>
                <c:pt idx="108">
                  <c:v>0.72328767123287674</c:v>
                </c:pt>
                <c:pt idx="109">
                  <c:v>0.72876712328767124</c:v>
                </c:pt>
                <c:pt idx="110">
                  <c:v>0.73698630136986298</c:v>
                </c:pt>
                <c:pt idx="111">
                  <c:v>0.74246575342465748</c:v>
                </c:pt>
                <c:pt idx="112">
                  <c:v>0.74794520547945209</c:v>
                </c:pt>
                <c:pt idx="113">
                  <c:v>0.76164383561643834</c:v>
                </c:pt>
                <c:pt idx="114">
                  <c:v>0.77260273972602744</c:v>
                </c:pt>
                <c:pt idx="115">
                  <c:v>0.78904109589041094</c:v>
                </c:pt>
                <c:pt idx="116">
                  <c:v>0.79178082191780819</c:v>
                </c:pt>
                <c:pt idx="117">
                  <c:v>0.79726027397260268</c:v>
                </c:pt>
                <c:pt idx="118">
                  <c:v>0.80547945205479454</c:v>
                </c:pt>
                <c:pt idx="119">
                  <c:v>0.81095890410958904</c:v>
                </c:pt>
                <c:pt idx="120">
                  <c:v>0.81643835616438354</c:v>
                </c:pt>
                <c:pt idx="121">
                  <c:v>0.81917808219178079</c:v>
                </c:pt>
                <c:pt idx="122">
                  <c:v>0.83013698630136989</c:v>
                </c:pt>
                <c:pt idx="123">
                  <c:v>0.83287671232876714</c:v>
                </c:pt>
                <c:pt idx="124">
                  <c:v>0.83561643835616439</c:v>
                </c:pt>
                <c:pt idx="125">
                  <c:v>0.84109589041095889</c:v>
                </c:pt>
                <c:pt idx="126">
                  <c:v>0.84931506849315064</c:v>
                </c:pt>
                <c:pt idx="127">
                  <c:v>0.87397260273972599</c:v>
                </c:pt>
                <c:pt idx="128">
                  <c:v>0.87671232876712324</c:v>
                </c:pt>
                <c:pt idx="129">
                  <c:v>0.8794520547945206</c:v>
                </c:pt>
                <c:pt idx="130">
                  <c:v>0.88219178082191785</c:v>
                </c:pt>
                <c:pt idx="131">
                  <c:v>0.89863013698630134</c:v>
                </c:pt>
                <c:pt idx="132">
                  <c:v>0.90136986301369859</c:v>
                </c:pt>
                <c:pt idx="133">
                  <c:v>0.90410958904109584</c:v>
                </c:pt>
                <c:pt idx="134">
                  <c:v>0.9178082191780822</c:v>
                </c:pt>
                <c:pt idx="135">
                  <c:v>0.92328767123287669</c:v>
                </c:pt>
                <c:pt idx="136">
                  <c:v>0.92602739726027394</c:v>
                </c:pt>
                <c:pt idx="137">
                  <c:v>0.93150684931506844</c:v>
                </c:pt>
                <c:pt idx="138">
                  <c:v>0.93698630136986305</c:v>
                </c:pt>
                <c:pt idx="139">
                  <c:v>0.94246575342465755</c:v>
                </c:pt>
                <c:pt idx="140">
                  <c:v>0.9452054794520548</c:v>
                </c:pt>
                <c:pt idx="141">
                  <c:v>0.94794520547945205</c:v>
                </c:pt>
                <c:pt idx="142">
                  <c:v>0.95616438356164379</c:v>
                </c:pt>
                <c:pt idx="143">
                  <c:v>0.98630136986301364</c:v>
                </c:pt>
                <c:pt idx="144">
                  <c:v>0.989041095890411</c:v>
                </c:pt>
                <c:pt idx="145">
                  <c:v>0.99178082191780825</c:v>
                </c:pt>
                <c:pt idx="146">
                  <c:v>0.99726027397260275</c:v>
                </c:pt>
                <c:pt idx="147">
                  <c:v>1</c:v>
                </c:pt>
                <c:pt idx="148">
                  <c:v>1.010958904109589</c:v>
                </c:pt>
                <c:pt idx="149">
                  <c:v>1.0136986301369864</c:v>
                </c:pt>
                <c:pt idx="150">
                  <c:v>1.0164383561643835</c:v>
                </c:pt>
                <c:pt idx="151">
                  <c:v>1.0191780821917809</c:v>
                </c:pt>
                <c:pt idx="152">
                  <c:v>1.0246575342465754</c:v>
                </c:pt>
                <c:pt idx="153">
                  <c:v>1.0301369863013699</c:v>
                </c:pt>
                <c:pt idx="154">
                  <c:v>1.0328767123287672</c:v>
                </c:pt>
                <c:pt idx="155">
                  <c:v>1.0410958904109588</c:v>
                </c:pt>
                <c:pt idx="156">
                  <c:v>1.0438356164383562</c:v>
                </c:pt>
                <c:pt idx="157">
                  <c:v>1.0493150684931507</c:v>
                </c:pt>
                <c:pt idx="158">
                  <c:v>1.0767123287671232</c:v>
                </c:pt>
                <c:pt idx="159">
                  <c:v>1.0821917808219179</c:v>
                </c:pt>
                <c:pt idx="160">
                  <c:v>1.095890410958904</c:v>
                </c:pt>
                <c:pt idx="161">
                  <c:v>1.1013698630136985</c:v>
                </c:pt>
                <c:pt idx="162">
                  <c:v>1.1178082191780823</c:v>
                </c:pt>
                <c:pt idx="163">
                  <c:v>1.1205479452054794</c:v>
                </c:pt>
                <c:pt idx="164">
                  <c:v>1.1232876712328768</c:v>
                </c:pt>
                <c:pt idx="165">
                  <c:v>1.1315068493150684</c:v>
                </c:pt>
                <c:pt idx="166">
                  <c:v>1.1369863013698631</c:v>
                </c:pt>
                <c:pt idx="167">
                  <c:v>1.1397260273972603</c:v>
                </c:pt>
                <c:pt idx="168">
                  <c:v>1.1424657534246576</c:v>
                </c:pt>
                <c:pt idx="169">
                  <c:v>1.1452054794520548</c:v>
                </c:pt>
                <c:pt idx="170">
                  <c:v>1.1506849315068493</c:v>
                </c:pt>
                <c:pt idx="171">
                  <c:v>1.1561643835616437</c:v>
                </c:pt>
                <c:pt idx="172">
                  <c:v>1.1616438356164382</c:v>
                </c:pt>
                <c:pt idx="173">
                  <c:v>1.1643835616438356</c:v>
                </c:pt>
                <c:pt idx="174">
                  <c:v>1.1808219178082191</c:v>
                </c:pt>
                <c:pt idx="175">
                  <c:v>1.1835616438356165</c:v>
                </c:pt>
                <c:pt idx="176">
                  <c:v>1.1863013698630136</c:v>
                </c:pt>
                <c:pt idx="177">
                  <c:v>1.189041095890411</c:v>
                </c:pt>
                <c:pt idx="178">
                  <c:v>1.1917808219178083</c:v>
                </c:pt>
                <c:pt idx="179">
                  <c:v>1.1945205479452055</c:v>
                </c:pt>
                <c:pt idx="180">
                  <c:v>1.2</c:v>
                </c:pt>
                <c:pt idx="181">
                  <c:v>1.2054794520547945</c:v>
                </c:pt>
                <c:pt idx="182">
                  <c:v>1.2082191780821918</c:v>
                </c:pt>
                <c:pt idx="183">
                  <c:v>1.2273972602739727</c:v>
                </c:pt>
                <c:pt idx="184">
                  <c:v>1.2438356164383562</c:v>
                </c:pt>
                <c:pt idx="185">
                  <c:v>1.2547945205479452</c:v>
                </c:pt>
                <c:pt idx="186">
                  <c:v>1.263013698630137</c:v>
                </c:pt>
                <c:pt idx="187">
                  <c:v>1.2684931506849315</c:v>
                </c:pt>
                <c:pt idx="188">
                  <c:v>1.2712328767123289</c:v>
                </c:pt>
                <c:pt idx="189">
                  <c:v>1.273972602739726</c:v>
                </c:pt>
                <c:pt idx="190">
                  <c:v>1.2767123287671234</c:v>
                </c:pt>
                <c:pt idx="191">
                  <c:v>1.2794520547945205</c:v>
                </c:pt>
                <c:pt idx="192">
                  <c:v>1.2821917808219179</c:v>
                </c:pt>
                <c:pt idx="193">
                  <c:v>1.2931506849315069</c:v>
                </c:pt>
                <c:pt idx="194">
                  <c:v>1.3068493150684932</c:v>
                </c:pt>
                <c:pt idx="195">
                  <c:v>1.3123287671232877</c:v>
                </c:pt>
                <c:pt idx="196">
                  <c:v>1.3150684931506849</c:v>
                </c:pt>
                <c:pt idx="197">
                  <c:v>1.3178082191780822</c:v>
                </c:pt>
                <c:pt idx="198">
                  <c:v>1.3232876712328767</c:v>
                </c:pt>
                <c:pt idx="199">
                  <c:v>1.3260273972602741</c:v>
                </c:pt>
                <c:pt idx="200">
                  <c:v>1.3369863013698631</c:v>
                </c:pt>
                <c:pt idx="201">
                  <c:v>1.3397260273972602</c:v>
                </c:pt>
                <c:pt idx="202">
                  <c:v>1.3424657534246576</c:v>
                </c:pt>
                <c:pt idx="203">
                  <c:v>1.3506849315068492</c:v>
                </c:pt>
                <c:pt idx="204">
                  <c:v>1.3616438356164384</c:v>
                </c:pt>
                <c:pt idx="205">
                  <c:v>1.3835616438356164</c:v>
                </c:pt>
                <c:pt idx="206">
                  <c:v>1.3863013698630138</c:v>
                </c:pt>
                <c:pt idx="207">
                  <c:v>1.3890410958904109</c:v>
                </c:pt>
                <c:pt idx="208">
                  <c:v>1.3917808219178083</c:v>
                </c:pt>
                <c:pt idx="209">
                  <c:v>1.3945205479452054</c:v>
                </c:pt>
                <c:pt idx="210">
                  <c:v>1.4</c:v>
                </c:pt>
                <c:pt idx="211">
                  <c:v>1.4054794520547946</c:v>
                </c:pt>
                <c:pt idx="212">
                  <c:v>1.4136986301369863</c:v>
                </c:pt>
                <c:pt idx="213">
                  <c:v>1.4191780821917808</c:v>
                </c:pt>
                <c:pt idx="214">
                  <c:v>1.4246575342465753</c:v>
                </c:pt>
                <c:pt idx="215">
                  <c:v>1.4273972602739726</c:v>
                </c:pt>
                <c:pt idx="216">
                  <c:v>1.4301369863013698</c:v>
                </c:pt>
                <c:pt idx="217">
                  <c:v>1.4328767123287671</c:v>
                </c:pt>
                <c:pt idx="218">
                  <c:v>1.4356164383561645</c:v>
                </c:pt>
                <c:pt idx="219">
                  <c:v>1.4383561643835616</c:v>
                </c:pt>
                <c:pt idx="220">
                  <c:v>1.4438356164383561</c:v>
                </c:pt>
                <c:pt idx="221">
                  <c:v>1.4465753424657535</c:v>
                </c:pt>
                <c:pt idx="222">
                  <c:v>1.4493150684931506</c:v>
                </c:pt>
                <c:pt idx="223">
                  <c:v>1.452054794520548</c:v>
                </c:pt>
                <c:pt idx="224">
                  <c:v>1.4575342465753425</c:v>
                </c:pt>
                <c:pt idx="225">
                  <c:v>1.463013698630137</c:v>
                </c:pt>
                <c:pt idx="226">
                  <c:v>1.4684931506849315</c:v>
                </c:pt>
                <c:pt idx="227">
                  <c:v>1.4712328767123288</c:v>
                </c:pt>
                <c:pt idx="228">
                  <c:v>1.473972602739726</c:v>
                </c:pt>
                <c:pt idx="229">
                  <c:v>1.4767123287671233</c:v>
                </c:pt>
                <c:pt idx="230">
                  <c:v>1.4821917808219178</c:v>
                </c:pt>
                <c:pt idx="231">
                  <c:v>1.4876712328767123</c:v>
                </c:pt>
                <c:pt idx="232">
                  <c:v>1.4904109589041097</c:v>
                </c:pt>
                <c:pt idx="233">
                  <c:v>1.4958904109589042</c:v>
                </c:pt>
                <c:pt idx="234">
                  <c:v>1.5013698630136987</c:v>
                </c:pt>
                <c:pt idx="235">
                  <c:v>1.5068493150684932</c:v>
                </c:pt>
                <c:pt idx="236">
                  <c:v>1.5123287671232877</c:v>
                </c:pt>
                <c:pt idx="237">
                  <c:v>1.515068493150685</c:v>
                </c:pt>
                <c:pt idx="238">
                  <c:v>1.5205479452054795</c:v>
                </c:pt>
                <c:pt idx="239">
                  <c:v>1.5232876712328767</c:v>
                </c:pt>
                <c:pt idx="240">
                  <c:v>1.526027397260274</c:v>
                </c:pt>
                <c:pt idx="241">
                  <c:v>1.5315068493150685</c:v>
                </c:pt>
                <c:pt idx="242">
                  <c:v>1.5342465753424657</c:v>
                </c:pt>
                <c:pt idx="243">
                  <c:v>1.536986301369863</c:v>
                </c:pt>
                <c:pt idx="244">
                  <c:v>1.5397260273972602</c:v>
                </c:pt>
                <c:pt idx="245">
                  <c:v>1.5452054794520549</c:v>
                </c:pt>
                <c:pt idx="246">
                  <c:v>1.5506849315068494</c:v>
                </c:pt>
                <c:pt idx="247">
                  <c:v>1.5561643835616439</c:v>
                </c:pt>
                <c:pt idx="248">
                  <c:v>1.558904109589041</c:v>
                </c:pt>
                <c:pt idx="249">
                  <c:v>1.5616438356164384</c:v>
                </c:pt>
                <c:pt idx="250">
                  <c:v>1.5643835616438355</c:v>
                </c:pt>
                <c:pt idx="251">
                  <c:v>1.5671232876712329</c:v>
                </c:pt>
                <c:pt idx="252">
                  <c:v>1.5698630136986302</c:v>
                </c:pt>
                <c:pt idx="253">
                  <c:v>1.5753424657534247</c:v>
                </c:pt>
                <c:pt idx="254">
                  <c:v>1.5780821917808219</c:v>
                </c:pt>
                <c:pt idx="255">
                  <c:v>1.5835616438356164</c:v>
                </c:pt>
                <c:pt idx="256">
                  <c:v>1.5945205479452054</c:v>
                </c:pt>
                <c:pt idx="257">
                  <c:v>1.6</c:v>
                </c:pt>
                <c:pt idx="258">
                  <c:v>1.6027397260273972</c:v>
                </c:pt>
                <c:pt idx="259">
                  <c:v>1.6054794520547946</c:v>
                </c:pt>
                <c:pt idx="260">
                  <c:v>1.6109589041095891</c:v>
                </c:pt>
                <c:pt idx="261">
                  <c:v>1.6136986301369862</c:v>
                </c:pt>
                <c:pt idx="262">
                  <c:v>1.6191780821917807</c:v>
                </c:pt>
                <c:pt idx="263">
                  <c:v>1.6219178082191781</c:v>
                </c:pt>
                <c:pt idx="264">
                  <c:v>1.6246575342465754</c:v>
                </c:pt>
                <c:pt idx="265">
                  <c:v>1.6301369863013699</c:v>
                </c:pt>
                <c:pt idx="266">
                  <c:v>1.6328767123287671</c:v>
                </c:pt>
                <c:pt idx="267">
                  <c:v>1.6383561643835616</c:v>
                </c:pt>
                <c:pt idx="268">
                  <c:v>1.6438356164383561</c:v>
                </c:pt>
                <c:pt idx="269">
                  <c:v>1.6465753424657534</c:v>
                </c:pt>
                <c:pt idx="270">
                  <c:v>1.6520547945205479</c:v>
                </c:pt>
                <c:pt idx="271">
                  <c:v>1.6547945205479453</c:v>
                </c:pt>
                <c:pt idx="272">
                  <c:v>1.6575342465753424</c:v>
                </c:pt>
                <c:pt idx="273">
                  <c:v>1.6630136986301369</c:v>
                </c:pt>
                <c:pt idx="274">
                  <c:v>1.6657534246575343</c:v>
                </c:pt>
                <c:pt idx="275">
                  <c:v>1.6684931506849314</c:v>
                </c:pt>
                <c:pt idx="276">
                  <c:v>1.6739726027397259</c:v>
                </c:pt>
                <c:pt idx="277">
                  <c:v>1.6767123287671233</c:v>
                </c:pt>
                <c:pt idx="278">
                  <c:v>1.6821917808219178</c:v>
                </c:pt>
                <c:pt idx="279">
                  <c:v>1.6876712328767123</c:v>
                </c:pt>
                <c:pt idx="280">
                  <c:v>1.7068493150684931</c:v>
                </c:pt>
                <c:pt idx="281">
                  <c:v>1.7095890410958905</c:v>
                </c:pt>
                <c:pt idx="282">
                  <c:v>1.7178082191780821</c:v>
                </c:pt>
                <c:pt idx="283">
                  <c:v>1.7205479452054795</c:v>
                </c:pt>
                <c:pt idx="284">
                  <c:v>1.7232876712328766</c:v>
                </c:pt>
                <c:pt idx="285">
                  <c:v>1.726027397260274</c:v>
                </c:pt>
                <c:pt idx="286">
                  <c:v>1.7315068493150685</c:v>
                </c:pt>
                <c:pt idx="287">
                  <c:v>1.7506849315068493</c:v>
                </c:pt>
                <c:pt idx="288">
                  <c:v>1.7534246575342465</c:v>
                </c:pt>
                <c:pt idx="289">
                  <c:v>1.7561643835616438</c:v>
                </c:pt>
                <c:pt idx="290">
                  <c:v>1.7616438356164383</c:v>
                </c:pt>
                <c:pt idx="291">
                  <c:v>1.7643835616438357</c:v>
                </c:pt>
                <c:pt idx="292">
                  <c:v>1.7753424657534247</c:v>
                </c:pt>
                <c:pt idx="293">
                  <c:v>1.7808219178082192</c:v>
                </c:pt>
                <c:pt idx="294">
                  <c:v>1.7835616438356163</c:v>
                </c:pt>
                <c:pt idx="295">
                  <c:v>1.7945205479452055</c:v>
                </c:pt>
                <c:pt idx="296">
                  <c:v>1.7972602739726027</c:v>
                </c:pt>
                <c:pt idx="297">
                  <c:v>1.8</c:v>
                </c:pt>
                <c:pt idx="298">
                  <c:v>1.8027397260273972</c:v>
                </c:pt>
                <c:pt idx="299">
                  <c:v>1.8054794520547945</c:v>
                </c:pt>
                <c:pt idx="300">
                  <c:v>1.8082191780821917</c:v>
                </c:pt>
                <c:pt idx="301">
                  <c:v>1.8136986301369864</c:v>
                </c:pt>
                <c:pt idx="302">
                  <c:v>1.8191780821917809</c:v>
                </c:pt>
                <c:pt idx="303">
                  <c:v>1.821917808219178</c:v>
                </c:pt>
                <c:pt idx="304">
                  <c:v>1.8246575342465754</c:v>
                </c:pt>
                <c:pt idx="305">
                  <c:v>1.8273972602739725</c:v>
                </c:pt>
                <c:pt idx="306">
                  <c:v>1.8301369863013699</c:v>
                </c:pt>
                <c:pt idx="307">
                  <c:v>1.832876712328767</c:v>
                </c:pt>
                <c:pt idx="308">
                  <c:v>1.8383561643835618</c:v>
                </c:pt>
                <c:pt idx="309">
                  <c:v>1.8410958904109589</c:v>
                </c:pt>
                <c:pt idx="310">
                  <c:v>1.8438356164383563</c:v>
                </c:pt>
                <c:pt idx="311">
                  <c:v>1.8465753424657534</c:v>
                </c:pt>
                <c:pt idx="312">
                  <c:v>1.8493150684931507</c:v>
                </c:pt>
                <c:pt idx="313">
                  <c:v>1.8520547945205479</c:v>
                </c:pt>
                <c:pt idx="314">
                  <c:v>1.8547945205479452</c:v>
                </c:pt>
                <c:pt idx="315">
                  <c:v>1.8630136986301369</c:v>
                </c:pt>
                <c:pt idx="316">
                  <c:v>1.8684931506849316</c:v>
                </c:pt>
                <c:pt idx="317">
                  <c:v>1.8821917808219177</c:v>
                </c:pt>
                <c:pt idx="318">
                  <c:v>1.8849315068493151</c:v>
                </c:pt>
                <c:pt idx="319">
                  <c:v>1.8876712328767122</c:v>
                </c:pt>
                <c:pt idx="320">
                  <c:v>1.8904109589041096</c:v>
                </c:pt>
                <c:pt idx="321">
                  <c:v>1.8958904109589041</c:v>
                </c:pt>
                <c:pt idx="322">
                  <c:v>1.9013698630136986</c:v>
                </c:pt>
                <c:pt idx="323">
                  <c:v>1.9095890410958904</c:v>
                </c:pt>
                <c:pt idx="324">
                  <c:v>1.9123287671232876</c:v>
                </c:pt>
                <c:pt idx="325">
                  <c:v>1.9150684931506849</c:v>
                </c:pt>
                <c:pt idx="326">
                  <c:v>1.9205479452054794</c:v>
                </c:pt>
                <c:pt idx="327">
                  <c:v>1.9260273972602739</c:v>
                </c:pt>
                <c:pt idx="328">
                  <c:v>1.9315068493150684</c:v>
                </c:pt>
                <c:pt idx="329">
                  <c:v>1.9342465753424658</c:v>
                </c:pt>
                <c:pt idx="330">
                  <c:v>1.9452054794520548</c:v>
                </c:pt>
                <c:pt idx="331">
                  <c:v>1.9534246575342467</c:v>
                </c:pt>
                <c:pt idx="332">
                  <c:v>1.9589041095890412</c:v>
                </c:pt>
                <c:pt idx="333">
                  <c:v>1.9698630136986301</c:v>
                </c:pt>
                <c:pt idx="334">
                  <c:v>1.9726027397260273</c:v>
                </c:pt>
                <c:pt idx="335">
                  <c:v>1.978082191780822</c:v>
                </c:pt>
                <c:pt idx="336">
                  <c:v>1.9808219178082191</c:v>
                </c:pt>
                <c:pt idx="337">
                  <c:v>1.9835616438356165</c:v>
                </c:pt>
                <c:pt idx="338">
                  <c:v>1.989041095890411</c:v>
                </c:pt>
                <c:pt idx="339">
                  <c:v>1.9917808219178081</c:v>
                </c:pt>
                <c:pt idx="340">
                  <c:v>1.9972602739726026</c:v>
                </c:pt>
                <c:pt idx="341">
                  <c:v>2.0027397260273974</c:v>
                </c:pt>
                <c:pt idx="342">
                  <c:v>2.0082191780821916</c:v>
                </c:pt>
                <c:pt idx="343">
                  <c:v>2.0136986301369864</c:v>
                </c:pt>
                <c:pt idx="344">
                  <c:v>2.0164383561643837</c:v>
                </c:pt>
                <c:pt idx="345">
                  <c:v>2.021917808219178</c:v>
                </c:pt>
                <c:pt idx="346">
                  <c:v>2.0273972602739727</c:v>
                </c:pt>
                <c:pt idx="347">
                  <c:v>2.0383561643835617</c:v>
                </c:pt>
                <c:pt idx="348">
                  <c:v>2.0410958904109591</c:v>
                </c:pt>
                <c:pt idx="349">
                  <c:v>2.0520547945205481</c:v>
                </c:pt>
                <c:pt idx="350">
                  <c:v>2.0575342465753423</c:v>
                </c:pt>
                <c:pt idx="351">
                  <c:v>2.0602739726027397</c:v>
                </c:pt>
                <c:pt idx="352">
                  <c:v>2.0657534246575344</c:v>
                </c:pt>
                <c:pt idx="353">
                  <c:v>2.0684931506849313</c:v>
                </c:pt>
                <c:pt idx="354">
                  <c:v>2.0712328767123287</c:v>
                </c:pt>
                <c:pt idx="355">
                  <c:v>2.0821917808219177</c:v>
                </c:pt>
                <c:pt idx="356">
                  <c:v>2.0876712328767124</c:v>
                </c:pt>
                <c:pt idx="357">
                  <c:v>2.0931506849315067</c:v>
                </c:pt>
                <c:pt idx="358">
                  <c:v>2.095890410958904</c:v>
                </c:pt>
                <c:pt idx="359">
                  <c:v>2.0986301369863014</c:v>
                </c:pt>
                <c:pt idx="360">
                  <c:v>2.1041095890410957</c:v>
                </c:pt>
                <c:pt idx="361">
                  <c:v>2.1150684931506851</c:v>
                </c:pt>
                <c:pt idx="362">
                  <c:v>2.1342465753424658</c:v>
                </c:pt>
                <c:pt idx="363">
                  <c:v>2.1397260273972605</c:v>
                </c:pt>
                <c:pt idx="364">
                  <c:v>2.1479452054794521</c:v>
                </c:pt>
                <c:pt idx="365">
                  <c:v>2.1506849315068495</c:v>
                </c:pt>
                <c:pt idx="366">
                  <c:v>2.1726027397260275</c:v>
                </c:pt>
                <c:pt idx="367">
                  <c:v>2.1945205479452055</c:v>
                </c:pt>
                <c:pt idx="368">
                  <c:v>2.1972602739726028</c:v>
                </c:pt>
                <c:pt idx="369">
                  <c:v>2.2000000000000002</c:v>
                </c:pt>
                <c:pt idx="370">
                  <c:v>2.2027397260273971</c:v>
                </c:pt>
                <c:pt idx="371">
                  <c:v>2.2082191780821918</c:v>
                </c:pt>
                <c:pt idx="372">
                  <c:v>2.2136986301369861</c:v>
                </c:pt>
                <c:pt idx="373">
                  <c:v>2.2164383561643834</c:v>
                </c:pt>
                <c:pt idx="374">
                  <c:v>2.2191780821917808</c:v>
                </c:pt>
                <c:pt idx="375">
                  <c:v>2.2273972602739724</c:v>
                </c:pt>
                <c:pt idx="376">
                  <c:v>2.2328767123287672</c:v>
                </c:pt>
                <c:pt idx="377">
                  <c:v>2.2356164383561645</c:v>
                </c:pt>
                <c:pt idx="378">
                  <c:v>2.2383561643835614</c:v>
                </c:pt>
                <c:pt idx="379">
                  <c:v>2.2410958904109588</c:v>
                </c:pt>
                <c:pt idx="380">
                  <c:v>2.2438356164383562</c:v>
                </c:pt>
                <c:pt idx="381">
                  <c:v>2.2465753424657535</c:v>
                </c:pt>
                <c:pt idx="382">
                  <c:v>2.2575342465753425</c:v>
                </c:pt>
                <c:pt idx="383">
                  <c:v>2.2630136986301368</c:v>
                </c:pt>
                <c:pt idx="384">
                  <c:v>2.2657534246575342</c:v>
                </c:pt>
                <c:pt idx="385">
                  <c:v>2.2821917808219179</c:v>
                </c:pt>
                <c:pt idx="386">
                  <c:v>2.2849315068493152</c:v>
                </c:pt>
                <c:pt idx="387">
                  <c:v>2.2876712328767121</c:v>
                </c:pt>
                <c:pt idx="388">
                  <c:v>2.3013698630136985</c:v>
                </c:pt>
                <c:pt idx="389">
                  <c:v>2.3150684931506849</c:v>
                </c:pt>
                <c:pt idx="390">
                  <c:v>2.3205479452054796</c:v>
                </c:pt>
                <c:pt idx="391">
                  <c:v>2.3232876712328765</c:v>
                </c:pt>
                <c:pt idx="392">
                  <c:v>2.3315068493150686</c:v>
                </c:pt>
                <c:pt idx="393">
                  <c:v>2.3342465753424659</c:v>
                </c:pt>
                <c:pt idx="394">
                  <c:v>2.3397260273972602</c:v>
                </c:pt>
                <c:pt idx="395">
                  <c:v>2.3452054794520549</c:v>
                </c:pt>
                <c:pt idx="396">
                  <c:v>2.3479452054794518</c:v>
                </c:pt>
                <c:pt idx="397">
                  <c:v>2.3506849315068492</c:v>
                </c:pt>
                <c:pt idx="398">
                  <c:v>2.3534246575342466</c:v>
                </c:pt>
                <c:pt idx="399">
                  <c:v>2.3589041095890413</c:v>
                </c:pt>
                <c:pt idx="400">
                  <c:v>2.3643835616438356</c:v>
                </c:pt>
                <c:pt idx="401">
                  <c:v>2.3698630136986303</c:v>
                </c:pt>
                <c:pt idx="402">
                  <c:v>2.3753424657534246</c:v>
                </c:pt>
                <c:pt idx="403">
                  <c:v>2.3780821917808219</c:v>
                </c:pt>
                <c:pt idx="404">
                  <c:v>2.3835616438356166</c:v>
                </c:pt>
                <c:pt idx="405">
                  <c:v>2.3890410958904109</c:v>
                </c:pt>
                <c:pt idx="406">
                  <c:v>2.3945205479452056</c:v>
                </c:pt>
                <c:pt idx="407">
                  <c:v>2.3972602739726026</c:v>
                </c:pt>
                <c:pt idx="408">
                  <c:v>2.4027397260273973</c:v>
                </c:pt>
                <c:pt idx="409">
                  <c:v>2.408219178082192</c:v>
                </c:pt>
                <c:pt idx="410">
                  <c:v>2.4109589041095889</c:v>
                </c:pt>
                <c:pt idx="411">
                  <c:v>2.4136986301369863</c:v>
                </c:pt>
                <c:pt idx="412">
                  <c:v>2.4219178082191779</c:v>
                </c:pt>
                <c:pt idx="413">
                  <c:v>2.4273972602739726</c:v>
                </c:pt>
                <c:pt idx="414">
                  <c:v>2.4383561643835616</c:v>
                </c:pt>
                <c:pt idx="415">
                  <c:v>2.441095890410959</c:v>
                </c:pt>
                <c:pt idx="416">
                  <c:v>2.4465753424657533</c:v>
                </c:pt>
                <c:pt idx="417">
                  <c:v>2.452054794520548</c:v>
                </c:pt>
                <c:pt idx="418">
                  <c:v>2.4547945205479453</c:v>
                </c:pt>
                <c:pt idx="419">
                  <c:v>2.4575342465753423</c:v>
                </c:pt>
                <c:pt idx="420">
                  <c:v>2.4602739726027396</c:v>
                </c:pt>
                <c:pt idx="421">
                  <c:v>2.4657534246575343</c:v>
                </c:pt>
                <c:pt idx="422">
                  <c:v>2.4712328767123286</c:v>
                </c:pt>
                <c:pt idx="423">
                  <c:v>2.4767123287671233</c:v>
                </c:pt>
                <c:pt idx="424">
                  <c:v>2.4794520547945207</c:v>
                </c:pt>
                <c:pt idx="425">
                  <c:v>2.4821917808219176</c:v>
                </c:pt>
                <c:pt idx="426">
                  <c:v>2.4904109589041097</c:v>
                </c:pt>
                <c:pt idx="427">
                  <c:v>2.495890410958904</c:v>
                </c:pt>
                <c:pt idx="428">
                  <c:v>2.5013698630136987</c:v>
                </c:pt>
                <c:pt idx="429">
                  <c:v>2.504109589041096</c:v>
                </c:pt>
                <c:pt idx="430">
                  <c:v>2.506849315068493</c:v>
                </c:pt>
                <c:pt idx="431">
                  <c:v>2.5095890410958903</c:v>
                </c:pt>
                <c:pt idx="432">
                  <c:v>2.515068493150685</c:v>
                </c:pt>
                <c:pt idx="433">
                  <c:v>2.5205479452054793</c:v>
                </c:pt>
                <c:pt idx="434">
                  <c:v>2.5232876712328767</c:v>
                </c:pt>
                <c:pt idx="435">
                  <c:v>2.526027397260274</c:v>
                </c:pt>
                <c:pt idx="436">
                  <c:v>2.5287671232876714</c:v>
                </c:pt>
                <c:pt idx="437">
                  <c:v>2.5342465753424657</c:v>
                </c:pt>
                <c:pt idx="438">
                  <c:v>2.5397260273972604</c:v>
                </c:pt>
                <c:pt idx="439">
                  <c:v>2.5424657534246577</c:v>
                </c:pt>
                <c:pt idx="440">
                  <c:v>2.5452054794520547</c:v>
                </c:pt>
                <c:pt idx="441">
                  <c:v>2.547945205479452</c:v>
                </c:pt>
                <c:pt idx="442">
                  <c:v>2.5534246575342467</c:v>
                </c:pt>
                <c:pt idx="443">
                  <c:v>2.558904109589041</c:v>
                </c:pt>
                <c:pt idx="444">
                  <c:v>2.5643835616438357</c:v>
                </c:pt>
                <c:pt idx="445">
                  <c:v>2.5671232876712327</c:v>
                </c:pt>
                <c:pt idx="446">
                  <c:v>2.56986301369863</c:v>
                </c:pt>
                <c:pt idx="447">
                  <c:v>2.5726027397260274</c:v>
                </c:pt>
                <c:pt idx="448">
                  <c:v>2.5753424657534247</c:v>
                </c:pt>
                <c:pt idx="449">
                  <c:v>2.5835616438356164</c:v>
                </c:pt>
                <c:pt idx="450">
                  <c:v>2.5863013698630137</c:v>
                </c:pt>
                <c:pt idx="451">
                  <c:v>2.5890410958904111</c:v>
                </c:pt>
                <c:pt idx="452">
                  <c:v>2.591780821917808</c:v>
                </c:pt>
                <c:pt idx="453">
                  <c:v>2.5945205479452054</c:v>
                </c:pt>
                <c:pt idx="454">
                  <c:v>2.6027397260273974</c:v>
                </c:pt>
                <c:pt idx="455">
                  <c:v>2.6082191780821917</c:v>
                </c:pt>
                <c:pt idx="456">
                  <c:v>2.6109589041095891</c:v>
                </c:pt>
                <c:pt idx="457">
                  <c:v>2.6136986301369864</c:v>
                </c:pt>
                <c:pt idx="458">
                  <c:v>2.6164383561643834</c:v>
                </c:pt>
                <c:pt idx="459">
                  <c:v>2.6191780821917807</c:v>
                </c:pt>
                <c:pt idx="460">
                  <c:v>2.6219178082191781</c:v>
                </c:pt>
                <c:pt idx="461">
                  <c:v>2.6273972602739728</c:v>
                </c:pt>
                <c:pt idx="462">
                  <c:v>2.6301369863013697</c:v>
                </c:pt>
                <c:pt idx="463">
                  <c:v>2.6356164383561644</c:v>
                </c:pt>
                <c:pt idx="464">
                  <c:v>2.6465753424657534</c:v>
                </c:pt>
                <c:pt idx="465">
                  <c:v>2.6520547945205482</c:v>
                </c:pt>
                <c:pt idx="466">
                  <c:v>2.6547945205479451</c:v>
                </c:pt>
                <c:pt idx="467">
                  <c:v>2.6657534246575341</c:v>
                </c:pt>
                <c:pt idx="468">
                  <c:v>2.6712328767123288</c:v>
                </c:pt>
                <c:pt idx="469">
                  <c:v>2.6739726027397261</c:v>
                </c:pt>
                <c:pt idx="470">
                  <c:v>2.6767123287671235</c:v>
                </c:pt>
                <c:pt idx="471">
                  <c:v>2.6821917808219178</c:v>
                </c:pt>
                <c:pt idx="472">
                  <c:v>2.6849315068493151</c:v>
                </c:pt>
                <c:pt idx="473">
                  <c:v>2.6904109589041094</c:v>
                </c:pt>
                <c:pt idx="474">
                  <c:v>2.6958904109589041</c:v>
                </c:pt>
                <c:pt idx="475">
                  <c:v>2.7150684931506848</c:v>
                </c:pt>
                <c:pt idx="476">
                  <c:v>2.7178082191780821</c:v>
                </c:pt>
                <c:pt idx="477">
                  <c:v>2.7205479452054795</c:v>
                </c:pt>
                <c:pt idx="478">
                  <c:v>2.7260273972602738</c:v>
                </c:pt>
                <c:pt idx="479">
                  <c:v>2.7287671232876711</c:v>
                </c:pt>
                <c:pt idx="480">
                  <c:v>2.7342465753424658</c:v>
                </c:pt>
                <c:pt idx="481">
                  <c:v>2.7397260273972601</c:v>
                </c:pt>
                <c:pt idx="482">
                  <c:v>2.7589041095890412</c:v>
                </c:pt>
                <c:pt idx="483">
                  <c:v>2.7643835616438355</c:v>
                </c:pt>
                <c:pt idx="484">
                  <c:v>2.7698630136986302</c:v>
                </c:pt>
                <c:pt idx="485">
                  <c:v>2.7753424657534245</c:v>
                </c:pt>
                <c:pt idx="486">
                  <c:v>2.7780821917808218</c:v>
                </c:pt>
                <c:pt idx="487">
                  <c:v>2.7863013698630139</c:v>
                </c:pt>
                <c:pt idx="488">
                  <c:v>2.7890410958904108</c:v>
                </c:pt>
                <c:pt idx="489">
                  <c:v>2.8027397260273972</c:v>
                </c:pt>
                <c:pt idx="490">
                  <c:v>2.8054794520547945</c:v>
                </c:pt>
                <c:pt idx="491">
                  <c:v>2.8109589041095893</c:v>
                </c:pt>
                <c:pt idx="492">
                  <c:v>2.8164383561643835</c:v>
                </c:pt>
                <c:pt idx="493">
                  <c:v>2.8219178082191783</c:v>
                </c:pt>
                <c:pt idx="494">
                  <c:v>2.8273972602739725</c:v>
                </c:pt>
                <c:pt idx="495">
                  <c:v>2.8301369863013699</c:v>
                </c:pt>
                <c:pt idx="496">
                  <c:v>2.8356164383561642</c:v>
                </c:pt>
                <c:pt idx="497">
                  <c:v>2.8383561643835615</c:v>
                </c:pt>
                <c:pt idx="498">
                  <c:v>2.8465753424657536</c:v>
                </c:pt>
                <c:pt idx="499">
                  <c:v>2.8493150684931505</c:v>
                </c:pt>
                <c:pt idx="500">
                  <c:v>2.8520547945205479</c:v>
                </c:pt>
                <c:pt idx="501">
                  <c:v>2.871232876712329</c:v>
                </c:pt>
                <c:pt idx="502">
                  <c:v>2.882191780821918</c:v>
                </c:pt>
                <c:pt idx="503">
                  <c:v>2.893150684931507</c:v>
                </c:pt>
                <c:pt idx="504">
                  <c:v>2.8958904109589043</c:v>
                </c:pt>
                <c:pt idx="505">
                  <c:v>2.904109589041096</c:v>
                </c:pt>
                <c:pt idx="506">
                  <c:v>2.9095890410958902</c:v>
                </c:pt>
                <c:pt idx="507">
                  <c:v>2.9150684931506849</c:v>
                </c:pt>
                <c:pt idx="508">
                  <c:v>2.9178082191780823</c:v>
                </c:pt>
                <c:pt idx="509">
                  <c:v>2.9205479452054797</c:v>
                </c:pt>
                <c:pt idx="510">
                  <c:v>2.9287671232876713</c:v>
                </c:pt>
                <c:pt idx="511">
                  <c:v>2.9342465753424656</c:v>
                </c:pt>
                <c:pt idx="512">
                  <c:v>2.9397260273972603</c:v>
                </c:pt>
                <c:pt idx="513">
                  <c:v>2.9589041095890409</c:v>
                </c:pt>
                <c:pt idx="514">
                  <c:v>2.9616438356164383</c:v>
                </c:pt>
                <c:pt idx="515">
                  <c:v>2.9643835616438357</c:v>
                </c:pt>
                <c:pt idx="516">
                  <c:v>2.967123287671233</c:v>
                </c:pt>
                <c:pt idx="517">
                  <c:v>2.978082191780822</c:v>
                </c:pt>
                <c:pt idx="518">
                  <c:v>2.9835616438356163</c:v>
                </c:pt>
                <c:pt idx="519">
                  <c:v>2.9863013698630136</c:v>
                </c:pt>
                <c:pt idx="520">
                  <c:v>2.989041095890411</c:v>
                </c:pt>
                <c:pt idx="521">
                  <c:v>2.9917808219178084</c:v>
                </c:pt>
                <c:pt idx="522">
                  <c:v>3.0054794520547947</c:v>
                </c:pt>
                <c:pt idx="523">
                  <c:v>3.010958904109589</c:v>
                </c:pt>
                <c:pt idx="524">
                  <c:v>3.0136986301369864</c:v>
                </c:pt>
                <c:pt idx="525">
                  <c:v>3.0164383561643837</c:v>
                </c:pt>
                <c:pt idx="526">
                  <c:v>3.0246575342465754</c:v>
                </c:pt>
                <c:pt idx="527">
                  <c:v>3.0273972602739727</c:v>
                </c:pt>
                <c:pt idx="528">
                  <c:v>3.0301369863013701</c:v>
                </c:pt>
                <c:pt idx="529">
                  <c:v>3.0356164383561643</c:v>
                </c:pt>
                <c:pt idx="530">
                  <c:v>3.0410958904109591</c:v>
                </c:pt>
                <c:pt idx="531">
                  <c:v>3.0465753424657533</c:v>
                </c:pt>
                <c:pt idx="532">
                  <c:v>3.0602739726027397</c:v>
                </c:pt>
                <c:pt idx="533">
                  <c:v>3.0684931506849313</c:v>
                </c:pt>
                <c:pt idx="534">
                  <c:v>3.0767123287671234</c:v>
                </c:pt>
                <c:pt idx="535">
                  <c:v>3.0794520547945203</c:v>
                </c:pt>
                <c:pt idx="536">
                  <c:v>3.0849315068493151</c:v>
                </c:pt>
                <c:pt idx="537">
                  <c:v>3.0931506849315067</c:v>
                </c:pt>
                <c:pt idx="538">
                  <c:v>3.095890410958904</c:v>
                </c:pt>
                <c:pt idx="539">
                  <c:v>3.1013698630136988</c:v>
                </c:pt>
                <c:pt idx="540">
                  <c:v>3.1095890410958904</c:v>
                </c:pt>
                <c:pt idx="541">
                  <c:v>3.1123287671232878</c:v>
                </c:pt>
                <c:pt idx="542">
                  <c:v>3.128767123287671</c:v>
                </c:pt>
                <c:pt idx="543">
                  <c:v>3.1342465753424658</c:v>
                </c:pt>
                <c:pt idx="544">
                  <c:v>3.1369863013698631</c:v>
                </c:pt>
                <c:pt idx="545">
                  <c:v>3.1424657534246574</c:v>
                </c:pt>
                <c:pt idx="546">
                  <c:v>3.1589041095890411</c:v>
                </c:pt>
                <c:pt idx="547">
                  <c:v>3.1671232876712327</c:v>
                </c:pt>
                <c:pt idx="548">
                  <c:v>3.1726027397260275</c:v>
                </c:pt>
                <c:pt idx="549">
                  <c:v>3.1780821917808217</c:v>
                </c:pt>
                <c:pt idx="550">
                  <c:v>3.1917808219178081</c:v>
                </c:pt>
                <c:pt idx="551">
                  <c:v>3.1972602739726028</c:v>
                </c:pt>
                <c:pt idx="552">
                  <c:v>3.2</c:v>
                </c:pt>
                <c:pt idx="553">
                  <c:v>3.2027397260273971</c:v>
                </c:pt>
                <c:pt idx="554">
                  <c:v>3.2054794520547945</c:v>
                </c:pt>
                <c:pt idx="555">
                  <c:v>3.2082191780821918</c:v>
                </c:pt>
                <c:pt idx="556">
                  <c:v>3.2109589041095892</c:v>
                </c:pt>
                <c:pt idx="557">
                  <c:v>3.2164383561643834</c:v>
                </c:pt>
                <c:pt idx="558">
                  <c:v>3.2219178082191782</c:v>
                </c:pt>
                <c:pt idx="559">
                  <c:v>3.2246575342465755</c:v>
                </c:pt>
                <c:pt idx="560">
                  <c:v>3.2273972602739724</c:v>
                </c:pt>
                <c:pt idx="561">
                  <c:v>3.2301369863013698</c:v>
                </c:pt>
                <c:pt idx="562">
                  <c:v>3.2328767123287672</c:v>
                </c:pt>
                <c:pt idx="563">
                  <c:v>3.2410958904109588</c:v>
                </c:pt>
                <c:pt idx="564">
                  <c:v>3.2438356164383562</c:v>
                </c:pt>
                <c:pt idx="565">
                  <c:v>3.2465753424657535</c:v>
                </c:pt>
                <c:pt idx="566">
                  <c:v>3.2493150684931509</c:v>
                </c:pt>
                <c:pt idx="567">
                  <c:v>3.2520547945205478</c:v>
                </c:pt>
                <c:pt idx="568">
                  <c:v>3.2547945205479452</c:v>
                </c:pt>
                <c:pt idx="569">
                  <c:v>3.2602739726027399</c:v>
                </c:pt>
                <c:pt idx="570">
                  <c:v>3.2657534246575342</c:v>
                </c:pt>
                <c:pt idx="571">
                  <c:v>3.2684931506849315</c:v>
                </c:pt>
                <c:pt idx="572">
                  <c:v>3.2712328767123289</c:v>
                </c:pt>
                <c:pt idx="573">
                  <c:v>3.2739726027397262</c:v>
                </c:pt>
                <c:pt idx="574">
                  <c:v>3.2767123287671232</c:v>
                </c:pt>
                <c:pt idx="575">
                  <c:v>3.2794520547945205</c:v>
                </c:pt>
                <c:pt idx="576">
                  <c:v>3.2849315068493152</c:v>
                </c:pt>
                <c:pt idx="577">
                  <c:v>3.2876712328767121</c:v>
                </c:pt>
                <c:pt idx="578">
                  <c:v>3.2904109589041095</c:v>
                </c:pt>
                <c:pt idx="579">
                  <c:v>3.2958904109589042</c:v>
                </c:pt>
                <c:pt idx="580">
                  <c:v>3.3095890410958906</c:v>
                </c:pt>
                <c:pt idx="581">
                  <c:v>3.3287671232876712</c:v>
                </c:pt>
                <c:pt idx="582">
                  <c:v>3.3342465753424659</c:v>
                </c:pt>
                <c:pt idx="583">
                  <c:v>3.3369863013698629</c:v>
                </c:pt>
                <c:pt idx="584">
                  <c:v>3.3534246575342466</c:v>
                </c:pt>
                <c:pt idx="585">
                  <c:v>3.3561643835616439</c:v>
                </c:pt>
                <c:pt idx="586">
                  <c:v>3.3589041095890413</c:v>
                </c:pt>
                <c:pt idx="587">
                  <c:v>3.3616438356164382</c:v>
                </c:pt>
                <c:pt idx="588">
                  <c:v>3.3671232876712329</c:v>
                </c:pt>
                <c:pt idx="589">
                  <c:v>3.3726027397260272</c:v>
                </c:pt>
                <c:pt idx="590">
                  <c:v>3.3753424657534246</c:v>
                </c:pt>
                <c:pt idx="591">
                  <c:v>3.3780821917808219</c:v>
                </c:pt>
                <c:pt idx="592">
                  <c:v>3.3808219178082193</c:v>
                </c:pt>
                <c:pt idx="593">
                  <c:v>3.3835616438356166</c:v>
                </c:pt>
                <c:pt idx="594">
                  <c:v>3.3917808219178083</c:v>
                </c:pt>
                <c:pt idx="595">
                  <c:v>3.3972602739726026</c:v>
                </c:pt>
                <c:pt idx="596">
                  <c:v>3.4</c:v>
                </c:pt>
                <c:pt idx="597">
                  <c:v>3.4027397260273973</c:v>
                </c:pt>
                <c:pt idx="598">
                  <c:v>3.408219178082192</c:v>
                </c:pt>
                <c:pt idx="599">
                  <c:v>3.4109589041095889</c:v>
                </c:pt>
                <c:pt idx="600">
                  <c:v>3.4164383561643836</c:v>
                </c:pt>
                <c:pt idx="601">
                  <c:v>3.419178082191781</c:v>
                </c:pt>
                <c:pt idx="602">
                  <c:v>3.4219178082191779</c:v>
                </c:pt>
                <c:pt idx="603">
                  <c:v>3.441095890410959</c:v>
                </c:pt>
                <c:pt idx="604">
                  <c:v>3.4438356164383563</c:v>
                </c:pt>
                <c:pt idx="605">
                  <c:v>3.4547945205479453</c:v>
                </c:pt>
                <c:pt idx="606">
                  <c:v>3.463013698630137</c:v>
                </c:pt>
                <c:pt idx="607">
                  <c:v>3.4657534246575343</c:v>
                </c:pt>
                <c:pt idx="608">
                  <c:v>3.4794520547945207</c:v>
                </c:pt>
                <c:pt idx="609">
                  <c:v>3.484931506849315</c:v>
                </c:pt>
                <c:pt idx="610">
                  <c:v>3.4986301369863013</c:v>
                </c:pt>
                <c:pt idx="611">
                  <c:v>3.504109589041096</c:v>
                </c:pt>
                <c:pt idx="612">
                  <c:v>3.506849315068493</c:v>
                </c:pt>
                <c:pt idx="613">
                  <c:v>3.5123287671232877</c:v>
                </c:pt>
                <c:pt idx="614">
                  <c:v>3.5178082191780824</c:v>
                </c:pt>
                <c:pt idx="615">
                  <c:v>3.5232876712328767</c:v>
                </c:pt>
                <c:pt idx="616">
                  <c:v>3.5287671232876714</c:v>
                </c:pt>
                <c:pt idx="617">
                  <c:v>3.5315068493150683</c:v>
                </c:pt>
                <c:pt idx="618">
                  <c:v>3.5424657534246577</c:v>
                </c:pt>
                <c:pt idx="619">
                  <c:v>3.547945205479452</c:v>
                </c:pt>
                <c:pt idx="620">
                  <c:v>3.5726027397260274</c:v>
                </c:pt>
                <c:pt idx="621">
                  <c:v>3.5863013698630137</c:v>
                </c:pt>
                <c:pt idx="622">
                  <c:v>3.591780821917808</c:v>
                </c:pt>
                <c:pt idx="623">
                  <c:v>3.5945205479452054</c:v>
                </c:pt>
                <c:pt idx="624">
                  <c:v>3.5972602739726027</c:v>
                </c:pt>
                <c:pt idx="625">
                  <c:v>3.6</c:v>
                </c:pt>
                <c:pt idx="626">
                  <c:v>3.6054794520547944</c:v>
                </c:pt>
                <c:pt idx="627">
                  <c:v>3.6109589041095891</c:v>
                </c:pt>
                <c:pt idx="628">
                  <c:v>3.6164383561643834</c:v>
                </c:pt>
                <c:pt idx="629">
                  <c:v>3.6191780821917807</c:v>
                </c:pt>
                <c:pt idx="630">
                  <c:v>3.6219178082191781</c:v>
                </c:pt>
                <c:pt idx="631">
                  <c:v>3.6301369863013697</c:v>
                </c:pt>
                <c:pt idx="632">
                  <c:v>3.6356164383561644</c:v>
                </c:pt>
                <c:pt idx="633">
                  <c:v>3.6383561643835618</c:v>
                </c:pt>
                <c:pt idx="634">
                  <c:v>3.6410958904109587</c:v>
                </c:pt>
                <c:pt idx="635">
                  <c:v>3.6465753424657534</c:v>
                </c:pt>
                <c:pt idx="636">
                  <c:v>3.6547945205479451</c:v>
                </c:pt>
                <c:pt idx="637">
                  <c:v>3.6602739726027398</c:v>
                </c:pt>
                <c:pt idx="638">
                  <c:v>3.6630136986301371</c:v>
                </c:pt>
                <c:pt idx="639">
                  <c:v>3.6684931506849314</c:v>
                </c:pt>
                <c:pt idx="640">
                  <c:v>3.6739726027397261</c:v>
                </c:pt>
                <c:pt idx="641">
                  <c:v>3.6794520547945204</c:v>
                </c:pt>
                <c:pt idx="642">
                  <c:v>3.6821917808219178</c:v>
                </c:pt>
                <c:pt idx="643">
                  <c:v>3.6849315068493151</c:v>
                </c:pt>
                <c:pt idx="644">
                  <c:v>3.6904109589041094</c:v>
                </c:pt>
                <c:pt idx="645">
                  <c:v>3.6931506849315068</c:v>
                </c:pt>
                <c:pt idx="646">
                  <c:v>3.6986301369863015</c:v>
                </c:pt>
                <c:pt idx="647">
                  <c:v>3.7013698630136984</c:v>
                </c:pt>
                <c:pt idx="648">
                  <c:v>3.7041095890410958</c:v>
                </c:pt>
                <c:pt idx="649">
                  <c:v>3.7068493150684931</c:v>
                </c:pt>
                <c:pt idx="650">
                  <c:v>3.7095890410958905</c:v>
                </c:pt>
                <c:pt idx="651">
                  <c:v>3.7232876712328768</c:v>
                </c:pt>
                <c:pt idx="652">
                  <c:v>3.7260273972602738</c:v>
                </c:pt>
                <c:pt idx="653">
                  <c:v>3.7315068493150685</c:v>
                </c:pt>
                <c:pt idx="654">
                  <c:v>3.7342465753424658</c:v>
                </c:pt>
                <c:pt idx="655">
                  <c:v>3.7369863013698632</c:v>
                </c:pt>
                <c:pt idx="656">
                  <c:v>3.7424657534246575</c:v>
                </c:pt>
                <c:pt idx="657">
                  <c:v>3.7479452054794522</c:v>
                </c:pt>
                <c:pt idx="658">
                  <c:v>3.7506849315068491</c:v>
                </c:pt>
                <c:pt idx="659">
                  <c:v>3.7534246575342465</c:v>
                </c:pt>
                <c:pt idx="660">
                  <c:v>3.7698630136986302</c:v>
                </c:pt>
                <c:pt idx="661">
                  <c:v>3.7726027397260276</c:v>
                </c:pt>
                <c:pt idx="662">
                  <c:v>3.7753424657534245</c:v>
                </c:pt>
                <c:pt idx="663">
                  <c:v>3.7780821917808218</c:v>
                </c:pt>
                <c:pt idx="664">
                  <c:v>3.7808219178082192</c:v>
                </c:pt>
                <c:pt idx="665">
                  <c:v>3.7835616438356166</c:v>
                </c:pt>
                <c:pt idx="666">
                  <c:v>3.7863013698630139</c:v>
                </c:pt>
                <c:pt idx="667">
                  <c:v>3.7917808219178082</c:v>
                </c:pt>
                <c:pt idx="668">
                  <c:v>3.8109589041095893</c:v>
                </c:pt>
                <c:pt idx="669">
                  <c:v>3.8136986301369862</c:v>
                </c:pt>
                <c:pt idx="670">
                  <c:v>3.8164383561643835</c:v>
                </c:pt>
                <c:pt idx="671">
                  <c:v>3.8191780821917809</c:v>
                </c:pt>
                <c:pt idx="672">
                  <c:v>3.8246575342465752</c:v>
                </c:pt>
                <c:pt idx="673">
                  <c:v>3.8383561643835615</c:v>
                </c:pt>
                <c:pt idx="674">
                  <c:v>3.8410958904109589</c:v>
                </c:pt>
                <c:pt idx="675">
                  <c:v>3.8547945205479452</c:v>
                </c:pt>
                <c:pt idx="676">
                  <c:v>3.8575342465753426</c:v>
                </c:pt>
                <c:pt idx="677">
                  <c:v>3.8602739726027395</c:v>
                </c:pt>
                <c:pt idx="678">
                  <c:v>3.8630136986301369</c:v>
                </c:pt>
                <c:pt idx="679">
                  <c:v>3.8684931506849316</c:v>
                </c:pt>
                <c:pt idx="680">
                  <c:v>3.8739726027397259</c:v>
                </c:pt>
                <c:pt idx="681">
                  <c:v>3.8794520547945206</c:v>
                </c:pt>
                <c:pt idx="682">
                  <c:v>3.882191780821918</c:v>
                </c:pt>
                <c:pt idx="683">
                  <c:v>3.8849315068493149</c:v>
                </c:pt>
                <c:pt idx="684">
                  <c:v>3.8904109589041096</c:v>
                </c:pt>
                <c:pt idx="685">
                  <c:v>3.8986301369863012</c:v>
                </c:pt>
                <c:pt idx="686">
                  <c:v>3.9013698630136986</c:v>
                </c:pt>
                <c:pt idx="687">
                  <c:v>3.9068493150684933</c:v>
                </c:pt>
                <c:pt idx="688">
                  <c:v>3.9232876712328766</c:v>
                </c:pt>
                <c:pt idx="689">
                  <c:v>3.9260273972602739</c:v>
                </c:pt>
                <c:pt idx="690">
                  <c:v>3.9315068493150687</c:v>
                </c:pt>
                <c:pt idx="691">
                  <c:v>3.9424657534246577</c:v>
                </c:pt>
                <c:pt idx="692">
                  <c:v>3.9452054794520546</c:v>
                </c:pt>
                <c:pt idx="693">
                  <c:v>3.9479452054794519</c:v>
                </c:pt>
                <c:pt idx="694">
                  <c:v>3.9534246575342467</c:v>
                </c:pt>
                <c:pt idx="695">
                  <c:v>3.956164383561644</c:v>
                </c:pt>
                <c:pt idx="696">
                  <c:v>3.9616438356164383</c:v>
                </c:pt>
                <c:pt idx="697">
                  <c:v>3.9698630136986299</c:v>
                </c:pt>
                <c:pt idx="698">
                  <c:v>3.9726027397260273</c:v>
                </c:pt>
                <c:pt idx="699">
                  <c:v>3.9753424657534246</c:v>
                </c:pt>
                <c:pt idx="700">
                  <c:v>3.9945205479452053</c:v>
                </c:pt>
                <c:pt idx="701">
                  <c:v>3.9972602739726026</c:v>
                </c:pt>
                <c:pt idx="702">
                  <c:v>4.0136986301369859</c:v>
                </c:pt>
                <c:pt idx="703">
                  <c:v>4.0164383561643833</c:v>
                </c:pt>
                <c:pt idx="704">
                  <c:v>4.0191780821917806</c:v>
                </c:pt>
                <c:pt idx="705">
                  <c:v>4.0301369863013701</c:v>
                </c:pt>
                <c:pt idx="706">
                  <c:v>4.0328767123287674</c:v>
                </c:pt>
                <c:pt idx="707">
                  <c:v>4.0410958904109586</c:v>
                </c:pt>
                <c:pt idx="708">
                  <c:v>4.0547945205479454</c:v>
                </c:pt>
                <c:pt idx="709">
                  <c:v>4.0575342465753428</c:v>
                </c:pt>
                <c:pt idx="710">
                  <c:v>4.0602739726027401</c:v>
                </c:pt>
                <c:pt idx="711">
                  <c:v>4.0630136986301366</c:v>
                </c:pt>
                <c:pt idx="712">
                  <c:v>4.065753424657534</c:v>
                </c:pt>
                <c:pt idx="713">
                  <c:v>4.0684931506849313</c:v>
                </c:pt>
                <c:pt idx="714">
                  <c:v>4.0739726027397261</c:v>
                </c:pt>
                <c:pt idx="715">
                  <c:v>4.0767123287671234</c:v>
                </c:pt>
                <c:pt idx="716">
                  <c:v>4.0821917808219181</c:v>
                </c:pt>
                <c:pt idx="717">
                  <c:v>4.0849315068493155</c:v>
                </c:pt>
                <c:pt idx="718">
                  <c:v>4.087671232876712</c:v>
                </c:pt>
                <c:pt idx="719">
                  <c:v>4.0904109589041093</c:v>
                </c:pt>
                <c:pt idx="720">
                  <c:v>4.1013698630136988</c:v>
                </c:pt>
                <c:pt idx="721">
                  <c:v>4.1041095890410961</c:v>
                </c:pt>
                <c:pt idx="722">
                  <c:v>4.117808219178082</c:v>
                </c:pt>
                <c:pt idx="723">
                  <c:v>4.1205479452054794</c:v>
                </c:pt>
                <c:pt idx="724">
                  <c:v>4.1232876712328768</c:v>
                </c:pt>
                <c:pt idx="725">
                  <c:v>4.1452054794520548</c:v>
                </c:pt>
                <c:pt idx="726">
                  <c:v>4.1643835616438354</c:v>
                </c:pt>
                <c:pt idx="727">
                  <c:v>4.1671232876712327</c:v>
                </c:pt>
                <c:pt idx="728">
                  <c:v>4.1698630136986301</c:v>
                </c:pt>
                <c:pt idx="729">
                  <c:v>4.1753424657534248</c:v>
                </c:pt>
                <c:pt idx="730">
                  <c:v>4.1863013698630134</c:v>
                </c:pt>
                <c:pt idx="731">
                  <c:v>4.1972602739726028</c:v>
                </c:pt>
                <c:pt idx="732">
                  <c:v>4.2054794520547949</c:v>
                </c:pt>
                <c:pt idx="733">
                  <c:v>4.2082191780821914</c:v>
                </c:pt>
                <c:pt idx="734">
                  <c:v>4.2109589041095887</c:v>
                </c:pt>
                <c:pt idx="735">
                  <c:v>4.2164383561643834</c:v>
                </c:pt>
                <c:pt idx="736">
                  <c:v>4.2328767123287667</c:v>
                </c:pt>
                <c:pt idx="737">
                  <c:v>4.2356164383561641</c:v>
                </c:pt>
                <c:pt idx="738">
                  <c:v>4.2493150684931509</c:v>
                </c:pt>
                <c:pt idx="739">
                  <c:v>4.2547945205479456</c:v>
                </c:pt>
                <c:pt idx="740">
                  <c:v>4.2739726027397262</c:v>
                </c:pt>
                <c:pt idx="741">
                  <c:v>4.2767123287671236</c:v>
                </c:pt>
                <c:pt idx="742">
                  <c:v>4.279452054794521</c:v>
                </c:pt>
                <c:pt idx="743">
                  <c:v>4.2849315068493148</c:v>
                </c:pt>
                <c:pt idx="744">
                  <c:v>4.2986301369863016</c:v>
                </c:pt>
                <c:pt idx="745">
                  <c:v>4.3013698630136989</c:v>
                </c:pt>
                <c:pt idx="746">
                  <c:v>4.3041095890410963</c:v>
                </c:pt>
                <c:pt idx="747">
                  <c:v>4.3123287671232875</c:v>
                </c:pt>
                <c:pt idx="748">
                  <c:v>4.3315068493150681</c:v>
                </c:pt>
                <c:pt idx="749">
                  <c:v>4.3342465753424655</c:v>
                </c:pt>
                <c:pt idx="750">
                  <c:v>4.3369863013698629</c:v>
                </c:pt>
                <c:pt idx="751">
                  <c:v>4.3397260273972602</c:v>
                </c:pt>
                <c:pt idx="752">
                  <c:v>4.3424657534246576</c:v>
                </c:pt>
                <c:pt idx="753">
                  <c:v>4.3452054794520549</c:v>
                </c:pt>
                <c:pt idx="754">
                  <c:v>4.3616438356164382</c:v>
                </c:pt>
                <c:pt idx="755">
                  <c:v>4.3643835616438356</c:v>
                </c:pt>
                <c:pt idx="756">
                  <c:v>4.3698630136986303</c:v>
                </c:pt>
                <c:pt idx="757">
                  <c:v>4.375342465753425</c:v>
                </c:pt>
                <c:pt idx="758">
                  <c:v>4.3835616438356162</c:v>
                </c:pt>
                <c:pt idx="759">
                  <c:v>4.3863013698630136</c:v>
                </c:pt>
                <c:pt idx="760">
                  <c:v>4.3890410958904109</c:v>
                </c:pt>
                <c:pt idx="761">
                  <c:v>4.3945205479452056</c:v>
                </c:pt>
                <c:pt idx="762">
                  <c:v>4.4000000000000004</c:v>
                </c:pt>
                <c:pt idx="763">
                  <c:v>4.4054794520547942</c:v>
                </c:pt>
                <c:pt idx="764">
                  <c:v>4.4109589041095889</c:v>
                </c:pt>
                <c:pt idx="765">
                  <c:v>4.4136986301369863</c:v>
                </c:pt>
                <c:pt idx="766">
                  <c:v>4.4164383561643836</c:v>
                </c:pt>
                <c:pt idx="767">
                  <c:v>4.4301369863013695</c:v>
                </c:pt>
                <c:pt idx="768">
                  <c:v>4.4328767123287669</c:v>
                </c:pt>
                <c:pt idx="769">
                  <c:v>4.4383561643835616</c:v>
                </c:pt>
                <c:pt idx="770">
                  <c:v>4.4438356164383563</c:v>
                </c:pt>
                <c:pt idx="771">
                  <c:v>4.4493150684931511</c:v>
                </c:pt>
                <c:pt idx="772">
                  <c:v>4.4520547945205475</c:v>
                </c:pt>
                <c:pt idx="773">
                  <c:v>4.4547945205479449</c:v>
                </c:pt>
                <c:pt idx="774">
                  <c:v>4.4575342465753423</c:v>
                </c:pt>
                <c:pt idx="775">
                  <c:v>4.463013698630137</c:v>
                </c:pt>
                <c:pt idx="776">
                  <c:v>4.4684931506849317</c:v>
                </c:pt>
                <c:pt idx="777">
                  <c:v>4.4739726027397264</c:v>
                </c:pt>
                <c:pt idx="778">
                  <c:v>4.4767123287671229</c:v>
                </c:pt>
                <c:pt idx="779">
                  <c:v>4.4794520547945202</c:v>
                </c:pt>
                <c:pt idx="780">
                  <c:v>4.4821917808219176</c:v>
                </c:pt>
                <c:pt idx="781">
                  <c:v>4.4876712328767123</c:v>
                </c:pt>
                <c:pt idx="782">
                  <c:v>4.493150684931507</c:v>
                </c:pt>
                <c:pt idx="783">
                  <c:v>4.4958904109589044</c:v>
                </c:pt>
                <c:pt idx="784">
                  <c:v>4.4986301369863018</c:v>
                </c:pt>
                <c:pt idx="785">
                  <c:v>4.5013698630136982</c:v>
                </c:pt>
                <c:pt idx="786">
                  <c:v>4.5041095890410956</c:v>
                </c:pt>
                <c:pt idx="787">
                  <c:v>4.506849315068493</c:v>
                </c:pt>
                <c:pt idx="788">
                  <c:v>4.5123287671232877</c:v>
                </c:pt>
                <c:pt idx="789">
                  <c:v>4.515068493150685</c:v>
                </c:pt>
                <c:pt idx="790">
                  <c:v>4.5178082191780824</c:v>
                </c:pt>
                <c:pt idx="791">
                  <c:v>4.5205479452054798</c:v>
                </c:pt>
                <c:pt idx="792">
                  <c:v>4.5260273972602736</c:v>
                </c:pt>
                <c:pt idx="793">
                  <c:v>4.5315068493150683</c:v>
                </c:pt>
                <c:pt idx="794">
                  <c:v>4.536986301369863</c:v>
                </c:pt>
                <c:pt idx="795">
                  <c:v>4.5397260273972604</c:v>
                </c:pt>
                <c:pt idx="796">
                  <c:v>4.5424657534246577</c:v>
                </c:pt>
                <c:pt idx="797">
                  <c:v>4.5452054794520551</c:v>
                </c:pt>
                <c:pt idx="798">
                  <c:v>4.5479452054794525</c:v>
                </c:pt>
                <c:pt idx="799">
                  <c:v>4.5506849315068489</c:v>
                </c:pt>
                <c:pt idx="800">
                  <c:v>4.5561643835616437</c:v>
                </c:pt>
                <c:pt idx="801">
                  <c:v>4.558904109589041</c:v>
                </c:pt>
                <c:pt idx="802">
                  <c:v>4.5616438356164384</c:v>
                </c:pt>
                <c:pt idx="803">
                  <c:v>4.5643835616438357</c:v>
                </c:pt>
                <c:pt idx="804">
                  <c:v>4.5671232876712331</c:v>
                </c:pt>
                <c:pt idx="805">
                  <c:v>4.5698630136986305</c:v>
                </c:pt>
                <c:pt idx="806">
                  <c:v>4.5753424657534243</c:v>
                </c:pt>
                <c:pt idx="807">
                  <c:v>4.580821917808219</c:v>
                </c:pt>
                <c:pt idx="808">
                  <c:v>4.5835616438356164</c:v>
                </c:pt>
                <c:pt idx="809">
                  <c:v>4.5863013698630137</c:v>
                </c:pt>
                <c:pt idx="810">
                  <c:v>4.5890410958904111</c:v>
                </c:pt>
                <c:pt idx="811">
                  <c:v>4.5945205479452058</c:v>
                </c:pt>
                <c:pt idx="812">
                  <c:v>4.5999999999999996</c:v>
                </c:pt>
                <c:pt idx="813">
                  <c:v>4.602739726027397</c:v>
                </c:pt>
                <c:pt idx="814">
                  <c:v>4.6054794520547944</c:v>
                </c:pt>
                <c:pt idx="815">
                  <c:v>4.6082191780821917</c:v>
                </c:pt>
                <c:pt idx="816">
                  <c:v>4.6191780821917812</c:v>
                </c:pt>
                <c:pt idx="817">
                  <c:v>4.624657534246575</c:v>
                </c:pt>
                <c:pt idx="818">
                  <c:v>4.6273972602739724</c:v>
                </c:pt>
                <c:pt idx="819">
                  <c:v>4.6301369863013697</c:v>
                </c:pt>
                <c:pt idx="820">
                  <c:v>4.6356164383561644</c:v>
                </c:pt>
                <c:pt idx="821">
                  <c:v>4.6383561643835618</c:v>
                </c:pt>
                <c:pt idx="822">
                  <c:v>4.6438356164383565</c:v>
                </c:pt>
                <c:pt idx="823">
                  <c:v>4.6493150684931503</c:v>
                </c:pt>
                <c:pt idx="824">
                  <c:v>4.6547945205479451</c:v>
                </c:pt>
                <c:pt idx="825">
                  <c:v>4.6575342465753424</c:v>
                </c:pt>
                <c:pt idx="826">
                  <c:v>4.6630136986301371</c:v>
                </c:pt>
                <c:pt idx="827">
                  <c:v>4.6684931506849319</c:v>
                </c:pt>
                <c:pt idx="828">
                  <c:v>4.6739726027397257</c:v>
                </c:pt>
                <c:pt idx="829">
                  <c:v>4.6794520547945204</c:v>
                </c:pt>
                <c:pt idx="830">
                  <c:v>4.6821917808219178</c:v>
                </c:pt>
                <c:pt idx="831">
                  <c:v>4.6876712328767125</c:v>
                </c:pt>
                <c:pt idx="832">
                  <c:v>4.6904109589041099</c:v>
                </c:pt>
                <c:pt idx="833">
                  <c:v>4.6931506849315072</c:v>
                </c:pt>
                <c:pt idx="834">
                  <c:v>4.6958904109589037</c:v>
                </c:pt>
                <c:pt idx="835">
                  <c:v>4.6986301369863011</c:v>
                </c:pt>
                <c:pt idx="836">
                  <c:v>4.7068493150684931</c:v>
                </c:pt>
                <c:pt idx="837">
                  <c:v>4.7123287671232879</c:v>
                </c:pt>
                <c:pt idx="838">
                  <c:v>4.7315068493150685</c:v>
                </c:pt>
                <c:pt idx="839">
                  <c:v>4.7369863013698632</c:v>
                </c:pt>
                <c:pt idx="840">
                  <c:v>4.7506849315068491</c:v>
                </c:pt>
                <c:pt idx="841">
                  <c:v>4.7561643835616438</c:v>
                </c:pt>
                <c:pt idx="842">
                  <c:v>4.7753424657534245</c:v>
                </c:pt>
                <c:pt idx="843">
                  <c:v>4.7780821917808218</c:v>
                </c:pt>
                <c:pt idx="844">
                  <c:v>4.7808219178082192</c:v>
                </c:pt>
                <c:pt idx="845">
                  <c:v>4.7863013698630139</c:v>
                </c:pt>
                <c:pt idx="846">
                  <c:v>4.8</c:v>
                </c:pt>
                <c:pt idx="847">
                  <c:v>4.8027397260273972</c:v>
                </c:pt>
                <c:pt idx="848">
                  <c:v>4.8054794520547945</c:v>
                </c:pt>
                <c:pt idx="849">
                  <c:v>4.8191780821917805</c:v>
                </c:pt>
                <c:pt idx="850">
                  <c:v>4.8219178082191778</c:v>
                </c:pt>
                <c:pt idx="851">
                  <c:v>4.8246575342465752</c:v>
                </c:pt>
                <c:pt idx="852">
                  <c:v>4.8438356164383558</c:v>
                </c:pt>
                <c:pt idx="853">
                  <c:v>4.8465753424657532</c:v>
                </c:pt>
                <c:pt idx="854">
                  <c:v>4.8493150684931505</c:v>
                </c:pt>
                <c:pt idx="855">
                  <c:v>4.8547945205479452</c:v>
                </c:pt>
                <c:pt idx="856">
                  <c:v>4.8575342465753426</c:v>
                </c:pt>
                <c:pt idx="857">
                  <c:v>4.8657534246575347</c:v>
                </c:pt>
                <c:pt idx="858">
                  <c:v>4.8684931506849312</c:v>
                </c:pt>
                <c:pt idx="859">
                  <c:v>4.8712328767123285</c:v>
                </c:pt>
                <c:pt idx="860">
                  <c:v>4.8739726027397259</c:v>
                </c:pt>
                <c:pt idx="861">
                  <c:v>4.8876712328767127</c:v>
                </c:pt>
                <c:pt idx="862">
                  <c:v>4.8904109589041092</c:v>
                </c:pt>
                <c:pt idx="863">
                  <c:v>4.8931506849315065</c:v>
                </c:pt>
                <c:pt idx="864">
                  <c:v>4.8958904109589039</c:v>
                </c:pt>
                <c:pt idx="865">
                  <c:v>4.9068493150684933</c:v>
                </c:pt>
                <c:pt idx="866">
                  <c:v>4.9205479452054792</c:v>
                </c:pt>
                <c:pt idx="867">
                  <c:v>4.9369863013698634</c:v>
                </c:pt>
                <c:pt idx="868">
                  <c:v>4.9397260273972599</c:v>
                </c:pt>
                <c:pt idx="869">
                  <c:v>4.9424657534246572</c:v>
                </c:pt>
                <c:pt idx="870">
                  <c:v>4.9452054794520546</c:v>
                </c:pt>
                <c:pt idx="871">
                  <c:v>4.9479452054794519</c:v>
                </c:pt>
                <c:pt idx="872">
                  <c:v>4.9506849315068493</c:v>
                </c:pt>
                <c:pt idx="873">
                  <c:v>4.9534246575342467</c:v>
                </c:pt>
                <c:pt idx="874">
                  <c:v>4.956164383561644</c:v>
                </c:pt>
                <c:pt idx="875">
                  <c:v>4.9616438356164387</c:v>
                </c:pt>
                <c:pt idx="876">
                  <c:v>4.9671232876712326</c:v>
                </c:pt>
                <c:pt idx="877">
                  <c:v>4.9698630136986299</c:v>
                </c:pt>
                <c:pt idx="878">
                  <c:v>4.9753424657534246</c:v>
                </c:pt>
                <c:pt idx="879">
                  <c:v>4.978082191780822</c:v>
                </c:pt>
                <c:pt idx="880">
                  <c:v>4.9808219178082194</c:v>
                </c:pt>
                <c:pt idx="881">
                  <c:v>4.9835616438356167</c:v>
                </c:pt>
                <c:pt idx="882">
                  <c:v>4.9890410958904106</c:v>
                </c:pt>
                <c:pt idx="883">
                  <c:v>5</c:v>
                </c:pt>
                <c:pt idx="884">
                  <c:v>5.0054794520547947</c:v>
                </c:pt>
                <c:pt idx="885">
                  <c:v>5.0082191780821921</c:v>
                </c:pt>
                <c:pt idx="886">
                  <c:v>5.0109589041095894</c:v>
                </c:pt>
                <c:pt idx="887">
                  <c:v>5.0136986301369859</c:v>
                </c:pt>
                <c:pt idx="888">
                  <c:v>5.0191780821917806</c:v>
                </c:pt>
                <c:pt idx="889">
                  <c:v>5.021917808219178</c:v>
                </c:pt>
                <c:pt idx="890">
                  <c:v>5.0328767123287674</c:v>
                </c:pt>
                <c:pt idx="891">
                  <c:v>5.0383561643835613</c:v>
                </c:pt>
                <c:pt idx="892">
                  <c:v>5.0410958904109586</c:v>
                </c:pt>
                <c:pt idx="893">
                  <c:v>5.0493150684931507</c:v>
                </c:pt>
                <c:pt idx="894">
                  <c:v>5.065753424657534</c:v>
                </c:pt>
                <c:pt idx="895">
                  <c:v>5.0684931506849313</c:v>
                </c:pt>
                <c:pt idx="896">
                  <c:v>5.0767123287671234</c:v>
                </c:pt>
                <c:pt idx="897">
                  <c:v>5.0821917808219181</c:v>
                </c:pt>
                <c:pt idx="898">
                  <c:v>5.0849315068493155</c:v>
                </c:pt>
                <c:pt idx="899">
                  <c:v>5.0904109589041093</c:v>
                </c:pt>
                <c:pt idx="900">
                  <c:v>5.095890410958904</c:v>
                </c:pt>
                <c:pt idx="901">
                  <c:v>5.1068493150684935</c:v>
                </c:pt>
                <c:pt idx="902">
                  <c:v>5.1095890410958908</c:v>
                </c:pt>
                <c:pt idx="903">
                  <c:v>5.1123287671232873</c:v>
                </c:pt>
                <c:pt idx="904">
                  <c:v>5.1150684931506847</c:v>
                </c:pt>
                <c:pt idx="905">
                  <c:v>5.117808219178082</c:v>
                </c:pt>
                <c:pt idx="906">
                  <c:v>5.1205479452054794</c:v>
                </c:pt>
                <c:pt idx="907">
                  <c:v>5.1260273972602741</c:v>
                </c:pt>
                <c:pt idx="908">
                  <c:v>5.1287671232876715</c:v>
                </c:pt>
                <c:pt idx="909">
                  <c:v>5.1315068493150688</c:v>
                </c:pt>
                <c:pt idx="910">
                  <c:v>5.1342465753424653</c:v>
                </c:pt>
                <c:pt idx="911">
                  <c:v>5.13972602739726</c:v>
                </c:pt>
                <c:pt idx="912">
                  <c:v>5.1534246575342468</c:v>
                </c:pt>
                <c:pt idx="913">
                  <c:v>5.1561643835616442</c:v>
                </c:pt>
                <c:pt idx="914">
                  <c:v>5.1589041095890407</c:v>
                </c:pt>
                <c:pt idx="915">
                  <c:v>5.1698630136986301</c:v>
                </c:pt>
                <c:pt idx="916">
                  <c:v>5.1726027397260275</c:v>
                </c:pt>
                <c:pt idx="917">
                  <c:v>5.1753424657534248</c:v>
                </c:pt>
                <c:pt idx="918">
                  <c:v>5.1945205479452055</c:v>
                </c:pt>
                <c:pt idx="919">
                  <c:v>5.1972602739726028</c:v>
                </c:pt>
                <c:pt idx="920">
                  <c:v>5.2</c:v>
                </c:pt>
                <c:pt idx="921">
                  <c:v>5.2027397260273975</c:v>
                </c:pt>
                <c:pt idx="922">
                  <c:v>5.2136986301369861</c:v>
                </c:pt>
                <c:pt idx="923">
                  <c:v>5.2164383561643834</c:v>
                </c:pt>
                <c:pt idx="924">
                  <c:v>5.2191780821917808</c:v>
                </c:pt>
                <c:pt idx="925">
                  <c:v>5.2219178082191782</c:v>
                </c:pt>
                <c:pt idx="926">
                  <c:v>5.2246575342465755</c:v>
                </c:pt>
                <c:pt idx="927">
                  <c:v>5.2273972602739729</c:v>
                </c:pt>
                <c:pt idx="928">
                  <c:v>5.2410958904109588</c:v>
                </c:pt>
                <c:pt idx="929">
                  <c:v>5.2465753424657535</c:v>
                </c:pt>
                <c:pt idx="930">
                  <c:v>5.2520547945205482</c:v>
                </c:pt>
                <c:pt idx="931">
                  <c:v>5.2575342465753421</c:v>
                </c:pt>
                <c:pt idx="932">
                  <c:v>5.2767123287671236</c:v>
                </c:pt>
                <c:pt idx="933">
                  <c:v>5.2821917808219174</c:v>
                </c:pt>
                <c:pt idx="934">
                  <c:v>5.2876712328767121</c:v>
                </c:pt>
                <c:pt idx="935">
                  <c:v>5.2904109589041095</c:v>
                </c:pt>
                <c:pt idx="936">
                  <c:v>5.2958904109589042</c:v>
                </c:pt>
                <c:pt idx="937">
                  <c:v>5.3013698630136989</c:v>
                </c:pt>
                <c:pt idx="938">
                  <c:v>5.3041095890410963</c:v>
                </c:pt>
                <c:pt idx="939">
                  <c:v>5.3068493150684928</c:v>
                </c:pt>
                <c:pt idx="940">
                  <c:v>5.3095890410958901</c:v>
                </c:pt>
                <c:pt idx="941">
                  <c:v>5.3123287671232875</c:v>
                </c:pt>
                <c:pt idx="942">
                  <c:v>5.3260273972602743</c:v>
                </c:pt>
                <c:pt idx="943">
                  <c:v>5.3287671232876717</c:v>
                </c:pt>
                <c:pt idx="944">
                  <c:v>5.3315068493150681</c:v>
                </c:pt>
                <c:pt idx="945">
                  <c:v>5.3452054794520549</c:v>
                </c:pt>
                <c:pt idx="946">
                  <c:v>5.3506849315068497</c:v>
                </c:pt>
                <c:pt idx="947">
                  <c:v>5.3561643835616435</c:v>
                </c:pt>
                <c:pt idx="948">
                  <c:v>5.3835616438356162</c:v>
                </c:pt>
                <c:pt idx="949">
                  <c:v>5.4027397260273968</c:v>
                </c:pt>
                <c:pt idx="950">
                  <c:v>5.4082191780821915</c:v>
                </c:pt>
                <c:pt idx="951">
                  <c:v>5.4136986301369863</c:v>
                </c:pt>
                <c:pt idx="952">
                  <c:v>5.4164383561643836</c:v>
                </c:pt>
                <c:pt idx="953">
                  <c:v>5.419178082191781</c:v>
                </c:pt>
                <c:pt idx="954">
                  <c:v>5.4246575342465757</c:v>
                </c:pt>
                <c:pt idx="955">
                  <c:v>5.4273972602739722</c:v>
                </c:pt>
                <c:pt idx="956">
                  <c:v>5.4328767123287669</c:v>
                </c:pt>
                <c:pt idx="957">
                  <c:v>5.4383561643835616</c:v>
                </c:pt>
                <c:pt idx="958">
                  <c:v>5.4465753424657537</c:v>
                </c:pt>
                <c:pt idx="959">
                  <c:v>5.4520547945205475</c:v>
                </c:pt>
                <c:pt idx="960">
                  <c:v>5.4575342465753423</c:v>
                </c:pt>
                <c:pt idx="961">
                  <c:v>5.4602739726027396</c:v>
                </c:pt>
                <c:pt idx="962">
                  <c:v>5.463013698630137</c:v>
                </c:pt>
                <c:pt idx="963">
                  <c:v>5.4657534246575343</c:v>
                </c:pt>
                <c:pt idx="964">
                  <c:v>5.4712328767123291</c:v>
                </c:pt>
                <c:pt idx="965">
                  <c:v>5.4767123287671229</c:v>
                </c:pt>
                <c:pt idx="966">
                  <c:v>5.4794520547945202</c:v>
                </c:pt>
                <c:pt idx="967">
                  <c:v>5.4821917808219176</c:v>
                </c:pt>
                <c:pt idx="968">
                  <c:v>5.4876712328767123</c:v>
                </c:pt>
                <c:pt idx="969">
                  <c:v>5.4904109589041097</c:v>
                </c:pt>
                <c:pt idx="970">
                  <c:v>5.493150684931507</c:v>
                </c:pt>
                <c:pt idx="971">
                  <c:v>5.5013698630136982</c:v>
                </c:pt>
                <c:pt idx="972">
                  <c:v>5.5041095890410956</c:v>
                </c:pt>
                <c:pt idx="973">
                  <c:v>5.515068493150685</c:v>
                </c:pt>
                <c:pt idx="974">
                  <c:v>5.5205479452054798</c:v>
                </c:pt>
                <c:pt idx="975">
                  <c:v>5.5232876712328771</c:v>
                </c:pt>
                <c:pt idx="976">
                  <c:v>5.5260273972602736</c:v>
                </c:pt>
                <c:pt idx="977">
                  <c:v>5.5342465753424657</c:v>
                </c:pt>
                <c:pt idx="978">
                  <c:v>5.5397260273972604</c:v>
                </c:pt>
                <c:pt idx="979">
                  <c:v>5.5452054794520551</c:v>
                </c:pt>
                <c:pt idx="980">
                  <c:v>5.5479452054794525</c:v>
                </c:pt>
                <c:pt idx="981">
                  <c:v>5.5534246575342463</c:v>
                </c:pt>
                <c:pt idx="982">
                  <c:v>5.558904109589041</c:v>
                </c:pt>
                <c:pt idx="983">
                  <c:v>5.5643835616438357</c:v>
                </c:pt>
                <c:pt idx="984">
                  <c:v>5.5671232876712331</c:v>
                </c:pt>
                <c:pt idx="985">
                  <c:v>5.5726027397260278</c:v>
                </c:pt>
                <c:pt idx="986">
                  <c:v>5.5780821917808217</c:v>
                </c:pt>
                <c:pt idx="987">
                  <c:v>5.5835616438356164</c:v>
                </c:pt>
                <c:pt idx="988">
                  <c:v>5.5890410958904111</c:v>
                </c:pt>
                <c:pt idx="989">
                  <c:v>5.5917808219178085</c:v>
                </c:pt>
                <c:pt idx="990">
                  <c:v>5.5972602739726032</c:v>
                </c:pt>
                <c:pt idx="991">
                  <c:v>5.6</c:v>
                </c:pt>
                <c:pt idx="992">
                  <c:v>5.602739726027397</c:v>
                </c:pt>
                <c:pt idx="993">
                  <c:v>5.6082191780821917</c:v>
                </c:pt>
                <c:pt idx="994">
                  <c:v>5.6109589041095891</c:v>
                </c:pt>
                <c:pt idx="995">
                  <c:v>5.6136986301369864</c:v>
                </c:pt>
                <c:pt idx="996">
                  <c:v>5.6164383561643838</c:v>
                </c:pt>
                <c:pt idx="997">
                  <c:v>5.6273972602739724</c:v>
                </c:pt>
                <c:pt idx="998">
                  <c:v>5.6328767123287671</c:v>
                </c:pt>
                <c:pt idx="999">
                  <c:v>5.6356164383561644</c:v>
                </c:pt>
                <c:pt idx="1000">
                  <c:v>5.6383561643835618</c:v>
                </c:pt>
                <c:pt idx="1001">
                  <c:v>5.6410958904109592</c:v>
                </c:pt>
                <c:pt idx="1002">
                  <c:v>5.6438356164383565</c:v>
                </c:pt>
                <c:pt idx="1003">
                  <c:v>5.646575342465753</c:v>
                </c:pt>
                <c:pt idx="1004">
                  <c:v>5.6520547945205477</c:v>
                </c:pt>
                <c:pt idx="1005">
                  <c:v>5.6547945205479451</c:v>
                </c:pt>
                <c:pt idx="1006">
                  <c:v>5.6575342465753424</c:v>
                </c:pt>
                <c:pt idx="1007">
                  <c:v>5.6712328767123283</c:v>
                </c:pt>
                <c:pt idx="1008">
                  <c:v>5.6958904109589037</c:v>
                </c:pt>
                <c:pt idx="1009">
                  <c:v>5.7013698630136984</c:v>
                </c:pt>
                <c:pt idx="1010">
                  <c:v>5.7068493150684931</c:v>
                </c:pt>
                <c:pt idx="1011">
                  <c:v>5.7150684931506852</c:v>
                </c:pt>
                <c:pt idx="1012">
                  <c:v>5.720547945205479</c:v>
                </c:pt>
                <c:pt idx="1013">
                  <c:v>5.7232876712328764</c:v>
                </c:pt>
                <c:pt idx="1014">
                  <c:v>5.7260273972602738</c:v>
                </c:pt>
                <c:pt idx="1015">
                  <c:v>5.7342465753424658</c:v>
                </c:pt>
                <c:pt idx="1016">
                  <c:v>5.7397260273972606</c:v>
                </c:pt>
                <c:pt idx="1017">
                  <c:v>5.7424657534246579</c:v>
                </c:pt>
                <c:pt idx="1018">
                  <c:v>5.7452054794520544</c:v>
                </c:pt>
                <c:pt idx="1019">
                  <c:v>5.7589041095890412</c:v>
                </c:pt>
                <c:pt idx="1020">
                  <c:v>5.7643835616438359</c:v>
                </c:pt>
                <c:pt idx="1021">
                  <c:v>5.7698630136986298</c:v>
                </c:pt>
                <c:pt idx="1022">
                  <c:v>5.7863013698630139</c:v>
                </c:pt>
                <c:pt idx="1023">
                  <c:v>5.7890410958904113</c:v>
                </c:pt>
                <c:pt idx="1024">
                  <c:v>5.7945205479452051</c:v>
                </c:pt>
                <c:pt idx="1025">
                  <c:v>5.8082191780821919</c:v>
                </c:pt>
                <c:pt idx="1026">
                  <c:v>5.8136986301369866</c:v>
                </c:pt>
                <c:pt idx="1027">
                  <c:v>5.8273972602739725</c:v>
                </c:pt>
                <c:pt idx="1028">
                  <c:v>5.8301369863013699</c:v>
                </c:pt>
                <c:pt idx="1029">
                  <c:v>5.8328767123287673</c:v>
                </c:pt>
                <c:pt idx="1030">
                  <c:v>5.8520547945205479</c:v>
                </c:pt>
                <c:pt idx="1031">
                  <c:v>5.8575342465753426</c:v>
                </c:pt>
                <c:pt idx="1032">
                  <c:v>5.8712328767123285</c:v>
                </c:pt>
                <c:pt idx="1033">
                  <c:v>5.8739726027397259</c:v>
                </c:pt>
                <c:pt idx="1034">
                  <c:v>5.8767123287671232</c:v>
                </c:pt>
                <c:pt idx="1035">
                  <c:v>5.8958904109589039</c:v>
                </c:pt>
                <c:pt idx="1036">
                  <c:v>5.8986301369863012</c:v>
                </c:pt>
                <c:pt idx="1037">
                  <c:v>5.904109589041096</c:v>
                </c:pt>
                <c:pt idx="1038">
                  <c:v>5.9068493150684933</c:v>
                </c:pt>
                <c:pt idx="1039">
                  <c:v>5.9150684931506845</c:v>
                </c:pt>
                <c:pt idx="1040">
                  <c:v>5.9232876712328766</c:v>
                </c:pt>
                <c:pt idx="1041">
                  <c:v>5.9397260273972599</c:v>
                </c:pt>
                <c:pt idx="1042">
                  <c:v>5.9424657534246572</c:v>
                </c:pt>
                <c:pt idx="1043">
                  <c:v>5.9452054794520546</c:v>
                </c:pt>
                <c:pt idx="1044">
                  <c:v>5.9616438356164387</c:v>
                </c:pt>
                <c:pt idx="1045">
                  <c:v>5.9835616438356167</c:v>
                </c:pt>
                <c:pt idx="1046">
                  <c:v>5.9863013698630141</c:v>
                </c:pt>
                <c:pt idx="1047">
                  <c:v>5.9890410958904106</c:v>
                </c:pt>
                <c:pt idx="1048">
                  <c:v>5.9917808219178079</c:v>
                </c:pt>
                <c:pt idx="1049">
                  <c:v>6.0054794520547947</c:v>
                </c:pt>
                <c:pt idx="1050">
                  <c:v>6.0082191780821921</c:v>
                </c:pt>
                <c:pt idx="1051">
                  <c:v>6.0109589041095894</c:v>
                </c:pt>
                <c:pt idx="1052">
                  <c:v>6.0136986301369859</c:v>
                </c:pt>
                <c:pt idx="1053">
                  <c:v>6.0164383561643833</c:v>
                </c:pt>
                <c:pt idx="1054">
                  <c:v>6.0273972602739727</c:v>
                </c:pt>
                <c:pt idx="1055">
                  <c:v>6.0493150684931507</c:v>
                </c:pt>
                <c:pt idx="1056">
                  <c:v>6.0520547945205481</c:v>
                </c:pt>
                <c:pt idx="1057">
                  <c:v>6.0712328767123287</c:v>
                </c:pt>
                <c:pt idx="1058">
                  <c:v>6.0739726027397261</c:v>
                </c:pt>
                <c:pt idx="1059">
                  <c:v>6.0794520547945208</c:v>
                </c:pt>
                <c:pt idx="1060">
                  <c:v>6.0849315068493155</c:v>
                </c:pt>
                <c:pt idx="1061">
                  <c:v>6.0904109589041093</c:v>
                </c:pt>
                <c:pt idx="1062">
                  <c:v>6.0931506849315067</c:v>
                </c:pt>
                <c:pt idx="1063">
                  <c:v>6.095890410958904</c:v>
                </c:pt>
                <c:pt idx="1064">
                  <c:v>6.0986301369863014</c:v>
                </c:pt>
                <c:pt idx="1065">
                  <c:v>6.1095890410958908</c:v>
                </c:pt>
                <c:pt idx="1066">
                  <c:v>6.1150684931506847</c:v>
                </c:pt>
                <c:pt idx="1067">
                  <c:v>6.117808219178082</c:v>
                </c:pt>
                <c:pt idx="1068">
                  <c:v>6.1232876712328768</c:v>
                </c:pt>
                <c:pt idx="1069">
                  <c:v>6.1479452054794521</c:v>
                </c:pt>
                <c:pt idx="1070">
                  <c:v>6.1534246575342468</c:v>
                </c:pt>
                <c:pt idx="1071">
                  <c:v>6.1589041095890407</c:v>
                </c:pt>
                <c:pt idx="1072">
                  <c:v>6.1671232876712327</c:v>
                </c:pt>
                <c:pt idx="1073">
                  <c:v>6.1780821917808222</c:v>
                </c:pt>
                <c:pt idx="1074">
                  <c:v>6.1917808219178081</c:v>
                </c:pt>
                <c:pt idx="1075">
                  <c:v>6.1972602739726028</c:v>
                </c:pt>
                <c:pt idx="1076">
                  <c:v>6.2027397260273975</c:v>
                </c:pt>
                <c:pt idx="1077">
                  <c:v>6.2054794520547949</c:v>
                </c:pt>
                <c:pt idx="1078">
                  <c:v>6.2082191780821914</c:v>
                </c:pt>
                <c:pt idx="1079">
                  <c:v>6.2109589041095887</c:v>
                </c:pt>
                <c:pt idx="1080">
                  <c:v>6.2219178082191782</c:v>
                </c:pt>
                <c:pt idx="1081">
                  <c:v>6.2246575342465755</c:v>
                </c:pt>
                <c:pt idx="1082">
                  <c:v>6.2520547945205482</c:v>
                </c:pt>
                <c:pt idx="1083">
                  <c:v>6.2684931506849315</c:v>
                </c:pt>
                <c:pt idx="1084">
                  <c:v>6.2712328767123289</c:v>
                </c:pt>
                <c:pt idx="1085">
                  <c:v>6.2849315068493148</c:v>
                </c:pt>
                <c:pt idx="1086">
                  <c:v>6.2904109589041095</c:v>
                </c:pt>
                <c:pt idx="1087">
                  <c:v>6.2958904109589042</c:v>
                </c:pt>
                <c:pt idx="1088">
                  <c:v>6.3041095890410963</c:v>
                </c:pt>
                <c:pt idx="1089">
                  <c:v>6.3205479452054796</c:v>
                </c:pt>
                <c:pt idx="1090">
                  <c:v>6.3232876712328769</c:v>
                </c:pt>
                <c:pt idx="1091">
                  <c:v>6.3561643835616435</c:v>
                </c:pt>
                <c:pt idx="1092">
                  <c:v>6.3589041095890408</c:v>
                </c:pt>
                <c:pt idx="1093">
                  <c:v>6.3643835616438356</c:v>
                </c:pt>
                <c:pt idx="1094">
                  <c:v>6.3671232876712329</c:v>
                </c:pt>
                <c:pt idx="1095">
                  <c:v>6.3726027397260276</c:v>
                </c:pt>
                <c:pt idx="1096">
                  <c:v>6.3808219178082188</c:v>
                </c:pt>
                <c:pt idx="1097">
                  <c:v>6.3917808219178083</c:v>
                </c:pt>
                <c:pt idx="1098">
                  <c:v>6.397260273972603</c:v>
                </c:pt>
                <c:pt idx="1099">
                  <c:v>6.4</c:v>
                </c:pt>
                <c:pt idx="1100">
                  <c:v>6.4109589041095889</c:v>
                </c:pt>
                <c:pt idx="1101">
                  <c:v>6.4164383561643836</c:v>
                </c:pt>
                <c:pt idx="1102">
                  <c:v>6.4219178082191783</c:v>
                </c:pt>
                <c:pt idx="1103">
                  <c:v>6.4246575342465757</c:v>
                </c:pt>
                <c:pt idx="1104">
                  <c:v>6.4301369863013695</c:v>
                </c:pt>
                <c:pt idx="1105">
                  <c:v>6.4328767123287669</c:v>
                </c:pt>
                <c:pt idx="1106">
                  <c:v>6.4356164383561643</c:v>
                </c:pt>
                <c:pt idx="1107">
                  <c:v>6.441095890410959</c:v>
                </c:pt>
                <c:pt idx="1108">
                  <c:v>6.4438356164383563</c:v>
                </c:pt>
                <c:pt idx="1109">
                  <c:v>6.4465753424657537</c:v>
                </c:pt>
                <c:pt idx="1110">
                  <c:v>6.4493150684931511</c:v>
                </c:pt>
                <c:pt idx="1111">
                  <c:v>6.4547945205479449</c:v>
                </c:pt>
                <c:pt idx="1112">
                  <c:v>6.4602739726027396</c:v>
                </c:pt>
                <c:pt idx="1113">
                  <c:v>6.4657534246575343</c:v>
                </c:pt>
                <c:pt idx="1114">
                  <c:v>6.4684931506849317</c:v>
                </c:pt>
                <c:pt idx="1115">
                  <c:v>6.4739726027397264</c:v>
                </c:pt>
                <c:pt idx="1116">
                  <c:v>6.4767123287671229</c:v>
                </c:pt>
                <c:pt idx="1117">
                  <c:v>6.4794520547945202</c:v>
                </c:pt>
                <c:pt idx="1118">
                  <c:v>6.484931506849315</c:v>
                </c:pt>
                <c:pt idx="1119">
                  <c:v>6.4876712328767123</c:v>
                </c:pt>
                <c:pt idx="1120">
                  <c:v>6.4904109589041097</c:v>
                </c:pt>
                <c:pt idx="1121">
                  <c:v>6.493150684931507</c:v>
                </c:pt>
                <c:pt idx="1122">
                  <c:v>6.4986301369863018</c:v>
                </c:pt>
                <c:pt idx="1123">
                  <c:v>6.5041095890410956</c:v>
                </c:pt>
                <c:pt idx="1124">
                  <c:v>6.5095890410958903</c:v>
                </c:pt>
                <c:pt idx="1125">
                  <c:v>6.5123287671232877</c:v>
                </c:pt>
                <c:pt idx="1126">
                  <c:v>6.515068493150685</c:v>
                </c:pt>
                <c:pt idx="1127">
                  <c:v>6.5178082191780824</c:v>
                </c:pt>
                <c:pt idx="1128">
                  <c:v>6.5205479452054798</c:v>
                </c:pt>
                <c:pt idx="1129">
                  <c:v>6.5232876712328771</c:v>
                </c:pt>
                <c:pt idx="1130">
                  <c:v>6.5287671232876709</c:v>
                </c:pt>
                <c:pt idx="1131">
                  <c:v>6.5315068493150683</c:v>
                </c:pt>
                <c:pt idx="1132">
                  <c:v>6.536986301369863</c:v>
                </c:pt>
                <c:pt idx="1133">
                  <c:v>6.5424657534246577</c:v>
                </c:pt>
                <c:pt idx="1134">
                  <c:v>6.5479452054794525</c:v>
                </c:pt>
                <c:pt idx="1135">
                  <c:v>6.5534246575342463</c:v>
                </c:pt>
                <c:pt idx="1136">
                  <c:v>6.5561643835616437</c:v>
                </c:pt>
                <c:pt idx="1137">
                  <c:v>6.5616438356164384</c:v>
                </c:pt>
                <c:pt idx="1138">
                  <c:v>6.5643835616438357</c:v>
                </c:pt>
                <c:pt idx="1139">
                  <c:v>6.5671232876712331</c:v>
                </c:pt>
                <c:pt idx="1140">
                  <c:v>6.5726027397260278</c:v>
                </c:pt>
                <c:pt idx="1141">
                  <c:v>6.5753424657534243</c:v>
                </c:pt>
                <c:pt idx="1142">
                  <c:v>6.5780821917808217</c:v>
                </c:pt>
                <c:pt idx="1143">
                  <c:v>6.580821917808219</c:v>
                </c:pt>
                <c:pt idx="1144">
                  <c:v>6.5835616438356164</c:v>
                </c:pt>
                <c:pt idx="1145">
                  <c:v>6.5863013698630137</c:v>
                </c:pt>
                <c:pt idx="1146">
                  <c:v>6.5917808219178085</c:v>
                </c:pt>
                <c:pt idx="1147">
                  <c:v>6.5972602739726032</c:v>
                </c:pt>
                <c:pt idx="1148">
                  <c:v>6.6</c:v>
                </c:pt>
                <c:pt idx="1149">
                  <c:v>6.602739726027397</c:v>
                </c:pt>
                <c:pt idx="1150">
                  <c:v>6.6109589041095891</c:v>
                </c:pt>
                <c:pt idx="1151">
                  <c:v>6.6164383561643838</c:v>
                </c:pt>
                <c:pt idx="1152">
                  <c:v>6.6191780821917812</c:v>
                </c:pt>
                <c:pt idx="1153">
                  <c:v>6.6219178082191785</c:v>
                </c:pt>
                <c:pt idx="1154">
                  <c:v>6.624657534246575</c:v>
                </c:pt>
                <c:pt idx="1155">
                  <c:v>6.6273972602739724</c:v>
                </c:pt>
                <c:pt idx="1156">
                  <c:v>6.6356164383561644</c:v>
                </c:pt>
                <c:pt idx="1157">
                  <c:v>6.6410958904109592</c:v>
                </c:pt>
                <c:pt idx="1158">
                  <c:v>6.6520547945205477</c:v>
                </c:pt>
                <c:pt idx="1159">
                  <c:v>6.6547945205479451</c:v>
                </c:pt>
                <c:pt idx="1160">
                  <c:v>6.6602739726027398</c:v>
                </c:pt>
                <c:pt idx="1161">
                  <c:v>6.6630136986301371</c:v>
                </c:pt>
                <c:pt idx="1162">
                  <c:v>6.6657534246575345</c:v>
                </c:pt>
                <c:pt idx="1163">
                  <c:v>6.6712328767123283</c:v>
                </c:pt>
                <c:pt idx="1164">
                  <c:v>6.6739726027397257</c:v>
                </c:pt>
                <c:pt idx="1165">
                  <c:v>6.6849315068493151</c:v>
                </c:pt>
                <c:pt idx="1166">
                  <c:v>6.6904109589041099</c:v>
                </c:pt>
                <c:pt idx="1167">
                  <c:v>6.6931506849315072</c:v>
                </c:pt>
                <c:pt idx="1168">
                  <c:v>6.6958904109589037</c:v>
                </c:pt>
                <c:pt idx="1169">
                  <c:v>6.6986301369863011</c:v>
                </c:pt>
                <c:pt idx="1170">
                  <c:v>6.7041095890410958</c:v>
                </c:pt>
                <c:pt idx="1171">
                  <c:v>6.7095890410958905</c:v>
                </c:pt>
                <c:pt idx="1172">
                  <c:v>6.7150684931506852</c:v>
                </c:pt>
                <c:pt idx="1173">
                  <c:v>6.7232876712328764</c:v>
                </c:pt>
                <c:pt idx="1174">
                  <c:v>6.7287671232876711</c:v>
                </c:pt>
                <c:pt idx="1175">
                  <c:v>6.7369863013698632</c:v>
                </c:pt>
                <c:pt idx="1176">
                  <c:v>6.7479452054794518</c:v>
                </c:pt>
                <c:pt idx="1177">
                  <c:v>6.7506849315068491</c:v>
                </c:pt>
                <c:pt idx="1178">
                  <c:v>6.7534246575342465</c:v>
                </c:pt>
                <c:pt idx="1179">
                  <c:v>6.7589041095890412</c:v>
                </c:pt>
                <c:pt idx="1180">
                  <c:v>6.7671232876712333</c:v>
                </c:pt>
                <c:pt idx="1181">
                  <c:v>6.7726027397260271</c:v>
                </c:pt>
                <c:pt idx="1182">
                  <c:v>6.7780821917808218</c:v>
                </c:pt>
                <c:pt idx="1183">
                  <c:v>6.7863013698630139</c:v>
                </c:pt>
                <c:pt idx="1184">
                  <c:v>6.7917808219178086</c:v>
                </c:pt>
                <c:pt idx="1185">
                  <c:v>6.7945205479452051</c:v>
                </c:pt>
                <c:pt idx="1186">
                  <c:v>6.7972602739726025</c:v>
                </c:pt>
                <c:pt idx="1187">
                  <c:v>6.816438356164384</c:v>
                </c:pt>
                <c:pt idx="1188">
                  <c:v>6.8219178082191778</c:v>
                </c:pt>
                <c:pt idx="1189">
                  <c:v>6.8246575342465752</c:v>
                </c:pt>
                <c:pt idx="1190">
                  <c:v>6.8301369863013699</c:v>
                </c:pt>
                <c:pt idx="1191">
                  <c:v>6.8356164383561646</c:v>
                </c:pt>
                <c:pt idx="1192">
                  <c:v>6.838356164383562</c:v>
                </c:pt>
                <c:pt idx="1193">
                  <c:v>6.8410958904109593</c:v>
                </c:pt>
                <c:pt idx="1194">
                  <c:v>6.8438356164383558</c:v>
                </c:pt>
                <c:pt idx="1195">
                  <c:v>6.8465753424657532</c:v>
                </c:pt>
                <c:pt idx="1196">
                  <c:v>6.8493150684931505</c:v>
                </c:pt>
                <c:pt idx="1197">
                  <c:v>6.8520547945205479</c:v>
                </c:pt>
                <c:pt idx="1198">
                  <c:v>6.8547945205479452</c:v>
                </c:pt>
                <c:pt idx="1199">
                  <c:v>6.86027397260274</c:v>
                </c:pt>
                <c:pt idx="1200">
                  <c:v>6.8630136986301373</c:v>
                </c:pt>
                <c:pt idx="1201">
                  <c:v>6.8657534246575347</c:v>
                </c:pt>
                <c:pt idx="1202">
                  <c:v>6.8794520547945206</c:v>
                </c:pt>
                <c:pt idx="1203">
                  <c:v>6.882191780821918</c:v>
                </c:pt>
                <c:pt idx="1204">
                  <c:v>6.8849315068493153</c:v>
                </c:pt>
                <c:pt idx="1205">
                  <c:v>6.8876712328767127</c:v>
                </c:pt>
                <c:pt idx="1206">
                  <c:v>6.904109589041096</c:v>
                </c:pt>
                <c:pt idx="1207">
                  <c:v>6.9095890410958907</c:v>
                </c:pt>
                <c:pt idx="1208">
                  <c:v>6.9150684931506845</c:v>
                </c:pt>
                <c:pt idx="1209">
                  <c:v>6.9232876712328766</c:v>
                </c:pt>
                <c:pt idx="1210">
                  <c:v>6.9260273972602739</c:v>
                </c:pt>
                <c:pt idx="1211">
                  <c:v>6.9287671232876713</c:v>
                </c:pt>
                <c:pt idx="1212">
                  <c:v>6.9315068493150687</c:v>
                </c:pt>
                <c:pt idx="1213">
                  <c:v>6.934246575342466</c:v>
                </c:pt>
                <c:pt idx="1214">
                  <c:v>6.9369863013698634</c:v>
                </c:pt>
                <c:pt idx="1215">
                  <c:v>6.9424657534246572</c:v>
                </c:pt>
                <c:pt idx="1216">
                  <c:v>6.9479452054794519</c:v>
                </c:pt>
                <c:pt idx="1217">
                  <c:v>6.9506849315068493</c:v>
                </c:pt>
                <c:pt idx="1218">
                  <c:v>6.9534246575342467</c:v>
                </c:pt>
                <c:pt idx="1219">
                  <c:v>6.9589041095890414</c:v>
                </c:pt>
                <c:pt idx="1220">
                  <c:v>6.9671232876712326</c:v>
                </c:pt>
                <c:pt idx="1221">
                  <c:v>6.9698630136986299</c:v>
                </c:pt>
                <c:pt idx="1222">
                  <c:v>6.9726027397260273</c:v>
                </c:pt>
                <c:pt idx="1223">
                  <c:v>6.9753424657534246</c:v>
                </c:pt>
                <c:pt idx="1224">
                  <c:v>6.978082191780822</c:v>
                </c:pt>
                <c:pt idx="1225">
                  <c:v>6.9808219178082194</c:v>
                </c:pt>
                <c:pt idx="1226">
                  <c:v>6.9917808219178079</c:v>
                </c:pt>
                <c:pt idx="1227">
                  <c:v>6.9972602739726026</c:v>
                </c:pt>
                <c:pt idx="1228">
                  <c:v>7.0027397260273974</c:v>
                </c:pt>
                <c:pt idx="1229">
                  <c:v>7.0054794520547947</c:v>
                </c:pt>
                <c:pt idx="1230">
                  <c:v>7.0082191780821921</c:v>
                </c:pt>
                <c:pt idx="1231">
                  <c:v>7.0109589041095894</c:v>
                </c:pt>
                <c:pt idx="1232">
                  <c:v>7.0136986301369859</c:v>
                </c:pt>
                <c:pt idx="1233">
                  <c:v>7.0164383561643833</c:v>
                </c:pt>
                <c:pt idx="1234">
                  <c:v>7.0191780821917806</c:v>
                </c:pt>
                <c:pt idx="1235">
                  <c:v>7.021917808219178</c:v>
                </c:pt>
                <c:pt idx="1236">
                  <c:v>7.0246575342465754</c:v>
                </c:pt>
                <c:pt idx="1237">
                  <c:v>7.0301369863013701</c:v>
                </c:pt>
                <c:pt idx="1238">
                  <c:v>7.0383561643835613</c:v>
                </c:pt>
                <c:pt idx="1239">
                  <c:v>7.0410958904109586</c:v>
                </c:pt>
                <c:pt idx="1240">
                  <c:v>7.043835616438356</c:v>
                </c:pt>
                <c:pt idx="1241">
                  <c:v>7.0575342465753428</c:v>
                </c:pt>
                <c:pt idx="1242">
                  <c:v>7.0602739726027401</c:v>
                </c:pt>
                <c:pt idx="1243">
                  <c:v>7.0630136986301366</c:v>
                </c:pt>
                <c:pt idx="1244">
                  <c:v>7.0684931506849313</c:v>
                </c:pt>
                <c:pt idx="1245">
                  <c:v>7.0739726027397261</c:v>
                </c:pt>
                <c:pt idx="1246">
                  <c:v>7.0821917808219181</c:v>
                </c:pt>
                <c:pt idx="1247">
                  <c:v>7.087671232876712</c:v>
                </c:pt>
                <c:pt idx="1248">
                  <c:v>7.0904109589041093</c:v>
                </c:pt>
                <c:pt idx="1249">
                  <c:v>7.0931506849315067</c:v>
                </c:pt>
                <c:pt idx="1250">
                  <c:v>7.0986301369863014</c:v>
                </c:pt>
                <c:pt idx="1251">
                  <c:v>7.1013698630136988</c:v>
                </c:pt>
                <c:pt idx="1252">
                  <c:v>7.1041095890410961</c:v>
                </c:pt>
                <c:pt idx="1253">
                  <c:v>7.1068493150684935</c:v>
                </c:pt>
                <c:pt idx="1254">
                  <c:v>7.1095890410958908</c:v>
                </c:pt>
                <c:pt idx="1255">
                  <c:v>7.1123287671232873</c:v>
                </c:pt>
                <c:pt idx="1256">
                  <c:v>7.1150684931506847</c:v>
                </c:pt>
                <c:pt idx="1257">
                  <c:v>7.1232876712328768</c:v>
                </c:pt>
                <c:pt idx="1258">
                  <c:v>7.1260273972602741</c:v>
                </c:pt>
                <c:pt idx="1259">
                  <c:v>7.1287671232876715</c:v>
                </c:pt>
                <c:pt idx="1260">
                  <c:v>7.1315068493150688</c:v>
                </c:pt>
                <c:pt idx="1261">
                  <c:v>7.1424657534246574</c:v>
                </c:pt>
                <c:pt idx="1262">
                  <c:v>7.1452054794520548</c:v>
                </c:pt>
                <c:pt idx="1263">
                  <c:v>7.1479452054794521</c:v>
                </c:pt>
                <c:pt idx="1264">
                  <c:v>7.1561643835616442</c:v>
                </c:pt>
                <c:pt idx="1265">
                  <c:v>7.161643835616438</c:v>
                </c:pt>
                <c:pt idx="1266">
                  <c:v>7.1671232876712327</c:v>
                </c:pt>
                <c:pt idx="1267">
                  <c:v>7.1698630136986301</c:v>
                </c:pt>
                <c:pt idx="1268">
                  <c:v>7.1726027397260275</c:v>
                </c:pt>
                <c:pt idx="1269">
                  <c:v>7.1753424657534248</c:v>
                </c:pt>
                <c:pt idx="1270">
                  <c:v>7.1780821917808222</c:v>
                </c:pt>
                <c:pt idx="1271">
                  <c:v>7.1917808219178081</c:v>
                </c:pt>
                <c:pt idx="1272">
                  <c:v>7.1945205479452055</c:v>
                </c:pt>
                <c:pt idx="1273">
                  <c:v>7.2</c:v>
                </c:pt>
                <c:pt idx="1274">
                  <c:v>7.2136986301369861</c:v>
                </c:pt>
                <c:pt idx="1275">
                  <c:v>7.2164383561643834</c:v>
                </c:pt>
                <c:pt idx="1276">
                  <c:v>7.2191780821917808</c:v>
                </c:pt>
                <c:pt idx="1277">
                  <c:v>7.2246575342465755</c:v>
                </c:pt>
                <c:pt idx="1278">
                  <c:v>7.2356164383561641</c:v>
                </c:pt>
                <c:pt idx="1279">
                  <c:v>7.2383561643835614</c:v>
                </c:pt>
                <c:pt idx="1280">
                  <c:v>7.2493150684931509</c:v>
                </c:pt>
                <c:pt idx="1281">
                  <c:v>7.2547945205479456</c:v>
                </c:pt>
                <c:pt idx="1282">
                  <c:v>7.2602739726027394</c:v>
                </c:pt>
                <c:pt idx="1283">
                  <c:v>7.2630136986301368</c:v>
                </c:pt>
                <c:pt idx="1284">
                  <c:v>7.2684931506849315</c:v>
                </c:pt>
                <c:pt idx="1285">
                  <c:v>7.2739726027397262</c:v>
                </c:pt>
                <c:pt idx="1286">
                  <c:v>7.2986301369863016</c:v>
                </c:pt>
                <c:pt idx="1287">
                  <c:v>7.3041095890410963</c:v>
                </c:pt>
                <c:pt idx="1288">
                  <c:v>7.3123287671232875</c:v>
                </c:pt>
                <c:pt idx="1289">
                  <c:v>7.3232876712328769</c:v>
                </c:pt>
                <c:pt idx="1290">
                  <c:v>7.3315068493150681</c:v>
                </c:pt>
                <c:pt idx="1291">
                  <c:v>7.3369863013698629</c:v>
                </c:pt>
                <c:pt idx="1292">
                  <c:v>7.3424657534246576</c:v>
                </c:pt>
                <c:pt idx="1293">
                  <c:v>7.3452054794520549</c:v>
                </c:pt>
                <c:pt idx="1294">
                  <c:v>7.3479452054794523</c:v>
                </c:pt>
                <c:pt idx="1295">
                  <c:v>7.3561643835616435</c:v>
                </c:pt>
                <c:pt idx="1296">
                  <c:v>7.3616438356164382</c:v>
                </c:pt>
                <c:pt idx="1297">
                  <c:v>7.3643835616438356</c:v>
                </c:pt>
                <c:pt idx="1298">
                  <c:v>7.3671232876712329</c:v>
                </c:pt>
                <c:pt idx="1299">
                  <c:v>7.3726027397260276</c:v>
                </c:pt>
                <c:pt idx="1300">
                  <c:v>7.3808219178082188</c:v>
                </c:pt>
                <c:pt idx="1301">
                  <c:v>7.3863013698630136</c:v>
                </c:pt>
                <c:pt idx="1302">
                  <c:v>7.4</c:v>
                </c:pt>
                <c:pt idx="1303">
                  <c:v>7.4082191780821915</c:v>
                </c:pt>
                <c:pt idx="1304">
                  <c:v>7.4109589041095889</c:v>
                </c:pt>
                <c:pt idx="1305">
                  <c:v>7.4136986301369863</c:v>
                </c:pt>
                <c:pt idx="1306">
                  <c:v>7.4164383561643836</c:v>
                </c:pt>
                <c:pt idx="1307">
                  <c:v>7.419178082191781</c:v>
                </c:pt>
                <c:pt idx="1308">
                  <c:v>7.4246575342465757</c:v>
                </c:pt>
                <c:pt idx="1309">
                  <c:v>7.4301369863013695</c:v>
                </c:pt>
                <c:pt idx="1310">
                  <c:v>7.4356164383561643</c:v>
                </c:pt>
                <c:pt idx="1311">
                  <c:v>7.4383561643835616</c:v>
                </c:pt>
                <c:pt idx="1312">
                  <c:v>7.441095890410959</c:v>
                </c:pt>
                <c:pt idx="1313">
                  <c:v>7.4438356164383563</c:v>
                </c:pt>
                <c:pt idx="1314">
                  <c:v>7.4493150684931511</c:v>
                </c:pt>
                <c:pt idx="1315">
                  <c:v>7.4520547945205475</c:v>
                </c:pt>
                <c:pt idx="1316">
                  <c:v>7.4547945205479449</c:v>
                </c:pt>
                <c:pt idx="1317">
                  <c:v>7.4575342465753423</c:v>
                </c:pt>
                <c:pt idx="1318">
                  <c:v>7.463013698630137</c:v>
                </c:pt>
                <c:pt idx="1319">
                  <c:v>7.4684931506849317</c:v>
                </c:pt>
                <c:pt idx="1320">
                  <c:v>7.4739726027397264</c:v>
                </c:pt>
                <c:pt idx="1321">
                  <c:v>7.4794520547945202</c:v>
                </c:pt>
                <c:pt idx="1322">
                  <c:v>7.484931506849315</c:v>
                </c:pt>
                <c:pt idx="1323">
                  <c:v>7.4876712328767123</c:v>
                </c:pt>
                <c:pt idx="1324">
                  <c:v>7.493150684931507</c:v>
                </c:pt>
                <c:pt idx="1325">
                  <c:v>7.4986301369863018</c:v>
                </c:pt>
                <c:pt idx="1326">
                  <c:v>7.5013698630136982</c:v>
                </c:pt>
                <c:pt idx="1327">
                  <c:v>7.506849315068493</c:v>
                </c:pt>
                <c:pt idx="1328">
                  <c:v>7.5123287671232877</c:v>
                </c:pt>
                <c:pt idx="1329">
                  <c:v>7.5178082191780824</c:v>
                </c:pt>
                <c:pt idx="1330">
                  <c:v>7.5205479452054798</c:v>
                </c:pt>
                <c:pt idx="1331">
                  <c:v>7.5232876712328771</c:v>
                </c:pt>
                <c:pt idx="1332">
                  <c:v>7.5260273972602736</c:v>
                </c:pt>
                <c:pt idx="1333">
                  <c:v>7.5287671232876709</c:v>
                </c:pt>
                <c:pt idx="1334">
                  <c:v>7.5315068493150683</c:v>
                </c:pt>
                <c:pt idx="1335">
                  <c:v>7.5397260273972604</c:v>
                </c:pt>
                <c:pt idx="1336">
                  <c:v>7.5506849315068489</c:v>
                </c:pt>
                <c:pt idx="1337">
                  <c:v>7.5561643835616437</c:v>
                </c:pt>
                <c:pt idx="1338">
                  <c:v>7.5616438356164384</c:v>
                </c:pt>
                <c:pt idx="1339">
                  <c:v>7.5671232876712331</c:v>
                </c:pt>
                <c:pt idx="1340">
                  <c:v>7.5726027397260278</c:v>
                </c:pt>
                <c:pt idx="1341">
                  <c:v>7.5753424657534243</c:v>
                </c:pt>
                <c:pt idx="1342">
                  <c:v>7.580821917808219</c:v>
                </c:pt>
                <c:pt idx="1343">
                  <c:v>7.5835616438356164</c:v>
                </c:pt>
                <c:pt idx="1344">
                  <c:v>7.5863013698630137</c:v>
                </c:pt>
                <c:pt idx="1345">
                  <c:v>7.5890410958904111</c:v>
                </c:pt>
                <c:pt idx="1346">
                  <c:v>7.5945205479452058</c:v>
                </c:pt>
                <c:pt idx="1347">
                  <c:v>7.6</c:v>
                </c:pt>
                <c:pt idx="1348">
                  <c:v>7.6054794520547944</c:v>
                </c:pt>
                <c:pt idx="1349">
                  <c:v>7.6082191780821917</c:v>
                </c:pt>
                <c:pt idx="1350">
                  <c:v>7.6109589041095891</c:v>
                </c:pt>
                <c:pt idx="1351">
                  <c:v>7.6136986301369864</c:v>
                </c:pt>
                <c:pt idx="1352">
                  <c:v>7.6164383561643838</c:v>
                </c:pt>
                <c:pt idx="1353">
                  <c:v>7.6191780821917812</c:v>
                </c:pt>
                <c:pt idx="1354">
                  <c:v>7.624657534246575</c:v>
                </c:pt>
                <c:pt idx="1355">
                  <c:v>7.6273972602739724</c:v>
                </c:pt>
                <c:pt idx="1356">
                  <c:v>7.6301369863013697</c:v>
                </c:pt>
                <c:pt idx="1357">
                  <c:v>7.6356164383561644</c:v>
                </c:pt>
                <c:pt idx="1358">
                  <c:v>7.6383561643835618</c:v>
                </c:pt>
                <c:pt idx="1359">
                  <c:v>7.6438356164383565</c:v>
                </c:pt>
                <c:pt idx="1360">
                  <c:v>7.6493150684931503</c:v>
                </c:pt>
                <c:pt idx="1361">
                  <c:v>7.6520547945205477</c:v>
                </c:pt>
                <c:pt idx="1362">
                  <c:v>7.6547945205479451</c:v>
                </c:pt>
                <c:pt idx="1363">
                  <c:v>7.6630136986301371</c:v>
                </c:pt>
                <c:pt idx="1364">
                  <c:v>7.6684931506849319</c:v>
                </c:pt>
                <c:pt idx="1365">
                  <c:v>7.6712328767123283</c:v>
                </c:pt>
                <c:pt idx="1366">
                  <c:v>7.6739726027397257</c:v>
                </c:pt>
                <c:pt idx="1367">
                  <c:v>7.6767123287671231</c:v>
                </c:pt>
                <c:pt idx="1368">
                  <c:v>7.6794520547945204</c:v>
                </c:pt>
                <c:pt idx="1369">
                  <c:v>7.6821917808219178</c:v>
                </c:pt>
                <c:pt idx="1370">
                  <c:v>7.6876712328767125</c:v>
                </c:pt>
                <c:pt idx="1371">
                  <c:v>7.6931506849315072</c:v>
                </c:pt>
                <c:pt idx="1372">
                  <c:v>7.6958904109589037</c:v>
                </c:pt>
                <c:pt idx="1373">
                  <c:v>7.6986301369863011</c:v>
                </c:pt>
                <c:pt idx="1374">
                  <c:v>7.7068493150684931</c:v>
                </c:pt>
                <c:pt idx="1375">
                  <c:v>7.7123287671232879</c:v>
                </c:pt>
                <c:pt idx="1376">
                  <c:v>7.7150684931506852</c:v>
                </c:pt>
                <c:pt idx="1377">
                  <c:v>7.7178082191780826</c:v>
                </c:pt>
                <c:pt idx="1378">
                  <c:v>7.7232876712328764</c:v>
                </c:pt>
                <c:pt idx="1379">
                  <c:v>7.7315068493150685</c:v>
                </c:pt>
                <c:pt idx="1380">
                  <c:v>7.7369863013698632</c:v>
                </c:pt>
                <c:pt idx="1381">
                  <c:v>7.7397260273972606</c:v>
                </c:pt>
                <c:pt idx="1382">
                  <c:v>7.7424657534246579</c:v>
                </c:pt>
                <c:pt idx="1383">
                  <c:v>7.7561643835616438</c:v>
                </c:pt>
                <c:pt idx="1384">
                  <c:v>7.7698630136986298</c:v>
                </c:pt>
                <c:pt idx="1385">
                  <c:v>7.7753424657534245</c:v>
                </c:pt>
                <c:pt idx="1386">
                  <c:v>7.7808219178082192</c:v>
                </c:pt>
                <c:pt idx="1387">
                  <c:v>7.7863013698630139</c:v>
                </c:pt>
                <c:pt idx="1388">
                  <c:v>7.8</c:v>
                </c:pt>
                <c:pt idx="1389">
                  <c:v>7.8438356164383558</c:v>
                </c:pt>
                <c:pt idx="1390">
                  <c:v>7.8465753424657532</c:v>
                </c:pt>
                <c:pt idx="1391">
                  <c:v>7.8493150684931505</c:v>
                </c:pt>
                <c:pt idx="1392">
                  <c:v>7.8520547945205479</c:v>
                </c:pt>
                <c:pt idx="1393">
                  <c:v>7.8684931506849312</c:v>
                </c:pt>
                <c:pt idx="1394">
                  <c:v>7.8712328767123285</c:v>
                </c:pt>
                <c:pt idx="1395">
                  <c:v>7.8794520547945206</c:v>
                </c:pt>
                <c:pt idx="1396">
                  <c:v>7.8904109589041092</c:v>
                </c:pt>
                <c:pt idx="1397">
                  <c:v>7.8958904109589039</c:v>
                </c:pt>
                <c:pt idx="1398">
                  <c:v>7.9013698630136986</c:v>
                </c:pt>
                <c:pt idx="1399">
                  <c:v>7.9150684931506845</c:v>
                </c:pt>
                <c:pt idx="1400">
                  <c:v>7.9260273972602739</c:v>
                </c:pt>
                <c:pt idx="1401">
                  <c:v>7.934246575342466</c:v>
                </c:pt>
                <c:pt idx="1402">
                  <c:v>7.9369863013698634</c:v>
                </c:pt>
                <c:pt idx="1403">
                  <c:v>7.9397260273972599</c:v>
                </c:pt>
                <c:pt idx="1404">
                  <c:v>7.9424657534246572</c:v>
                </c:pt>
                <c:pt idx="1405">
                  <c:v>7.9452054794520546</c:v>
                </c:pt>
                <c:pt idx="1406">
                  <c:v>7.9616438356164387</c:v>
                </c:pt>
                <c:pt idx="1407">
                  <c:v>7.9698630136986299</c:v>
                </c:pt>
                <c:pt idx="1408">
                  <c:v>7.9726027397260273</c:v>
                </c:pt>
                <c:pt idx="1409">
                  <c:v>7.9753424657534246</c:v>
                </c:pt>
                <c:pt idx="1410">
                  <c:v>7.9808219178082194</c:v>
                </c:pt>
                <c:pt idx="1411">
                  <c:v>7.9835616438356167</c:v>
                </c:pt>
                <c:pt idx="1412">
                  <c:v>7.9863013698630141</c:v>
                </c:pt>
                <c:pt idx="1413">
                  <c:v>7.9890410958904106</c:v>
                </c:pt>
                <c:pt idx="1414">
                  <c:v>7.9917808219178079</c:v>
                </c:pt>
                <c:pt idx="1415">
                  <c:v>7.9945205479452053</c:v>
                </c:pt>
                <c:pt idx="1416">
                  <c:v>8</c:v>
                </c:pt>
                <c:pt idx="1417">
                  <c:v>8.0054794520547947</c:v>
                </c:pt>
                <c:pt idx="1418">
                  <c:v>8.0109589041095894</c:v>
                </c:pt>
                <c:pt idx="1419">
                  <c:v>8.0136986301369859</c:v>
                </c:pt>
                <c:pt idx="1420">
                  <c:v>8.0164383561643842</c:v>
                </c:pt>
                <c:pt idx="1421">
                  <c:v>8.0191780821917806</c:v>
                </c:pt>
                <c:pt idx="1422">
                  <c:v>8.0219178082191789</c:v>
                </c:pt>
                <c:pt idx="1423">
                  <c:v>8.0246575342465754</c:v>
                </c:pt>
                <c:pt idx="1424">
                  <c:v>8.0273972602739718</c:v>
                </c:pt>
                <c:pt idx="1425">
                  <c:v>8.0301369863013701</c:v>
                </c:pt>
                <c:pt idx="1426">
                  <c:v>8.0356164383561648</c:v>
                </c:pt>
                <c:pt idx="1427">
                  <c:v>8.0383561643835613</c:v>
                </c:pt>
                <c:pt idx="1428">
                  <c:v>8.0465753424657542</c:v>
                </c:pt>
                <c:pt idx="1429">
                  <c:v>8.0575342465753419</c:v>
                </c:pt>
                <c:pt idx="1430">
                  <c:v>8.0630136986301366</c:v>
                </c:pt>
                <c:pt idx="1431">
                  <c:v>8.0657534246575349</c:v>
                </c:pt>
                <c:pt idx="1432">
                  <c:v>8.0684931506849313</c:v>
                </c:pt>
                <c:pt idx="1433">
                  <c:v>8.0712328767123296</c:v>
                </c:pt>
                <c:pt idx="1434">
                  <c:v>8.0739726027397261</c:v>
                </c:pt>
                <c:pt idx="1435">
                  <c:v>8.0794520547945208</c:v>
                </c:pt>
                <c:pt idx="1436">
                  <c:v>8.0904109589041102</c:v>
                </c:pt>
                <c:pt idx="1437">
                  <c:v>8.1095890410958908</c:v>
                </c:pt>
                <c:pt idx="1438">
                  <c:v>8.1205479452054803</c:v>
                </c:pt>
                <c:pt idx="1439">
                  <c:v>8.1260273972602732</c:v>
                </c:pt>
                <c:pt idx="1440">
                  <c:v>8.1342465753424662</c:v>
                </c:pt>
                <c:pt idx="1441">
                  <c:v>8.1369863013698627</c:v>
                </c:pt>
                <c:pt idx="1442">
                  <c:v>8.1452054794520556</c:v>
                </c:pt>
                <c:pt idx="1443">
                  <c:v>8.1506849315068486</c:v>
                </c:pt>
                <c:pt idx="1444">
                  <c:v>8.1534246575342468</c:v>
                </c:pt>
                <c:pt idx="1445">
                  <c:v>8.1589041095890416</c:v>
                </c:pt>
                <c:pt idx="1446">
                  <c:v>8.161643835616438</c:v>
                </c:pt>
                <c:pt idx="1447">
                  <c:v>8.1753424657534239</c:v>
                </c:pt>
                <c:pt idx="1448">
                  <c:v>8.1780821917808222</c:v>
                </c:pt>
                <c:pt idx="1449">
                  <c:v>8.1835616438356169</c:v>
                </c:pt>
                <c:pt idx="1450">
                  <c:v>8.1972602739726028</c:v>
                </c:pt>
                <c:pt idx="1451">
                  <c:v>8.1999999999999993</c:v>
                </c:pt>
                <c:pt idx="1452">
                  <c:v>8.2027397260273975</c:v>
                </c:pt>
                <c:pt idx="1453">
                  <c:v>8.205479452054794</c:v>
                </c:pt>
                <c:pt idx="1454">
                  <c:v>8.2082191780821923</c:v>
                </c:pt>
                <c:pt idx="1455">
                  <c:v>8.2191780821917817</c:v>
                </c:pt>
                <c:pt idx="1456">
                  <c:v>8.2219178082191782</c:v>
                </c:pt>
                <c:pt idx="1457">
                  <c:v>8.2246575342465746</c:v>
                </c:pt>
                <c:pt idx="1458">
                  <c:v>8.2273972602739729</c:v>
                </c:pt>
                <c:pt idx="1459">
                  <c:v>8.2328767123287676</c:v>
                </c:pt>
                <c:pt idx="1460">
                  <c:v>8.2383561643835623</c:v>
                </c:pt>
                <c:pt idx="1461">
                  <c:v>8.2410958904109588</c:v>
                </c:pt>
                <c:pt idx="1462">
                  <c:v>8.2438356164383571</c:v>
                </c:pt>
                <c:pt idx="1463">
                  <c:v>8.2465753424657535</c:v>
                </c:pt>
                <c:pt idx="1464">
                  <c:v>8.257534246575343</c:v>
                </c:pt>
                <c:pt idx="1465">
                  <c:v>8.2630136986301377</c:v>
                </c:pt>
                <c:pt idx="1466">
                  <c:v>8.2657534246575342</c:v>
                </c:pt>
                <c:pt idx="1467">
                  <c:v>8.2684931506849306</c:v>
                </c:pt>
                <c:pt idx="1468">
                  <c:v>8.2767123287671236</c:v>
                </c:pt>
                <c:pt idx="1469">
                  <c:v>8.2821917808219183</c:v>
                </c:pt>
                <c:pt idx="1470">
                  <c:v>8.2849315068493148</c:v>
                </c:pt>
                <c:pt idx="1471">
                  <c:v>8.287671232876713</c:v>
                </c:pt>
                <c:pt idx="1472">
                  <c:v>8.2904109589041095</c:v>
                </c:pt>
                <c:pt idx="1473">
                  <c:v>8.293150684931506</c:v>
                </c:pt>
                <c:pt idx="1474">
                  <c:v>8.2958904109589042</c:v>
                </c:pt>
                <c:pt idx="1475">
                  <c:v>8.3013698630136989</c:v>
                </c:pt>
                <c:pt idx="1476">
                  <c:v>8.3095890410958901</c:v>
                </c:pt>
                <c:pt idx="1477">
                  <c:v>8.3150684931506849</c:v>
                </c:pt>
                <c:pt idx="1478">
                  <c:v>8.331506849315069</c:v>
                </c:pt>
                <c:pt idx="1479">
                  <c:v>8.3369863013698637</c:v>
                </c:pt>
                <c:pt idx="1480">
                  <c:v>8.3534246575342461</c:v>
                </c:pt>
                <c:pt idx="1481">
                  <c:v>8.3561643835616444</c:v>
                </c:pt>
                <c:pt idx="1482">
                  <c:v>8.3589041095890408</c:v>
                </c:pt>
                <c:pt idx="1483">
                  <c:v>8.3643835616438356</c:v>
                </c:pt>
                <c:pt idx="1484">
                  <c:v>8.3698630136986303</c:v>
                </c:pt>
                <c:pt idx="1485">
                  <c:v>8.3726027397260268</c:v>
                </c:pt>
                <c:pt idx="1486">
                  <c:v>8.375342465753425</c:v>
                </c:pt>
                <c:pt idx="1487">
                  <c:v>8.3780821917808215</c:v>
                </c:pt>
                <c:pt idx="1488">
                  <c:v>8.3808219178082197</c:v>
                </c:pt>
                <c:pt idx="1489">
                  <c:v>8.3835616438356162</c:v>
                </c:pt>
                <c:pt idx="1490">
                  <c:v>8.3890410958904109</c:v>
                </c:pt>
                <c:pt idx="1491">
                  <c:v>8.3945205479452056</c:v>
                </c:pt>
                <c:pt idx="1492">
                  <c:v>8.4082191780821915</c:v>
                </c:pt>
                <c:pt idx="1493">
                  <c:v>8.4136986301369863</c:v>
                </c:pt>
                <c:pt idx="1494">
                  <c:v>8.4164383561643827</c:v>
                </c:pt>
                <c:pt idx="1495">
                  <c:v>8.419178082191781</c:v>
                </c:pt>
                <c:pt idx="1496">
                  <c:v>8.4219178082191775</c:v>
                </c:pt>
                <c:pt idx="1497">
                  <c:v>8.4273972602739722</c:v>
                </c:pt>
                <c:pt idx="1498">
                  <c:v>8.4328767123287669</c:v>
                </c:pt>
                <c:pt idx="1499">
                  <c:v>8.4383561643835616</c:v>
                </c:pt>
                <c:pt idx="1500">
                  <c:v>8.4438356164383563</c:v>
                </c:pt>
                <c:pt idx="1501">
                  <c:v>8.4465753424657528</c:v>
                </c:pt>
                <c:pt idx="1502">
                  <c:v>8.4520547945205475</c:v>
                </c:pt>
                <c:pt idx="1503">
                  <c:v>8.4575342465753423</c:v>
                </c:pt>
                <c:pt idx="1504">
                  <c:v>8.4602739726027405</c:v>
                </c:pt>
                <c:pt idx="1505">
                  <c:v>8.463013698630137</c:v>
                </c:pt>
                <c:pt idx="1506">
                  <c:v>8.4657534246575334</c:v>
                </c:pt>
                <c:pt idx="1507">
                  <c:v>8.4904109589041088</c:v>
                </c:pt>
                <c:pt idx="1508">
                  <c:v>8.4958904109589035</c:v>
                </c:pt>
                <c:pt idx="1509">
                  <c:v>8.5013698630136982</c:v>
                </c:pt>
                <c:pt idx="1510">
                  <c:v>8.5041095890410965</c:v>
                </c:pt>
                <c:pt idx="1511">
                  <c:v>8.506849315068493</c:v>
                </c:pt>
                <c:pt idx="1512">
                  <c:v>8.5095890410958912</c:v>
                </c:pt>
                <c:pt idx="1513">
                  <c:v>8.5150684931506841</c:v>
                </c:pt>
                <c:pt idx="1514">
                  <c:v>8.5205479452054789</c:v>
                </c:pt>
                <c:pt idx="1515">
                  <c:v>8.5260273972602736</c:v>
                </c:pt>
                <c:pt idx="1516">
                  <c:v>8.5287671232876718</c:v>
                </c:pt>
                <c:pt idx="1517">
                  <c:v>8.5342465753424666</c:v>
                </c:pt>
                <c:pt idx="1518">
                  <c:v>8.536986301369863</c:v>
                </c:pt>
                <c:pt idx="1519">
                  <c:v>8.5397260273972595</c:v>
                </c:pt>
                <c:pt idx="1520">
                  <c:v>8.5452054794520542</c:v>
                </c:pt>
                <c:pt idx="1521">
                  <c:v>8.5479452054794525</c:v>
                </c:pt>
                <c:pt idx="1522">
                  <c:v>8.5506849315068489</c:v>
                </c:pt>
                <c:pt idx="1523">
                  <c:v>8.5534246575342472</c:v>
                </c:pt>
                <c:pt idx="1524">
                  <c:v>8.5589041095890419</c:v>
                </c:pt>
                <c:pt idx="1525">
                  <c:v>8.5643835616438349</c:v>
                </c:pt>
                <c:pt idx="1526">
                  <c:v>8.5698630136986296</c:v>
                </c:pt>
                <c:pt idx="1527">
                  <c:v>8.5726027397260278</c:v>
                </c:pt>
                <c:pt idx="1528">
                  <c:v>8.5835616438356173</c:v>
                </c:pt>
                <c:pt idx="1529">
                  <c:v>8.5890410958904102</c:v>
                </c:pt>
                <c:pt idx="1530">
                  <c:v>8.5917808219178085</c:v>
                </c:pt>
                <c:pt idx="1531">
                  <c:v>8.5972602739726032</c:v>
                </c:pt>
                <c:pt idx="1532">
                  <c:v>8.6082191780821926</c:v>
                </c:pt>
                <c:pt idx="1533">
                  <c:v>8.6136986301369856</c:v>
                </c:pt>
                <c:pt idx="1534">
                  <c:v>8.6164383561643838</c:v>
                </c:pt>
                <c:pt idx="1535">
                  <c:v>8.6191780821917803</c:v>
                </c:pt>
                <c:pt idx="1536">
                  <c:v>8.6219178082191785</c:v>
                </c:pt>
                <c:pt idx="1537">
                  <c:v>8.6273972602739732</c:v>
                </c:pt>
                <c:pt idx="1538">
                  <c:v>8.632876712328768</c:v>
                </c:pt>
                <c:pt idx="1539">
                  <c:v>8.6356164383561644</c:v>
                </c:pt>
                <c:pt idx="1540">
                  <c:v>8.6383561643835609</c:v>
                </c:pt>
                <c:pt idx="1541">
                  <c:v>8.6520547945205486</c:v>
                </c:pt>
                <c:pt idx="1542">
                  <c:v>8.6575342465753433</c:v>
                </c:pt>
                <c:pt idx="1543">
                  <c:v>8.6630136986301363</c:v>
                </c:pt>
                <c:pt idx="1544">
                  <c:v>8.6712328767123292</c:v>
                </c:pt>
                <c:pt idx="1545">
                  <c:v>8.6767123287671239</c:v>
                </c:pt>
                <c:pt idx="1546">
                  <c:v>8.6794520547945204</c:v>
                </c:pt>
                <c:pt idx="1547">
                  <c:v>8.6821917808219187</c:v>
                </c:pt>
                <c:pt idx="1548">
                  <c:v>8.6849315068493151</c:v>
                </c:pt>
                <c:pt idx="1549">
                  <c:v>8.6876712328767116</c:v>
                </c:pt>
                <c:pt idx="1550">
                  <c:v>8.6958904109589046</c:v>
                </c:pt>
                <c:pt idx="1551">
                  <c:v>8.7013698630136993</c:v>
                </c:pt>
                <c:pt idx="1552">
                  <c:v>8.7041095890410958</c:v>
                </c:pt>
                <c:pt idx="1553">
                  <c:v>8.706849315068494</c:v>
                </c:pt>
                <c:pt idx="1554">
                  <c:v>8.7205479452054799</c:v>
                </c:pt>
                <c:pt idx="1555">
                  <c:v>8.7232876712328764</c:v>
                </c:pt>
                <c:pt idx="1556">
                  <c:v>8.7260273972602747</c:v>
                </c:pt>
                <c:pt idx="1557">
                  <c:v>8.7397260273972606</c:v>
                </c:pt>
                <c:pt idx="1558">
                  <c:v>8.7452054794520553</c:v>
                </c:pt>
                <c:pt idx="1559">
                  <c:v>8.7479452054794518</c:v>
                </c:pt>
                <c:pt idx="1560">
                  <c:v>8.75068493150685</c:v>
                </c:pt>
                <c:pt idx="1561">
                  <c:v>8.7643835616438359</c:v>
                </c:pt>
                <c:pt idx="1562">
                  <c:v>8.7671232876712324</c:v>
                </c:pt>
                <c:pt idx="1563">
                  <c:v>8.7698630136986306</c:v>
                </c:pt>
                <c:pt idx="1564">
                  <c:v>8.7753424657534254</c:v>
                </c:pt>
                <c:pt idx="1565">
                  <c:v>8.7835616438356166</c:v>
                </c:pt>
                <c:pt idx="1566">
                  <c:v>8.7890410958904113</c:v>
                </c:pt>
                <c:pt idx="1567">
                  <c:v>8.7917808219178077</c:v>
                </c:pt>
                <c:pt idx="1568">
                  <c:v>8.794520547945206</c:v>
                </c:pt>
                <c:pt idx="1569">
                  <c:v>8.8082191780821919</c:v>
                </c:pt>
                <c:pt idx="1570">
                  <c:v>8.8109589041095884</c:v>
                </c:pt>
                <c:pt idx="1571">
                  <c:v>8.8136986301369866</c:v>
                </c:pt>
                <c:pt idx="1572">
                  <c:v>8.8328767123287673</c:v>
                </c:pt>
                <c:pt idx="1573">
                  <c:v>8.8356164383561637</c:v>
                </c:pt>
                <c:pt idx="1574">
                  <c:v>8.838356164383562</c:v>
                </c:pt>
                <c:pt idx="1575">
                  <c:v>8.8438356164383567</c:v>
                </c:pt>
                <c:pt idx="1576">
                  <c:v>8.8465753424657532</c:v>
                </c:pt>
                <c:pt idx="1577">
                  <c:v>8.8520547945205479</c:v>
                </c:pt>
                <c:pt idx="1578">
                  <c:v>8.8547945205479444</c:v>
                </c:pt>
                <c:pt idx="1579">
                  <c:v>8.8575342465753426</c:v>
                </c:pt>
                <c:pt idx="1580">
                  <c:v>8.8630136986301373</c:v>
                </c:pt>
                <c:pt idx="1581">
                  <c:v>8.8657534246575338</c:v>
                </c:pt>
                <c:pt idx="1582">
                  <c:v>8.8712328767123285</c:v>
                </c:pt>
                <c:pt idx="1583">
                  <c:v>8.8767123287671232</c:v>
                </c:pt>
                <c:pt idx="1584">
                  <c:v>8.8794520547945197</c:v>
                </c:pt>
                <c:pt idx="1585">
                  <c:v>8.882191780821918</c:v>
                </c:pt>
                <c:pt idx="1586">
                  <c:v>8.8849315068493144</c:v>
                </c:pt>
                <c:pt idx="1587">
                  <c:v>8.8876712328767127</c:v>
                </c:pt>
                <c:pt idx="1588">
                  <c:v>8.8904109589041092</c:v>
                </c:pt>
                <c:pt idx="1589">
                  <c:v>8.8958904109589039</c:v>
                </c:pt>
                <c:pt idx="1590">
                  <c:v>8.8986301369863021</c:v>
                </c:pt>
                <c:pt idx="1591">
                  <c:v>8.9013698630136986</c:v>
                </c:pt>
                <c:pt idx="1592">
                  <c:v>8.9041095890410951</c:v>
                </c:pt>
                <c:pt idx="1593">
                  <c:v>8.9068493150684933</c:v>
                </c:pt>
                <c:pt idx="1594">
                  <c:v>8.9095890410958898</c:v>
                </c:pt>
                <c:pt idx="1595">
                  <c:v>8.9205479452054792</c:v>
                </c:pt>
                <c:pt idx="1596">
                  <c:v>8.9232876712328775</c:v>
                </c:pt>
                <c:pt idx="1597">
                  <c:v>8.9260273972602739</c:v>
                </c:pt>
                <c:pt idx="1598">
                  <c:v>8.9342465753424651</c:v>
                </c:pt>
                <c:pt idx="1599">
                  <c:v>8.9397260273972599</c:v>
                </c:pt>
                <c:pt idx="1600">
                  <c:v>8.9452054794520546</c:v>
                </c:pt>
                <c:pt idx="1601">
                  <c:v>8.9479452054794528</c:v>
                </c:pt>
                <c:pt idx="1602">
                  <c:v>8.9506849315068493</c:v>
                </c:pt>
                <c:pt idx="1603">
                  <c:v>8.9534246575342458</c:v>
                </c:pt>
                <c:pt idx="1604">
                  <c:v>8.9589041095890405</c:v>
                </c:pt>
                <c:pt idx="1605">
                  <c:v>8.9643835616438352</c:v>
                </c:pt>
                <c:pt idx="1606">
                  <c:v>8.9698630136986299</c:v>
                </c:pt>
                <c:pt idx="1607">
                  <c:v>8.9726027397260282</c:v>
                </c:pt>
                <c:pt idx="1608">
                  <c:v>8.9780821917808211</c:v>
                </c:pt>
                <c:pt idx="1609">
                  <c:v>8.9835616438356158</c:v>
                </c:pt>
                <c:pt idx="1610">
                  <c:v>8.9863013698630141</c:v>
                </c:pt>
                <c:pt idx="1611">
                  <c:v>8.9890410958904106</c:v>
                </c:pt>
                <c:pt idx="1612">
                  <c:v>8.9917808219178088</c:v>
                </c:pt>
                <c:pt idx="1613">
                  <c:v>9.0109589041095894</c:v>
                </c:pt>
                <c:pt idx="1614">
                  <c:v>9.0136986301369859</c:v>
                </c:pt>
                <c:pt idx="1615">
                  <c:v>9.0164383561643842</c:v>
                </c:pt>
                <c:pt idx="1616">
                  <c:v>9.0191780821917806</c:v>
                </c:pt>
                <c:pt idx="1617">
                  <c:v>9.0219178082191789</c:v>
                </c:pt>
                <c:pt idx="1618">
                  <c:v>9.0273972602739718</c:v>
                </c:pt>
                <c:pt idx="1619">
                  <c:v>9.0301369863013701</c:v>
                </c:pt>
                <c:pt idx="1620">
                  <c:v>9.0328767123287665</c:v>
                </c:pt>
                <c:pt idx="1621">
                  <c:v>9.0356164383561648</c:v>
                </c:pt>
                <c:pt idx="1622">
                  <c:v>9.0383561643835613</c:v>
                </c:pt>
                <c:pt idx="1623">
                  <c:v>9.0465753424657542</c:v>
                </c:pt>
                <c:pt idx="1624">
                  <c:v>9.0520547945205472</c:v>
                </c:pt>
                <c:pt idx="1625">
                  <c:v>9.0547945205479454</c:v>
                </c:pt>
                <c:pt idx="1626">
                  <c:v>9.0575342465753419</c:v>
                </c:pt>
                <c:pt idx="1627">
                  <c:v>9.0602739726027401</c:v>
                </c:pt>
                <c:pt idx="1628">
                  <c:v>9.0630136986301366</c:v>
                </c:pt>
                <c:pt idx="1629">
                  <c:v>9.0657534246575349</c:v>
                </c:pt>
                <c:pt idx="1630">
                  <c:v>9.0684931506849313</c:v>
                </c:pt>
                <c:pt idx="1631">
                  <c:v>9.0739726027397261</c:v>
                </c:pt>
                <c:pt idx="1632">
                  <c:v>9.0767123287671225</c:v>
                </c:pt>
                <c:pt idx="1633">
                  <c:v>9.0794520547945208</c:v>
                </c:pt>
                <c:pt idx="1634">
                  <c:v>9.0904109589041102</c:v>
                </c:pt>
                <c:pt idx="1635">
                  <c:v>9.0931506849315067</c:v>
                </c:pt>
                <c:pt idx="1636">
                  <c:v>9.0986301369863014</c:v>
                </c:pt>
                <c:pt idx="1637">
                  <c:v>9.1342465753424662</c:v>
                </c:pt>
                <c:pt idx="1638">
                  <c:v>9.1424657534246574</c:v>
                </c:pt>
                <c:pt idx="1639">
                  <c:v>9.1452054794520556</c:v>
                </c:pt>
                <c:pt idx="1640">
                  <c:v>9.1589041095890416</c:v>
                </c:pt>
                <c:pt idx="1641">
                  <c:v>9.161643835616438</c:v>
                </c:pt>
                <c:pt idx="1642">
                  <c:v>9.1643835616438363</c:v>
                </c:pt>
                <c:pt idx="1643">
                  <c:v>9.1780821917808222</c:v>
                </c:pt>
                <c:pt idx="1644">
                  <c:v>9.1835616438356169</c:v>
                </c:pt>
                <c:pt idx="1645">
                  <c:v>9.1863013698630134</c:v>
                </c:pt>
                <c:pt idx="1646">
                  <c:v>9.1890410958904116</c:v>
                </c:pt>
                <c:pt idx="1647">
                  <c:v>9.2027397260273975</c:v>
                </c:pt>
                <c:pt idx="1648">
                  <c:v>9.205479452054794</c:v>
                </c:pt>
                <c:pt idx="1649">
                  <c:v>9.2082191780821923</c:v>
                </c:pt>
                <c:pt idx="1650">
                  <c:v>9.2109589041095887</c:v>
                </c:pt>
                <c:pt idx="1651">
                  <c:v>9.2164383561643834</c:v>
                </c:pt>
                <c:pt idx="1652">
                  <c:v>9.2219178082191782</c:v>
                </c:pt>
                <c:pt idx="1653">
                  <c:v>9.2273972602739729</c:v>
                </c:pt>
                <c:pt idx="1654">
                  <c:v>9.2301369863013694</c:v>
                </c:pt>
                <c:pt idx="1655">
                  <c:v>9.2328767123287676</c:v>
                </c:pt>
                <c:pt idx="1656">
                  <c:v>9.2356164383561641</c:v>
                </c:pt>
                <c:pt idx="1657">
                  <c:v>9.2410958904109588</c:v>
                </c:pt>
                <c:pt idx="1658">
                  <c:v>9.2520547945205482</c:v>
                </c:pt>
                <c:pt idx="1659">
                  <c:v>9.2657534246575342</c:v>
                </c:pt>
                <c:pt idx="1660">
                  <c:v>9.2767123287671236</c:v>
                </c:pt>
                <c:pt idx="1661">
                  <c:v>9.2904109589041095</c:v>
                </c:pt>
                <c:pt idx="1662">
                  <c:v>9.2958904109589042</c:v>
                </c:pt>
                <c:pt idx="1663">
                  <c:v>9.3150684931506849</c:v>
                </c:pt>
                <c:pt idx="1664">
                  <c:v>9.3178082191780813</c:v>
                </c:pt>
                <c:pt idx="1665">
                  <c:v>9.3205479452054796</c:v>
                </c:pt>
                <c:pt idx="1666">
                  <c:v>9.3369863013698637</c:v>
                </c:pt>
                <c:pt idx="1667">
                  <c:v>9.3397260273972602</c:v>
                </c:pt>
                <c:pt idx="1668">
                  <c:v>9.3452054794520549</c:v>
                </c:pt>
                <c:pt idx="1669">
                  <c:v>9.3479452054794514</c:v>
                </c:pt>
                <c:pt idx="1670">
                  <c:v>9.3534246575342461</c:v>
                </c:pt>
                <c:pt idx="1671">
                  <c:v>9.3589041095890408</c:v>
                </c:pt>
                <c:pt idx="1672">
                  <c:v>9.3616438356164391</c:v>
                </c:pt>
                <c:pt idx="1673">
                  <c:v>9.3643835616438356</c:v>
                </c:pt>
                <c:pt idx="1674">
                  <c:v>9.3726027397260268</c:v>
                </c:pt>
                <c:pt idx="1675">
                  <c:v>9.3780821917808215</c:v>
                </c:pt>
                <c:pt idx="1676">
                  <c:v>9.3808219178082197</c:v>
                </c:pt>
                <c:pt idx="1677">
                  <c:v>9.3835616438356162</c:v>
                </c:pt>
                <c:pt idx="1678">
                  <c:v>9.3863013698630144</c:v>
                </c:pt>
                <c:pt idx="1679">
                  <c:v>9.3917808219178074</c:v>
                </c:pt>
                <c:pt idx="1680">
                  <c:v>9.3972602739726021</c:v>
                </c:pt>
                <c:pt idx="1681">
                  <c:v>9.4027397260273968</c:v>
                </c:pt>
                <c:pt idx="1682">
                  <c:v>9.4301369863013704</c:v>
                </c:pt>
                <c:pt idx="1683">
                  <c:v>9.4356164383561651</c:v>
                </c:pt>
                <c:pt idx="1684">
                  <c:v>9.4410958904109581</c:v>
                </c:pt>
                <c:pt idx="1685">
                  <c:v>9.4465753424657528</c:v>
                </c:pt>
                <c:pt idx="1686">
                  <c:v>9.4493150684931511</c:v>
                </c:pt>
                <c:pt idx="1687">
                  <c:v>9.4520547945205475</c:v>
                </c:pt>
                <c:pt idx="1688">
                  <c:v>9.4547945205479458</c:v>
                </c:pt>
                <c:pt idx="1689">
                  <c:v>9.4575342465753423</c:v>
                </c:pt>
                <c:pt idx="1690">
                  <c:v>9.4602739726027405</c:v>
                </c:pt>
                <c:pt idx="1691">
                  <c:v>9.4657534246575334</c:v>
                </c:pt>
                <c:pt idx="1692">
                  <c:v>9.4684931506849317</c:v>
                </c:pt>
                <c:pt idx="1693">
                  <c:v>9.4712328767123282</c:v>
                </c:pt>
                <c:pt idx="1694">
                  <c:v>9.4739726027397264</c:v>
                </c:pt>
                <c:pt idx="1695">
                  <c:v>9.4794520547945211</c:v>
                </c:pt>
                <c:pt idx="1696">
                  <c:v>9.4849315068493159</c:v>
                </c:pt>
                <c:pt idx="1697">
                  <c:v>9.4904109589041088</c:v>
                </c:pt>
                <c:pt idx="1698">
                  <c:v>9.493150684931507</c:v>
                </c:pt>
                <c:pt idx="1699">
                  <c:v>9.4958904109589035</c:v>
                </c:pt>
                <c:pt idx="1700">
                  <c:v>9.4986301369863018</c:v>
                </c:pt>
                <c:pt idx="1701">
                  <c:v>9.5013698630136982</c:v>
                </c:pt>
                <c:pt idx="1702">
                  <c:v>9.5041095890410965</c:v>
                </c:pt>
                <c:pt idx="1703">
                  <c:v>9.5095890410958912</c:v>
                </c:pt>
                <c:pt idx="1704">
                  <c:v>9.5123287671232877</c:v>
                </c:pt>
                <c:pt idx="1705">
                  <c:v>9.5150684931506841</c:v>
                </c:pt>
                <c:pt idx="1706">
                  <c:v>9.5178082191780824</c:v>
                </c:pt>
                <c:pt idx="1707">
                  <c:v>9.5232876712328771</c:v>
                </c:pt>
                <c:pt idx="1708">
                  <c:v>9.5287671232876718</c:v>
                </c:pt>
                <c:pt idx="1709">
                  <c:v>9.5342465753424666</c:v>
                </c:pt>
                <c:pt idx="1710">
                  <c:v>9.536986301369863</c:v>
                </c:pt>
                <c:pt idx="1711">
                  <c:v>9.5479452054794525</c:v>
                </c:pt>
                <c:pt idx="1712">
                  <c:v>9.5534246575342472</c:v>
                </c:pt>
                <c:pt idx="1713">
                  <c:v>9.5561643835616437</c:v>
                </c:pt>
                <c:pt idx="1714">
                  <c:v>9.5726027397260278</c:v>
                </c:pt>
                <c:pt idx="1715">
                  <c:v>9.5780821917808225</c:v>
                </c:pt>
                <c:pt idx="1716">
                  <c:v>9.580821917808219</c:v>
                </c:pt>
                <c:pt idx="1717">
                  <c:v>9.5917808219178085</c:v>
                </c:pt>
                <c:pt idx="1718">
                  <c:v>9.5972602739726032</c:v>
                </c:pt>
                <c:pt idx="1719">
                  <c:v>9.6</c:v>
                </c:pt>
                <c:pt idx="1720">
                  <c:v>9.6027397260273979</c:v>
                </c:pt>
                <c:pt idx="1721">
                  <c:v>9.6054794520547944</c:v>
                </c:pt>
                <c:pt idx="1722">
                  <c:v>9.6164383561643838</c:v>
                </c:pt>
                <c:pt idx="1723">
                  <c:v>9.6219178082191785</c:v>
                </c:pt>
                <c:pt idx="1724">
                  <c:v>9.624657534246575</c:v>
                </c:pt>
                <c:pt idx="1725">
                  <c:v>9.6301369863013697</c:v>
                </c:pt>
                <c:pt idx="1726">
                  <c:v>9.6356164383561644</c:v>
                </c:pt>
                <c:pt idx="1727">
                  <c:v>9.6410958904109592</c:v>
                </c:pt>
                <c:pt idx="1728">
                  <c:v>9.6438356164383556</c:v>
                </c:pt>
                <c:pt idx="1729">
                  <c:v>9.6465753424657539</c:v>
                </c:pt>
                <c:pt idx="1730">
                  <c:v>9.6493150684931503</c:v>
                </c:pt>
                <c:pt idx="1731">
                  <c:v>9.6602739726027398</c:v>
                </c:pt>
                <c:pt idx="1732">
                  <c:v>9.668493150684931</c:v>
                </c:pt>
                <c:pt idx="1733">
                  <c:v>9.6767123287671239</c:v>
                </c:pt>
                <c:pt idx="1734">
                  <c:v>9.6794520547945204</c:v>
                </c:pt>
                <c:pt idx="1735">
                  <c:v>9.6876712328767116</c:v>
                </c:pt>
                <c:pt idx="1736">
                  <c:v>9.6904109589041099</c:v>
                </c:pt>
                <c:pt idx="1737">
                  <c:v>9.6931506849315063</c:v>
                </c:pt>
                <c:pt idx="1738">
                  <c:v>9.7095890410958905</c:v>
                </c:pt>
                <c:pt idx="1739">
                  <c:v>9.712328767123287</c:v>
                </c:pt>
                <c:pt idx="1740">
                  <c:v>9.7150684931506852</c:v>
                </c:pt>
                <c:pt idx="1741">
                  <c:v>9.7287671232876711</c:v>
                </c:pt>
                <c:pt idx="1742">
                  <c:v>9.7315068493150694</c:v>
                </c:pt>
                <c:pt idx="1743">
                  <c:v>9.7342465753424658</c:v>
                </c:pt>
                <c:pt idx="1744">
                  <c:v>9.7369863013698623</c:v>
                </c:pt>
                <c:pt idx="1745">
                  <c:v>9.7397260273972606</c:v>
                </c:pt>
                <c:pt idx="1746">
                  <c:v>9.742465753424657</c:v>
                </c:pt>
                <c:pt idx="1747">
                  <c:v>9.7479452054794518</c:v>
                </c:pt>
                <c:pt idx="1748">
                  <c:v>9.7534246575342465</c:v>
                </c:pt>
                <c:pt idx="1749">
                  <c:v>9.7561643835616429</c:v>
                </c:pt>
                <c:pt idx="1750">
                  <c:v>9.7589041095890412</c:v>
                </c:pt>
                <c:pt idx="1751">
                  <c:v>9.7671232876712324</c:v>
                </c:pt>
                <c:pt idx="1752">
                  <c:v>9.7698630136986306</c:v>
                </c:pt>
                <c:pt idx="1753">
                  <c:v>9.7726027397260271</c:v>
                </c:pt>
                <c:pt idx="1754">
                  <c:v>9.7753424657534254</c:v>
                </c:pt>
                <c:pt idx="1755">
                  <c:v>9.7780821917808218</c:v>
                </c:pt>
                <c:pt idx="1756">
                  <c:v>9.7808219178082183</c:v>
                </c:pt>
                <c:pt idx="1757">
                  <c:v>9.7835616438356166</c:v>
                </c:pt>
                <c:pt idx="1758">
                  <c:v>9.786301369863013</c:v>
                </c:pt>
                <c:pt idx="1759">
                  <c:v>9.7890410958904113</c:v>
                </c:pt>
                <c:pt idx="1760">
                  <c:v>9.7917808219178077</c:v>
                </c:pt>
                <c:pt idx="1761">
                  <c:v>9.8109589041095884</c:v>
                </c:pt>
                <c:pt idx="1762">
                  <c:v>9.8164383561643831</c:v>
                </c:pt>
                <c:pt idx="1763">
                  <c:v>9.8191780821917813</c:v>
                </c:pt>
                <c:pt idx="1764">
                  <c:v>9.8219178082191778</c:v>
                </c:pt>
                <c:pt idx="1765">
                  <c:v>9.8246575342465761</c:v>
                </c:pt>
                <c:pt idx="1766">
                  <c:v>9.8273972602739725</c:v>
                </c:pt>
                <c:pt idx="1767">
                  <c:v>9.8328767123287673</c:v>
                </c:pt>
                <c:pt idx="1768">
                  <c:v>9.8438356164383567</c:v>
                </c:pt>
                <c:pt idx="1769">
                  <c:v>9.8520547945205479</c:v>
                </c:pt>
                <c:pt idx="1770">
                  <c:v>9.8547945205479444</c:v>
                </c:pt>
                <c:pt idx="1771">
                  <c:v>9.8602739726027391</c:v>
                </c:pt>
                <c:pt idx="1772">
                  <c:v>9.8630136986301373</c:v>
                </c:pt>
                <c:pt idx="1773">
                  <c:v>9.8657534246575338</c:v>
                </c:pt>
                <c:pt idx="1774">
                  <c:v>9.868493150684932</c:v>
                </c:pt>
                <c:pt idx="1775">
                  <c:v>9.8794520547945197</c:v>
                </c:pt>
                <c:pt idx="1776">
                  <c:v>9.8849315068493144</c:v>
                </c:pt>
                <c:pt idx="1777">
                  <c:v>9.8876712328767127</c:v>
                </c:pt>
                <c:pt idx="1778">
                  <c:v>9.8904109589041092</c:v>
                </c:pt>
                <c:pt idx="1779">
                  <c:v>9.8931506849315074</c:v>
                </c:pt>
                <c:pt idx="1780">
                  <c:v>9.8986301369863021</c:v>
                </c:pt>
                <c:pt idx="1781">
                  <c:v>9.9013698630136986</c:v>
                </c:pt>
                <c:pt idx="1782">
                  <c:v>9.9068493150684933</c:v>
                </c:pt>
                <c:pt idx="1783">
                  <c:v>9.9095890410958898</c:v>
                </c:pt>
                <c:pt idx="1784">
                  <c:v>9.912328767123288</c:v>
                </c:pt>
                <c:pt idx="1785">
                  <c:v>9.9150684931506845</c:v>
                </c:pt>
                <c:pt idx="1786">
                  <c:v>9.9260273972602739</c:v>
                </c:pt>
                <c:pt idx="1787">
                  <c:v>9.9397260273972599</c:v>
                </c:pt>
                <c:pt idx="1788">
                  <c:v>9.9424657534246581</c:v>
                </c:pt>
                <c:pt idx="1789">
                  <c:v>9.9479452054794528</c:v>
                </c:pt>
                <c:pt idx="1790">
                  <c:v>9.9506849315068493</c:v>
                </c:pt>
                <c:pt idx="1791">
                  <c:v>9.9534246575342458</c:v>
                </c:pt>
                <c:pt idx="1792">
                  <c:v>9.956164383561644</c:v>
                </c:pt>
                <c:pt idx="1793">
                  <c:v>9.9589041095890405</c:v>
                </c:pt>
                <c:pt idx="1794">
                  <c:v>9.9698630136986299</c:v>
                </c:pt>
                <c:pt idx="1795">
                  <c:v>9.9726027397260282</c:v>
                </c:pt>
                <c:pt idx="1796">
                  <c:v>9.9753424657534246</c:v>
                </c:pt>
                <c:pt idx="1797">
                  <c:v>9.9808219178082194</c:v>
                </c:pt>
                <c:pt idx="1798">
                  <c:v>9.9917808219178088</c:v>
                </c:pt>
                <c:pt idx="1799">
                  <c:v>10</c:v>
                </c:pt>
                <c:pt idx="1800">
                  <c:v>10.010958904109589</c:v>
                </c:pt>
                <c:pt idx="1801">
                  <c:v>10.019178082191781</c:v>
                </c:pt>
                <c:pt idx="1802">
                  <c:v>10.021917808219179</c:v>
                </c:pt>
                <c:pt idx="1803">
                  <c:v>10.024657534246575</c:v>
                </c:pt>
                <c:pt idx="1804">
                  <c:v>10.038356164383561</c:v>
                </c:pt>
                <c:pt idx="1805">
                  <c:v>10.04109589041096</c:v>
                </c:pt>
                <c:pt idx="1806">
                  <c:v>10.043835616438356</c:v>
                </c:pt>
                <c:pt idx="1807">
                  <c:v>10.046575342465754</c:v>
                </c:pt>
                <c:pt idx="1808">
                  <c:v>10.054794520547945</c:v>
                </c:pt>
                <c:pt idx="1809">
                  <c:v>10.06027397260274</c:v>
                </c:pt>
                <c:pt idx="1810">
                  <c:v>10.063013698630137</c:v>
                </c:pt>
                <c:pt idx="1811">
                  <c:v>10.065753424657535</c:v>
                </c:pt>
                <c:pt idx="1812">
                  <c:v>10.068493150684931</c:v>
                </c:pt>
                <c:pt idx="1813">
                  <c:v>10.087671232876712</c:v>
                </c:pt>
                <c:pt idx="1814">
                  <c:v>10.09041095890411</c:v>
                </c:pt>
                <c:pt idx="1815">
                  <c:v>10.104109589041096</c:v>
                </c:pt>
                <c:pt idx="1816">
                  <c:v>10.109589041095891</c:v>
                </c:pt>
                <c:pt idx="1817">
                  <c:v>10.112328767123287</c:v>
                </c:pt>
                <c:pt idx="1818">
                  <c:v>10.123287671232877</c:v>
                </c:pt>
                <c:pt idx="1819">
                  <c:v>10.134246575342466</c:v>
                </c:pt>
                <c:pt idx="1820">
                  <c:v>10.136986301369863</c:v>
                </c:pt>
                <c:pt idx="1821">
                  <c:v>10.139726027397261</c:v>
                </c:pt>
                <c:pt idx="1822">
                  <c:v>10.142465753424657</c:v>
                </c:pt>
                <c:pt idx="1823">
                  <c:v>10.153424657534247</c:v>
                </c:pt>
                <c:pt idx="1824">
                  <c:v>10.167123287671233</c:v>
                </c:pt>
                <c:pt idx="1825">
                  <c:v>10.172602739726027</c:v>
                </c:pt>
                <c:pt idx="1826">
                  <c:v>10.175342465753424</c:v>
                </c:pt>
                <c:pt idx="1827">
                  <c:v>10.178082191780822</c:v>
                </c:pt>
                <c:pt idx="1828">
                  <c:v>10.180821917808219</c:v>
                </c:pt>
                <c:pt idx="1829">
                  <c:v>10.186301369863013</c:v>
                </c:pt>
                <c:pt idx="1830">
                  <c:v>10.191780821917808</c:v>
                </c:pt>
                <c:pt idx="1831">
                  <c:v>10.194520547945206</c:v>
                </c:pt>
                <c:pt idx="1832">
                  <c:v>10.197260273972603</c:v>
                </c:pt>
                <c:pt idx="1833">
                  <c:v>10.199999999999999</c:v>
                </c:pt>
                <c:pt idx="1834">
                  <c:v>10.216438356164383</c:v>
                </c:pt>
                <c:pt idx="1835">
                  <c:v>10.221917808219178</c:v>
                </c:pt>
                <c:pt idx="1836">
                  <c:v>10.224657534246575</c:v>
                </c:pt>
                <c:pt idx="1837">
                  <c:v>10.230136986301369</c:v>
                </c:pt>
                <c:pt idx="1838">
                  <c:v>10.235616438356164</c:v>
                </c:pt>
                <c:pt idx="1839">
                  <c:v>10.241095890410959</c:v>
                </c:pt>
                <c:pt idx="1840">
                  <c:v>10.243835616438357</c:v>
                </c:pt>
                <c:pt idx="1841">
                  <c:v>10.254794520547945</c:v>
                </c:pt>
                <c:pt idx="1842">
                  <c:v>10.260273972602739</c:v>
                </c:pt>
                <c:pt idx="1843">
                  <c:v>10.265753424657534</c:v>
                </c:pt>
                <c:pt idx="1844">
                  <c:v>10.268493150684931</c:v>
                </c:pt>
                <c:pt idx="1845">
                  <c:v>10.282191780821918</c:v>
                </c:pt>
                <c:pt idx="1846">
                  <c:v>10.284931506849315</c:v>
                </c:pt>
                <c:pt idx="1847">
                  <c:v>10.287671232876713</c:v>
                </c:pt>
                <c:pt idx="1848">
                  <c:v>10.29041095890411</c:v>
                </c:pt>
                <c:pt idx="1849">
                  <c:v>10.293150684931506</c:v>
                </c:pt>
                <c:pt idx="1850">
                  <c:v>10.298630136986301</c:v>
                </c:pt>
                <c:pt idx="1851">
                  <c:v>10.301369863013699</c:v>
                </c:pt>
                <c:pt idx="1852">
                  <c:v>10.304109589041095</c:v>
                </c:pt>
                <c:pt idx="1853">
                  <c:v>10.306849315068494</c:v>
                </c:pt>
                <c:pt idx="1854">
                  <c:v>10.317808219178081</c:v>
                </c:pt>
                <c:pt idx="1855">
                  <c:v>10.323287671232876</c:v>
                </c:pt>
                <c:pt idx="1856">
                  <c:v>10.326027397260274</c:v>
                </c:pt>
                <c:pt idx="1857">
                  <c:v>10.328767123287671</c:v>
                </c:pt>
                <c:pt idx="1858">
                  <c:v>10.331506849315069</c:v>
                </c:pt>
                <c:pt idx="1859">
                  <c:v>10.345205479452055</c:v>
                </c:pt>
                <c:pt idx="1860">
                  <c:v>10.347945205479451</c:v>
                </c:pt>
                <c:pt idx="1861">
                  <c:v>10.35068493150685</c:v>
                </c:pt>
                <c:pt idx="1862">
                  <c:v>10.353424657534246</c:v>
                </c:pt>
                <c:pt idx="1863">
                  <c:v>10.367123287671232</c:v>
                </c:pt>
                <c:pt idx="1864">
                  <c:v>10.375342465753425</c:v>
                </c:pt>
                <c:pt idx="1865">
                  <c:v>10.38082191780822</c:v>
                </c:pt>
                <c:pt idx="1866">
                  <c:v>10.386301369863014</c:v>
                </c:pt>
                <c:pt idx="1867">
                  <c:v>10.405479452054795</c:v>
                </c:pt>
                <c:pt idx="1868">
                  <c:v>10.41095890410959</c:v>
                </c:pt>
                <c:pt idx="1869">
                  <c:v>10.416438356164383</c:v>
                </c:pt>
                <c:pt idx="1870">
                  <c:v>10.43013698630137</c:v>
                </c:pt>
                <c:pt idx="1871">
                  <c:v>10.435616438356165</c:v>
                </c:pt>
                <c:pt idx="1872">
                  <c:v>10.438356164383562</c:v>
                </c:pt>
                <c:pt idx="1873">
                  <c:v>10.443835616438356</c:v>
                </c:pt>
                <c:pt idx="1874">
                  <c:v>10.449315068493151</c:v>
                </c:pt>
                <c:pt idx="1875">
                  <c:v>10.454794520547946</c:v>
                </c:pt>
                <c:pt idx="1876">
                  <c:v>10.457534246575342</c:v>
                </c:pt>
                <c:pt idx="1877">
                  <c:v>10.46027397260274</c:v>
                </c:pt>
                <c:pt idx="1878">
                  <c:v>10.463013698630137</c:v>
                </c:pt>
                <c:pt idx="1879">
                  <c:v>10.468493150684932</c:v>
                </c:pt>
                <c:pt idx="1880">
                  <c:v>10.473972602739726</c:v>
                </c:pt>
                <c:pt idx="1881">
                  <c:v>10.476712328767123</c:v>
                </c:pt>
                <c:pt idx="1882">
                  <c:v>10.479452054794521</c:v>
                </c:pt>
                <c:pt idx="1883">
                  <c:v>10.482191780821918</c:v>
                </c:pt>
                <c:pt idx="1884">
                  <c:v>10.487671232876712</c:v>
                </c:pt>
                <c:pt idx="1885">
                  <c:v>10.493150684931507</c:v>
                </c:pt>
                <c:pt idx="1886">
                  <c:v>10.501369863013698</c:v>
                </c:pt>
                <c:pt idx="1887">
                  <c:v>10.506849315068493</c:v>
                </c:pt>
                <c:pt idx="1888">
                  <c:v>10.512328767123288</c:v>
                </c:pt>
                <c:pt idx="1889">
                  <c:v>10.517808219178082</c:v>
                </c:pt>
                <c:pt idx="1890">
                  <c:v>10.520547945205479</c:v>
                </c:pt>
                <c:pt idx="1891">
                  <c:v>10.523287671232877</c:v>
                </c:pt>
                <c:pt idx="1892">
                  <c:v>10.526027397260274</c:v>
                </c:pt>
                <c:pt idx="1893">
                  <c:v>10.531506849315068</c:v>
                </c:pt>
                <c:pt idx="1894">
                  <c:v>10.536986301369863</c:v>
                </c:pt>
                <c:pt idx="1895">
                  <c:v>10.542465753424658</c:v>
                </c:pt>
                <c:pt idx="1896">
                  <c:v>10.556164383561644</c:v>
                </c:pt>
                <c:pt idx="1897">
                  <c:v>10.561643835616438</c:v>
                </c:pt>
                <c:pt idx="1898">
                  <c:v>10.567123287671233</c:v>
                </c:pt>
                <c:pt idx="1899">
                  <c:v>10.580821917808219</c:v>
                </c:pt>
                <c:pt idx="1900">
                  <c:v>10.586301369863014</c:v>
                </c:pt>
                <c:pt idx="1901">
                  <c:v>10.58904109589041</c:v>
                </c:pt>
                <c:pt idx="1902">
                  <c:v>10.591780821917808</c:v>
                </c:pt>
                <c:pt idx="1903">
                  <c:v>10.6</c:v>
                </c:pt>
                <c:pt idx="1904">
                  <c:v>10.605479452054794</c:v>
                </c:pt>
                <c:pt idx="1905">
                  <c:v>10.608219178082193</c:v>
                </c:pt>
                <c:pt idx="1906">
                  <c:v>10.610958904109589</c:v>
                </c:pt>
                <c:pt idx="1907">
                  <c:v>10.613698630136986</c:v>
                </c:pt>
                <c:pt idx="1908">
                  <c:v>10.624657534246575</c:v>
                </c:pt>
                <c:pt idx="1909">
                  <c:v>10.63013698630137</c:v>
                </c:pt>
                <c:pt idx="1910">
                  <c:v>10.632876712328768</c:v>
                </c:pt>
                <c:pt idx="1911">
                  <c:v>10.643835616438356</c:v>
                </c:pt>
                <c:pt idx="1912">
                  <c:v>10.64931506849315</c:v>
                </c:pt>
                <c:pt idx="1913">
                  <c:v>10.652054794520549</c:v>
                </c:pt>
                <c:pt idx="1914">
                  <c:v>10.654794520547945</c:v>
                </c:pt>
                <c:pt idx="1915">
                  <c:v>10.668493150684931</c:v>
                </c:pt>
                <c:pt idx="1916">
                  <c:v>10.673972602739726</c:v>
                </c:pt>
                <c:pt idx="1917">
                  <c:v>10.676712328767124</c:v>
                </c:pt>
                <c:pt idx="1918">
                  <c:v>10.67945205479452</c:v>
                </c:pt>
                <c:pt idx="1919">
                  <c:v>10.687671232876712</c:v>
                </c:pt>
                <c:pt idx="1920">
                  <c:v>10.693150684931506</c:v>
                </c:pt>
                <c:pt idx="1921">
                  <c:v>10.695890410958905</c:v>
                </c:pt>
                <c:pt idx="1922">
                  <c:v>10.698630136986301</c:v>
                </c:pt>
                <c:pt idx="1923">
                  <c:v>10.701369863013699</c:v>
                </c:pt>
                <c:pt idx="1924">
                  <c:v>10.704109589041096</c:v>
                </c:pt>
                <c:pt idx="1925">
                  <c:v>10.706849315068494</c:v>
                </c:pt>
                <c:pt idx="1926">
                  <c:v>10.712328767123287</c:v>
                </c:pt>
                <c:pt idx="1927">
                  <c:v>10.717808219178082</c:v>
                </c:pt>
                <c:pt idx="1928">
                  <c:v>10.72054794520548</c:v>
                </c:pt>
                <c:pt idx="1929">
                  <c:v>10.723287671232876</c:v>
                </c:pt>
                <c:pt idx="1930">
                  <c:v>10.728767123287671</c:v>
                </c:pt>
                <c:pt idx="1931">
                  <c:v>10.731506849315069</c:v>
                </c:pt>
                <c:pt idx="1932">
                  <c:v>10.736986301369862</c:v>
                </c:pt>
                <c:pt idx="1933">
                  <c:v>10.739726027397261</c:v>
                </c:pt>
                <c:pt idx="1934">
                  <c:v>10.742465753424657</c:v>
                </c:pt>
                <c:pt idx="1935">
                  <c:v>10.745205479452055</c:v>
                </c:pt>
                <c:pt idx="1936">
                  <c:v>10.747945205479452</c:v>
                </c:pt>
                <c:pt idx="1937">
                  <c:v>10.75068493150685</c:v>
                </c:pt>
                <c:pt idx="1938">
                  <c:v>10.753424657534246</c:v>
                </c:pt>
                <c:pt idx="1939">
                  <c:v>10.756164383561643</c:v>
                </c:pt>
                <c:pt idx="1940">
                  <c:v>10.761643835616438</c:v>
                </c:pt>
                <c:pt idx="1941">
                  <c:v>10.764383561643836</c:v>
                </c:pt>
                <c:pt idx="1942">
                  <c:v>10.780821917808218</c:v>
                </c:pt>
                <c:pt idx="1943">
                  <c:v>10.783561643835617</c:v>
                </c:pt>
                <c:pt idx="1944">
                  <c:v>10.786301369863013</c:v>
                </c:pt>
                <c:pt idx="1945">
                  <c:v>10.789041095890411</c:v>
                </c:pt>
                <c:pt idx="1946">
                  <c:v>10.8</c:v>
                </c:pt>
                <c:pt idx="1947">
                  <c:v>10.805479452054794</c:v>
                </c:pt>
                <c:pt idx="1948">
                  <c:v>10.808219178082192</c:v>
                </c:pt>
                <c:pt idx="1949">
                  <c:v>10.810958904109588</c:v>
                </c:pt>
                <c:pt idx="1950">
                  <c:v>10.824657534246576</c:v>
                </c:pt>
                <c:pt idx="1951">
                  <c:v>10.827397260273973</c:v>
                </c:pt>
                <c:pt idx="1952">
                  <c:v>10.849315068493151</c:v>
                </c:pt>
                <c:pt idx="1953">
                  <c:v>10.852054794520548</c:v>
                </c:pt>
                <c:pt idx="1954">
                  <c:v>10.854794520547944</c:v>
                </c:pt>
                <c:pt idx="1955">
                  <c:v>10.868493150684932</c:v>
                </c:pt>
                <c:pt idx="1956">
                  <c:v>10.871232876712329</c:v>
                </c:pt>
                <c:pt idx="1957">
                  <c:v>10.873972602739727</c:v>
                </c:pt>
                <c:pt idx="1958">
                  <c:v>10.87945205479452</c:v>
                </c:pt>
                <c:pt idx="1959">
                  <c:v>10.92876712328767</c:v>
                </c:pt>
                <c:pt idx="1960">
                  <c:v>10.945205479452055</c:v>
                </c:pt>
                <c:pt idx="1961">
                  <c:v>10.956164383561644</c:v>
                </c:pt>
                <c:pt idx="1962">
                  <c:v>10.95890410958904</c:v>
                </c:pt>
                <c:pt idx="1963">
                  <c:v>10.967123287671233</c:v>
                </c:pt>
                <c:pt idx="1964">
                  <c:v>10.980821917808219</c:v>
                </c:pt>
                <c:pt idx="1965">
                  <c:v>10.983561643835616</c:v>
                </c:pt>
                <c:pt idx="1966">
                  <c:v>10.989041095890411</c:v>
                </c:pt>
                <c:pt idx="1967">
                  <c:v>10.994520547945205</c:v>
                </c:pt>
                <c:pt idx="1968">
                  <c:v>11</c:v>
                </c:pt>
                <c:pt idx="1969">
                  <c:v>11.002739726027396</c:v>
                </c:pt>
                <c:pt idx="1970">
                  <c:v>11.005479452054795</c:v>
                </c:pt>
                <c:pt idx="1971">
                  <c:v>11.008219178082191</c:v>
                </c:pt>
                <c:pt idx="1972">
                  <c:v>11.010958904109589</c:v>
                </c:pt>
                <c:pt idx="1973">
                  <c:v>11.013698630136986</c:v>
                </c:pt>
                <c:pt idx="1974">
                  <c:v>11.019178082191781</c:v>
                </c:pt>
                <c:pt idx="1975">
                  <c:v>11.024657534246575</c:v>
                </c:pt>
                <c:pt idx="1976">
                  <c:v>11.027397260273972</c:v>
                </c:pt>
                <c:pt idx="1977">
                  <c:v>11.032876712328767</c:v>
                </c:pt>
                <c:pt idx="1978">
                  <c:v>11.038356164383561</c:v>
                </c:pt>
                <c:pt idx="1979">
                  <c:v>11.043835616438356</c:v>
                </c:pt>
                <c:pt idx="1980">
                  <c:v>11.046575342465754</c:v>
                </c:pt>
                <c:pt idx="1981">
                  <c:v>11.049315068493151</c:v>
                </c:pt>
                <c:pt idx="1982">
                  <c:v>11.052054794520547</c:v>
                </c:pt>
                <c:pt idx="1983">
                  <c:v>11.054794520547945</c:v>
                </c:pt>
                <c:pt idx="1984">
                  <c:v>11.057534246575342</c:v>
                </c:pt>
                <c:pt idx="1985">
                  <c:v>11.07123287671233</c:v>
                </c:pt>
                <c:pt idx="1986">
                  <c:v>11.073972602739726</c:v>
                </c:pt>
                <c:pt idx="1987">
                  <c:v>11.076712328767123</c:v>
                </c:pt>
                <c:pt idx="1988">
                  <c:v>11.087671232876712</c:v>
                </c:pt>
                <c:pt idx="1989">
                  <c:v>11.093150684931507</c:v>
                </c:pt>
                <c:pt idx="1990">
                  <c:v>11.101369863013698</c:v>
                </c:pt>
                <c:pt idx="1991">
                  <c:v>11.106849315068493</c:v>
                </c:pt>
                <c:pt idx="1992">
                  <c:v>11.112328767123287</c:v>
                </c:pt>
                <c:pt idx="1993">
                  <c:v>11.115068493150686</c:v>
                </c:pt>
                <c:pt idx="1994">
                  <c:v>11.117808219178082</c:v>
                </c:pt>
                <c:pt idx="1995">
                  <c:v>11.12054794520548</c:v>
                </c:pt>
                <c:pt idx="1996">
                  <c:v>11.123287671232877</c:v>
                </c:pt>
                <c:pt idx="1997">
                  <c:v>11.131506849315068</c:v>
                </c:pt>
                <c:pt idx="1998">
                  <c:v>11.134246575342466</c:v>
                </c:pt>
                <c:pt idx="1999">
                  <c:v>11.136986301369863</c:v>
                </c:pt>
                <c:pt idx="2000">
                  <c:v>11.139726027397261</c:v>
                </c:pt>
                <c:pt idx="2001">
                  <c:v>11.145205479452056</c:v>
                </c:pt>
                <c:pt idx="2002">
                  <c:v>11.156164383561643</c:v>
                </c:pt>
                <c:pt idx="2003">
                  <c:v>11.158904109589042</c:v>
                </c:pt>
                <c:pt idx="2004">
                  <c:v>11.161643835616438</c:v>
                </c:pt>
                <c:pt idx="2005">
                  <c:v>11.164383561643836</c:v>
                </c:pt>
                <c:pt idx="2006">
                  <c:v>11.180821917808219</c:v>
                </c:pt>
                <c:pt idx="2007">
                  <c:v>11.189041095890412</c:v>
                </c:pt>
                <c:pt idx="2008">
                  <c:v>11.194520547945206</c:v>
                </c:pt>
                <c:pt idx="2009">
                  <c:v>11.2</c:v>
                </c:pt>
                <c:pt idx="2010">
                  <c:v>11.202739726027398</c:v>
                </c:pt>
                <c:pt idx="2011">
                  <c:v>11.205479452054794</c:v>
                </c:pt>
                <c:pt idx="2012">
                  <c:v>11.219178082191782</c:v>
                </c:pt>
                <c:pt idx="2013">
                  <c:v>11.221917808219178</c:v>
                </c:pt>
                <c:pt idx="2014">
                  <c:v>11.224657534246575</c:v>
                </c:pt>
                <c:pt idx="2015">
                  <c:v>11.227397260273973</c:v>
                </c:pt>
                <c:pt idx="2016">
                  <c:v>11.230136986301369</c:v>
                </c:pt>
                <c:pt idx="2017">
                  <c:v>11.238356164383562</c:v>
                </c:pt>
                <c:pt idx="2018">
                  <c:v>11.243835616438357</c:v>
                </c:pt>
                <c:pt idx="2019">
                  <c:v>11.257534246575343</c:v>
                </c:pt>
                <c:pt idx="2020">
                  <c:v>11.263013698630138</c:v>
                </c:pt>
                <c:pt idx="2021">
                  <c:v>11.265753424657534</c:v>
                </c:pt>
                <c:pt idx="2022">
                  <c:v>11.268493150684931</c:v>
                </c:pt>
                <c:pt idx="2023">
                  <c:v>11.273972602739725</c:v>
                </c:pt>
                <c:pt idx="2024">
                  <c:v>11.276712328767124</c:v>
                </c:pt>
                <c:pt idx="2025">
                  <c:v>11.284931506849315</c:v>
                </c:pt>
                <c:pt idx="2026">
                  <c:v>11.287671232876713</c:v>
                </c:pt>
                <c:pt idx="2027">
                  <c:v>11.295890410958904</c:v>
                </c:pt>
                <c:pt idx="2028">
                  <c:v>11.298630136986301</c:v>
                </c:pt>
                <c:pt idx="2029">
                  <c:v>11.301369863013699</c:v>
                </c:pt>
                <c:pt idx="2030">
                  <c:v>11.306849315068494</c:v>
                </c:pt>
                <c:pt idx="2031">
                  <c:v>11.312328767123288</c:v>
                </c:pt>
                <c:pt idx="2032">
                  <c:v>11.317808219178081</c:v>
                </c:pt>
                <c:pt idx="2033">
                  <c:v>11.326027397260274</c:v>
                </c:pt>
                <c:pt idx="2034">
                  <c:v>11.331506849315069</c:v>
                </c:pt>
                <c:pt idx="2035">
                  <c:v>11.334246575342465</c:v>
                </c:pt>
                <c:pt idx="2036">
                  <c:v>11.336986301369864</c:v>
                </c:pt>
                <c:pt idx="2037">
                  <c:v>11.33972602739726</c:v>
                </c:pt>
                <c:pt idx="2038">
                  <c:v>11.353424657534246</c:v>
                </c:pt>
                <c:pt idx="2039">
                  <c:v>11.356164383561644</c:v>
                </c:pt>
                <c:pt idx="2040">
                  <c:v>11.358904109589041</c:v>
                </c:pt>
                <c:pt idx="2041">
                  <c:v>11.361643835616439</c:v>
                </c:pt>
                <c:pt idx="2042">
                  <c:v>11.364383561643836</c:v>
                </c:pt>
                <c:pt idx="2043">
                  <c:v>11.36986301369863</c:v>
                </c:pt>
                <c:pt idx="2044">
                  <c:v>11.378082191780821</c:v>
                </c:pt>
                <c:pt idx="2045">
                  <c:v>11.38082191780822</c:v>
                </c:pt>
                <c:pt idx="2046">
                  <c:v>11.389041095890411</c:v>
                </c:pt>
                <c:pt idx="2047">
                  <c:v>11.394520547945206</c:v>
                </c:pt>
                <c:pt idx="2048">
                  <c:v>11.397260273972602</c:v>
                </c:pt>
                <c:pt idx="2049">
                  <c:v>11.4</c:v>
                </c:pt>
                <c:pt idx="2050">
                  <c:v>11.402739726027397</c:v>
                </c:pt>
                <c:pt idx="2051">
                  <c:v>11.405479452054795</c:v>
                </c:pt>
                <c:pt idx="2052">
                  <c:v>11.408219178082192</c:v>
                </c:pt>
                <c:pt idx="2053">
                  <c:v>11.413698630136986</c:v>
                </c:pt>
                <c:pt idx="2054">
                  <c:v>11.419178082191781</c:v>
                </c:pt>
                <c:pt idx="2055">
                  <c:v>11.421917808219177</c:v>
                </c:pt>
                <c:pt idx="2056">
                  <c:v>11.424657534246576</c:v>
                </c:pt>
                <c:pt idx="2057">
                  <c:v>11.432876712328767</c:v>
                </c:pt>
                <c:pt idx="2058">
                  <c:v>11.438356164383562</c:v>
                </c:pt>
                <c:pt idx="2059">
                  <c:v>11.441095890410958</c:v>
                </c:pt>
                <c:pt idx="2060">
                  <c:v>11.443835616438356</c:v>
                </c:pt>
                <c:pt idx="2061">
                  <c:v>11.446575342465753</c:v>
                </c:pt>
                <c:pt idx="2062">
                  <c:v>11.449315068493151</c:v>
                </c:pt>
                <c:pt idx="2063">
                  <c:v>11.452054794520548</c:v>
                </c:pt>
                <c:pt idx="2064">
                  <c:v>11.457534246575342</c:v>
                </c:pt>
                <c:pt idx="2065">
                  <c:v>11.463013698630137</c:v>
                </c:pt>
                <c:pt idx="2066">
                  <c:v>11.465753424657533</c:v>
                </c:pt>
                <c:pt idx="2067">
                  <c:v>11.468493150684932</c:v>
                </c:pt>
                <c:pt idx="2068">
                  <c:v>11.471232876712328</c:v>
                </c:pt>
                <c:pt idx="2069">
                  <c:v>11.476712328767123</c:v>
                </c:pt>
                <c:pt idx="2070">
                  <c:v>11.482191780821918</c:v>
                </c:pt>
                <c:pt idx="2071">
                  <c:v>11.484931506849316</c:v>
                </c:pt>
                <c:pt idx="2072">
                  <c:v>11.487671232876712</c:v>
                </c:pt>
                <c:pt idx="2073">
                  <c:v>11.490410958904109</c:v>
                </c:pt>
                <c:pt idx="2074">
                  <c:v>11.495890410958904</c:v>
                </c:pt>
                <c:pt idx="2075">
                  <c:v>11.501369863013698</c:v>
                </c:pt>
                <c:pt idx="2076">
                  <c:v>11.506849315068493</c:v>
                </c:pt>
                <c:pt idx="2077">
                  <c:v>11.509589041095891</c:v>
                </c:pt>
                <c:pt idx="2078">
                  <c:v>11.515068493150684</c:v>
                </c:pt>
                <c:pt idx="2079">
                  <c:v>11.520547945205479</c:v>
                </c:pt>
                <c:pt idx="2080">
                  <c:v>11.526027397260274</c:v>
                </c:pt>
                <c:pt idx="2081">
                  <c:v>11.528767123287672</c:v>
                </c:pt>
                <c:pt idx="2082">
                  <c:v>11.531506849315068</c:v>
                </c:pt>
                <c:pt idx="2083">
                  <c:v>11.534246575342467</c:v>
                </c:pt>
                <c:pt idx="2084">
                  <c:v>11.53972602739726</c:v>
                </c:pt>
                <c:pt idx="2085">
                  <c:v>11.545205479452054</c:v>
                </c:pt>
                <c:pt idx="2086">
                  <c:v>11.550684931506849</c:v>
                </c:pt>
                <c:pt idx="2087">
                  <c:v>11.553424657534247</c:v>
                </c:pt>
                <c:pt idx="2088">
                  <c:v>11.564383561643835</c:v>
                </c:pt>
                <c:pt idx="2089">
                  <c:v>11.56986301369863</c:v>
                </c:pt>
                <c:pt idx="2090">
                  <c:v>11.572602739726028</c:v>
                </c:pt>
                <c:pt idx="2091">
                  <c:v>11.575342465753424</c:v>
                </c:pt>
                <c:pt idx="2092">
                  <c:v>11.578082191780823</c:v>
                </c:pt>
                <c:pt idx="2093">
                  <c:v>11.583561643835617</c:v>
                </c:pt>
                <c:pt idx="2094">
                  <c:v>11.58904109589041</c:v>
                </c:pt>
                <c:pt idx="2095">
                  <c:v>11.594520547945205</c:v>
                </c:pt>
                <c:pt idx="2096">
                  <c:v>11.597260273972603</c:v>
                </c:pt>
                <c:pt idx="2097">
                  <c:v>11.6</c:v>
                </c:pt>
                <c:pt idx="2098">
                  <c:v>11.602739726027398</c:v>
                </c:pt>
                <c:pt idx="2099">
                  <c:v>11.608219178082193</c:v>
                </c:pt>
                <c:pt idx="2100">
                  <c:v>11.613698630136986</c:v>
                </c:pt>
                <c:pt idx="2101">
                  <c:v>11.616438356164384</c:v>
                </c:pt>
                <c:pt idx="2102">
                  <c:v>11.61917808219178</c:v>
                </c:pt>
                <c:pt idx="2103">
                  <c:v>11.621917808219179</c:v>
                </c:pt>
                <c:pt idx="2104">
                  <c:v>11.624657534246575</c:v>
                </c:pt>
                <c:pt idx="2105">
                  <c:v>11.627397260273973</c:v>
                </c:pt>
                <c:pt idx="2106">
                  <c:v>11.632876712328768</c:v>
                </c:pt>
                <c:pt idx="2107">
                  <c:v>11.641095890410959</c:v>
                </c:pt>
                <c:pt idx="2108">
                  <c:v>11.646575342465754</c:v>
                </c:pt>
                <c:pt idx="2109">
                  <c:v>11.652054794520549</c:v>
                </c:pt>
                <c:pt idx="2110">
                  <c:v>11.657534246575343</c:v>
                </c:pt>
                <c:pt idx="2111">
                  <c:v>11.66027397260274</c:v>
                </c:pt>
                <c:pt idx="2112">
                  <c:v>11.663013698630136</c:v>
                </c:pt>
                <c:pt idx="2113">
                  <c:v>11.665753424657535</c:v>
                </c:pt>
                <c:pt idx="2114">
                  <c:v>11.668493150684931</c:v>
                </c:pt>
                <c:pt idx="2115">
                  <c:v>11.671232876712329</c:v>
                </c:pt>
                <c:pt idx="2116">
                  <c:v>11.676712328767124</c:v>
                </c:pt>
                <c:pt idx="2117">
                  <c:v>11.682191780821919</c:v>
                </c:pt>
                <c:pt idx="2118">
                  <c:v>11.684931506849315</c:v>
                </c:pt>
                <c:pt idx="2119">
                  <c:v>11.687671232876712</c:v>
                </c:pt>
                <c:pt idx="2120">
                  <c:v>11.69041095890411</c:v>
                </c:pt>
                <c:pt idx="2121">
                  <c:v>11.695890410958905</c:v>
                </c:pt>
                <c:pt idx="2122">
                  <c:v>11.701369863013699</c:v>
                </c:pt>
                <c:pt idx="2123">
                  <c:v>11.704109589041096</c:v>
                </c:pt>
                <c:pt idx="2124">
                  <c:v>11.706849315068494</c:v>
                </c:pt>
                <c:pt idx="2125">
                  <c:v>11.70958904109589</c:v>
                </c:pt>
                <c:pt idx="2126">
                  <c:v>11.712328767123287</c:v>
                </c:pt>
                <c:pt idx="2127">
                  <c:v>11.72054794520548</c:v>
                </c:pt>
                <c:pt idx="2128">
                  <c:v>11.726027397260275</c:v>
                </c:pt>
                <c:pt idx="2129">
                  <c:v>11.728767123287671</c:v>
                </c:pt>
                <c:pt idx="2130">
                  <c:v>11.731506849315069</c:v>
                </c:pt>
                <c:pt idx="2131">
                  <c:v>11.734246575342466</c:v>
                </c:pt>
                <c:pt idx="2132">
                  <c:v>11.745205479452055</c:v>
                </c:pt>
                <c:pt idx="2133">
                  <c:v>11.747945205479452</c:v>
                </c:pt>
                <c:pt idx="2134">
                  <c:v>11.753424657534246</c:v>
                </c:pt>
                <c:pt idx="2135">
                  <c:v>11.764383561643836</c:v>
                </c:pt>
                <c:pt idx="2136">
                  <c:v>11.775342465753425</c:v>
                </c:pt>
                <c:pt idx="2137">
                  <c:v>11.789041095890411</c:v>
                </c:pt>
                <c:pt idx="2138">
                  <c:v>11.791780821917808</c:v>
                </c:pt>
                <c:pt idx="2139">
                  <c:v>11.794520547945206</c:v>
                </c:pt>
                <c:pt idx="2140">
                  <c:v>11.797260273972602</c:v>
                </c:pt>
                <c:pt idx="2141">
                  <c:v>11.813698630136987</c:v>
                </c:pt>
                <c:pt idx="2142">
                  <c:v>11.816438356164383</c:v>
                </c:pt>
                <c:pt idx="2143">
                  <c:v>11.819178082191781</c:v>
                </c:pt>
                <c:pt idx="2144">
                  <c:v>11.832876712328767</c:v>
                </c:pt>
                <c:pt idx="2145">
                  <c:v>11.835616438356164</c:v>
                </c:pt>
                <c:pt idx="2146">
                  <c:v>11.838356164383562</c:v>
                </c:pt>
                <c:pt idx="2147">
                  <c:v>11.876712328767123</c:v>
                </c:pt>
                <c:pt idx="2148">
                  <c:v>11.87945205479452</c:v>
                </c:pt>
                <c:pt idx="2149">
                  <c:v>11.882191780821918</c:v>
                </c:pt>
                <c:pt idx="2150">
                  <c:v>11.901369863013699</c:v>
                </c:pt>
                <c:pt idx="2151">
                  <c:v>11.904109589041095</c:v>
                </c:pt>
                <c:pt idx="2152">
                  <c:v>11.920547945205479</c:v>
                </c:pt>
                <c:pt idx="2153">
                  <c:v>11.923287671232877</c:v>
                </c:pt>
                <c:pt idx="2154">
                  <c:v>11.926027397260274</c:v>
                </c:pt>
                <c:pt idx="2155">
                  <c:v>11.956164383561644</c:v>
                </c:pt>
                <c:pt idx="2156">
                  <c:v>11.972602739726028</c:v>
                </c:pt>
                <c:pt idx="2157">
                  <c:v>11.975342465753425</c:v>
                </c:pt>
                <c:pt idx="2158">
                  <c:v>11.980821917808219</c:v>
                </c:pt>
                <c:pt idx="2159">
                  <c:v>11.994520547945205</c:v>
                </c:pt>
                <c:pt idx="2160">
                  <c:v>11.997260273972604</c:v>
                </c:pt>
                <c:pt idx="2161">
                  <c:v>12</c:v>
                </c:pt>
                <c:pt idx="2162">
                  <c:v>12.002739726027396</c:v>
                </c:pt>
                <c:pt idx="2163">
                  <c:v>12.005479452054795</c:v>
                </c:pt>
              </c:numCache>
            </c:numRef>
          </c:xVal>
          <c:yVal>
            <c:numRef>
              <c:f>Terra!$E$2:$E$3000</c:f>
              <c:numCache>
                <c:formatCode>General</c:formatCode>
                <c:ptCount val="2999"/>
                <c:pt idx="0">
                  <c:v>0.46029999999999999</c:v>
                </c:pt>
                <c:pt idx="1">
                  <c:v>0.4597</c:v>
                </c:pt>
                <c:pt idx="2">
                  <c:v>0.46150000000000002</c:v>
                </c:pt>
                <c:pt idx="3">
                  <c:v>0.46500000000000002</c:v>
                </c:pt>
                <c:pt idx="4">
                  <c:v>0.4798</c:v>
                </c:pt>
                <c:pt idx="5">
                  <c:v>0.47399999999999998</c:v>
                </c:pt>
                <c:pt idx="6">
                  <c:v>0.4713</c:v>
                </c:pt>
                <c:pt idx="7">
                  <c:v>0.46429999999999999</c:v>
                </c:pt>
                <c:pt idx="8">
                  <c:v>0.45650000000000002</c:v>
                </c:pt>
                <c:pt idx="9">
                  <c:v>0.43909999999999999</c:v>
                </c:pt>
                <c:pt idx="10">
                  <c:v>0.45219999999999999</c:v>
                </c:pt>
                <c:pt idx="11">
                  <c:v>0.42830000000000001</c:v>
                </c:pt>
                <c:pt idx="12">
                  <c:v>0.43159999999999998</c:v>
                </c:pt>
                <c:pt idx="13">
                  <c:v>0.46100000000000002</c:v>
                </c:pt>
                <c:pt idx="14">
                  <c:v>0.46289999999999998</c:v>
                </c:pt>
                <c:pt idx="15">
                  <c:v>0.46150000000000002</c:v>
                </c:pt>
                <c:pt idx="16">
                  <c:v>0.45140000000000002</c:v>
                </c:pt>
                <c:pt idx="17">
                  <c:v>0.47060000000000002</c:v>
                </c:pt>
                <c:pt idx="18">
                  <c:v>0.45440000000000003</c:v>
                </c:pt>
                <c:pt idx="19">
                  <c:v>0.45900000000000002</c:v>
                </c:pt>
                <c:pt idx="20">
                  <c:v>0.46379999999999999</c:v>
                </c:pt>
                <c:pt idx="21">
                  <c:v>0.46579999999999999</c:v>
                </c:pt>
                <c:pt idx="22">
                  <c:v>0.42909999999999998</c:v>
                </c:pt>
                <c:pt idx="23">
                  <c:v>0.45240000000000002</c:v>
                </c:pt>
                <c:pt idx="24">
                  <c:v>0.46439999999999998</c:v>
                </c:pt>
                <c:pt idx="25">
                  <c:v>0.46610000000000001</c:v>
                </c:pt>
                <c:pt idx="26">
                  <c:v>0.4718</c:v>
                </c:pt>
                <c:pt idx="27">
                  <c:v>0.45079999999999998</c:v>
                </c:pt>
                <c:pt idx="28">
                  <c:v>0.46300000000000002</c:v>
                </c:pt>
                <c:pt idx="29">
                  <c:v>0.46089999999999998</c:v>
                </c:pt>
                <c:pt idx="30">
                  <c:v>0.45179999999999998</c:v>
                </c:pt>
                <c:pt idx="31">
                  <c:v>0.45629999999999998</c:v>
                </c:pt>
                <c:pt idx="32">
                  <c:v>0.45860000000000001</c:v>
                </c:pt>
                <c:pt idx="33">
                  <c:v>0.45939999999999998</c:v>
                </c:pt>
                <c:pt idx="34">
                  <c:v>0.44900000000000001</c:v>
                </c:pt>
                <c:pt idx="35">
                  <c:v>0.4602</c:v>
                </c:pt>
                <c:pt idx="36">
                  <c:v>0.4622</c:v>
                </c:pt>
                <c:pt idx="37">
                  <c:v>0.44429999999999997</c:v>
                </c:pt>
                <c:pt idx="38">
                  <c:v>0.45829999999999999</c:v>
                </c:pt>
                <c:pt idx="39">
                  <c:v>0.46329999999999999</c:v>
                </c:pt>
                <c:pt idx="40">
                  <c:v>0.46439999999999998</c:v>
                </c:pt>
                <c:pt idx="41">
                  <c:v>0.4476</c:v>
                </c:pt>
                <c:pt idx="42">
                  <c:v>0.4637</c:v>
                </c:pt>
                <c:pt idx="43">
                  <c:v>0.4708</c:v>
                </c:pt>
                <c:pt idx="44">
                  <c:v>0.46779999999999999</c:v>
                </c:pt>
                <c:pt idx="45">
                  <c:v>0.46910000000000002</c:v>
                </c:pt>
                <c:pt idx="46">
                  <c:v>0.46879999999999999</c:v>
                </c:pt>
                <c:pt idx="47">
                  <c:v>0.47189999999999999</c:v>
                </c:pt>
                <c:pt idx="48">
                  <c:v>0.46779999999999999</c:v>
                </c:pt>
                <c:pt idx="49">
                  <c:v>0.47299999999999998</c:v>
                </c:pt>
                <c:pt idx="50">
                  <c:v>0.45050000000000001</c:v>
                </c:pt>
                <c:pt idx="51">
                  <c:v>0.47670000000000001</c:v>
                </c:pt>
                <c:pt idx="52">
                  <c:v>0.46779999999999999</c:v>
                </c:pt>
                <c:pt idx="53">
                  <c:v>0.46489999999999998</c:v>
                </c:pt>
                <c:pt idx="54">
                  <c:v>0.45140000000000002</c:v>
                </c:pt>
                <c:pt idx="55">
                  <c:v>0.47689999999999999</c:v>
                </c:pt>
                <c:pt idx="56">
                  <c:v>0.46</c:v>
                </c:pt>
                <c:pt idx="57">
                  <c:v>0.46239999999999998</c:v>
                </c:pt>
                <c:pt idx="58">
                  <c:v>0.46429999999999999</c:v>
                </c:pt>
                <c:pt idx="59">
                  <c:v>0.45929999999999999</c:v>
                </c:pt>
                <c:pt idx="60">
                  <c:v>0.46039999999999998</c:v>
                </c:pt>
                <c:pt idx="61">
                  <c:v>0.45540000000000003</c:v>
                </c:pt>
                <c:pt idx="62">
                  <c:v>0.45810000000000001</c:v>
                </c:pt>
                <c:pt idx="63">
                  <c:v>0.4572</c:v>
                </c:pt>
                <c:pt idx="64">
                  <c:v>0.46189999999999998</c:v>
                </c:pt>
                <c:pt idx="65">
                  <c:v>0.4541</c:v>
                </c:pt>
                <c:pt idx="66">
                  <c:v>0.45179999999999998</c:v>
                </c:pt>
                <c:pt idx="67">
                  <c:v>0.45669999999999999</c:v>
                </c:pt>
                <c:pt idx="68">
                  <c:v>0.46579999999999999</c:v>
                </c:pt>
                <c:pt idx="69">
                  <c:v>0.46460000000000001</c:v>
                </c:pt>
                <c:pt idx="70">
                  <c:v>0.46660000000000001</c:v>
                </c:pt>
                <c:pt idx="71">
                  <c:v>0.46200000000000002</c:v>
                </c:pt>
                <c:pt idx="72">
                  <c:v>0.45910000000000001</c:v>
                </c:pt>
                <c:pt idx="73">
                  <c:v>0.45960000000000001</c:v>
                </c:pt>
                <c:pt idx="74">
                  <c:v>0.45639999999999997</c:v>
                </c:pt>
                <c:pt idx="75">
                  <c:v>0.46</c:v>
                </c:pt>
                <c:pt idx="76">
                  <c:v>0.4481</c:v>
                </c:pt>
                <c:pt idx="77">
                  <c:v>0.46510000000000001</c:v>
                </c:pt>
                <c:pt idx="78">
                  <c:v>0.46200000000000002</c:v>
                </c:pt>
                <c:pt idx="79">
                  <c:v>0.45689999999999997</c:v>
                </c:pt>
                <c:pt idx="80">
                  <c:v>0.45650000000000002</c:v>
                </c:pt>
                <c:pt idx="81">
                  <c:v>0.4536</c:v>
                </c:pt>
                <c:pt idx="82">
                  <c:v>0.45739999999999997</c:v>
                </c:pt>
                <c:pt idx="83">
                  <c:v>0.46410000000000001</c:v>
                </c:pt>
                <c:pt idx="84">
                  <c:v>0.4637</c:v>
                </c:pt>
                <c:pt idx="85">
                  <c:v>0.46060000000000001</c:v>
                </c:pt>
                <c:pt idx="86">
                  <c:v>0.45129999999999998</c:v>
                </c:pt>
                <c:pt idx="87">
                  <c:v>0.4632</c:v>
                </c:pt>
                <c:pt idx="88">
                  <c:v>0.46210000000000001</c:v>
                </c:pt>
                <c:pt idx="89">
                  <c:v>0.45989999999999998</c:v>
                </c:pt>
                <c:pt idx="90">
                  <c:v>0.46929999999999999</c:v>
                </c:pt>
                <c:pt idx="91">
                  <c:v>0.45660000000000001</c:v>
                </c:pt>
                <c:pt idx="92">
                  <c:v>0.46439999999999998</c:v>
                </c:pt>
                <c:pt idx="93">
                  <c:v>0.45879999999999999</c:v>
                </c:pt>
                <c:pt idx="94">
                  <c:v>0.46810000000000002</c:v>
                </c:pt>
                <c:pt idx="95">
                  <c:v>0.45950000000000002</c:v>
                </c:pt>
                <c:pt idx="96">
                  <c:v>0.46539999999999998</c:v>
                </c:pt>
                <c:pt idx="97">
                  <c:v>0.46260000000000001</c:v>
                </c:pt>
                <c:pt idx="98">
                  <c:v>0.45950000000000002</c:v>
                </c:pt>
                <c:pt idx="99">
                  <c:v>0.45860000000000001</c:v>
                </c:pt>
                <c:pt idx="100">
                  <c:v>0.4612</c:v>
                </c:pt>
                <c:pt idx="101">
                  <c:v>0.45579999999999998</c:v>
                </c:pt>
                <c:pt idx="102">
                  <c:v>0.45989999999999998</c:v>
                </c:pt>
                <c:pt idx="103">
                  <c:v>0.45939999999999998</c:v>
                </c:pt>
                <c:pt idx="104">
                  <c:v>0.46310000000000001</c:v>
                </c:pt>
                <c:pt idx="105">
                  <c:v>0.45619999999999999</c:v>
                </c:pt>
                <c:pt idx="106">
                  <c:v>0.45739999999999997</c:v>
                </c:pt>
                <c:pt idx="107">
                  <c:v>0.4627</c:v>
                </c:pt>
                <c:pt idx="108">
                  <c:v>0.45800000000000002</c:v>
                </c:pt>
                <c:pt idx="109">
                  <c:v>0.45590000000000003</c:v>
                </c:pt>
                <c:pt idx="110">
                  <c:v>0.46610000000000001</c:v>
                </c:pt>
                <c:pt idx="111">
                  <c:v>0.4602</c:v>
                </c:pt>
                <c:pt idx="112">
                  <c:v>0.45529999999999998</c:v>
                </c:pt>
                <c:pt idx="113">
                  <c:v>0.46250000000000002</c:v>
                </c:pt>
                <c:pt idx="114">
                  <c:v>0.45419999999999999</c:v>
                </c:pt>
                <c:pt idx="115">
                  <c:v>0.44309999999999999</c:v>
                </c:pt>
                <c:pt idx="116">
                  <c:v>0.45779999999999998</c:v>
                </c:pt>
                <c:pt idx="117">
                  <c:v>0.45379999999999998</c:v>
                </c:pt>
                <c:pt idx="118">
                  <c:v>0.45179999999999998</c:v>
                </c:pt>
                <c:pt idx="119">
                  <c:v>0.45119999999999999</c:v>
                </c:pt>
                <c:pt idx="120">
                  <c:v>0.45079999999999998</c:v>
                </c:pt>
                <c:pt idx="121">
                  <c:v>0.45279999999999998</c:v>
                </c:pt>
                <c:pt idx="122">
                  <c:v>0.45669999999999999</c:v>
                </c:pt>
                <c:pt idx="123">
                  <c:v>0.45329999999999998</c:v>
                </c:pt>
                <c:pt idx="124">
                  <c:v>0.44850000000000001</c:v>
                </c:pt>
                <c:pt idx="125">
                  <c:v>0.45600000000000002</c:v>
                </c:pt>
                <c:pt idx="126">
                  <c:v>0.46250000000000002</c:v>
                </c:pt>
                <c:pt idx="127">
                  <c:v>0.45739999999999997</c:v>
                </c:pt>
                <c:pt idx="128">
                  <c:v>0.44790000000000002</c:v>
                </c:pt>
                <c:pt idx="129">
                  <c:v>0.45450000000000002</c:v>
                </c:pt>
                <c:pt idx="130">
                  <c:v>0.45810000000000001</c:v>
                </c:pt>
                <c:pt idx="131">
                  <c:v>0.45540000000000003</c:v>
                </c:pt>
                <c:pt idx="132">
                  <c:v>0.45729999999999998</c:v>
                </c:pt>
                <c:pt idx="133">
                  <c:v>0.45050000000000001</c:v>
                </c:pt>
                <c:pt idx="134">
                  <c:v>0.45739999999999997</c:v>
                </c:pt>
                <c:pt idx="135">
                  <c:v>0.45479999999999998</c:v>
                </c:pt>
                <c:pt idx="136">
                  <c:v>0.45429999999999998</c:v>
                </c:pt>
                <c:pt idx="137">
                  <c:v>0.45760000000000001</c:v>
                </c:pt>
                <c:pt idx="138">
                  <c:v>0.4582</c:v>
                </c:pt>
                <c:pt idx="139">
                  <c:v>0.44450000000000001</c:v>
                </c:pt>
                <c:pt idx="140">
                  <c:v>0.44979999999999998</c:v>
                </c:pt>
                <c:pt idx="141">
                  <c:v>0.45269999999999999</c:v>
                </c:pt>
                <c:pt idx="142">
                  <c:v>0.45979999999999999</c:v>
                </c:pt>
                <c:pt idx="143">
                  <c:v>0.45140000000000002</c:v>
                </c:pt>
                <c:pt idx="144">
                  <c:v>0.45950000000000002</c:v>
                </c:pt>
                <c:pt idx="145">
                  <c:v>0.4556</c:v>
                </c:pt>
                <c:pt idx="146">
                  <c:v>0.45440000000000003</c:v>
                </c:pt>
                <c:pt idx="147">
                  <c:v>0.46289999999999998</c:v>
                </c:pt>
                <c:pt idx="148">
                  <c:v>0.4506</c:v>
                </c:pt>
                <c:pt idx="149">
                  <c:v>0.45669999999999999</c:v>
                </c:pt>
                <c:pt idx="150">
                  <c:v>0.45540000000000003</c:v>
                </c:pt>
                <c:pt idx="151">
                  <c:v>0.45600000000000002</c:v>
                </c:pt>
                <c:pt idx="152">
                  <c:v>0.45350000000000001</c:v>
                </c:pt>
                <c:pt idx="153">
                  <c:v>0.45069999999999999</c:v>
                </c:pt>
                <c:pt idx="154">
                  <c:v>0.46250000000000002</c:v>
                </c:pt>
                <c:pt idx="155">
                  <c:v>0.45929999999999999</c:v>
                </c:pt>
                <c:pt idx="156">
                  <c:v>0.46150000000000002</c:v>
                </c:pt>
                <c:pt idx="157">
                  <c:v>0.45469999999999999</c:v>
                </c:pt>
                <c:pt idx="158">
                  <c:v>0.46560000000000001</c:v>
                </c:pt>
                <c:pt idx="159">
                  <c:v>0.46939999999999998</c:v>
                </c:pt>
                <c:pt idx="160">
                  <c:v>0.4531</c:v>
                </c:pt>
                <c:pt idx="161">
                  <c:v>0.45889999999999997</c:v>
                </c:pt>
                <c:pt idx="162">
                  <c:v>0.45800000000000002</c:v>
                </c:pt>
                <c:pt idx="163">
                  <c:v>0.46379999999999999</c:v>
                </c:pt>
                <c:pt idx="164">
                  <c:v>0.46289999999999998</c:v>
                </c:pt>
                <c:pt idx="165">
                  <c:v>0.4728</c:v>
                </c:pt>
                <c:pt idx="166">
                  <c:v>0.46050000000000002</c:v>
                </c:pt>
                <c:pt idx="167">
                  <c:v>0.441</c:v>
                </c:pt>
                <c:pt idx="168">
                  <c:v>0.43980000000000002</c:v>
                </c:pt>
                <c:pt idx="169">
                  <c:v>0.4405</c:v>
                </c:pt>
                <c:pt idx="170">
                  <c:v>0.46050000000000002</c:v>
                </c:pt>
                <c:pt idx="171">
                  <c:v>0.45789999999999997</c:v>
                </c:pt>
                <c:pt idx="172">
                  <c:v>0.45569999999999999</c:v>
                </c:pt>
                <c:pt idx="173">
                  <c:v>0.46279999999999999</c:v>
                </c:pt>
                <c:pt idx="174">
                  <c:v>0.46029999999999999</c:v>
                </c:pt>
                <c:pt idx="175">
                  <c:v>0.47099999999999997</c:v>
                </c:pt>
                <c:pt idx="176">
                  <c:v>0.46710000000000002</c:v>
                </c:pt>
                <c:pt idx="177">
                  <c:v>0.46410000000000001</c:v>
                </c:pt>
                <c:pt idx="178">
                  <c:v>0.46539999999999998</c:v>
                </c:pt>
                <c:pt idx="179">
                  <c:v>0.46789999999999998</c:v>
                </c:pt>
                <c:pt idx="180">
                  <c:v>0.46800000000000003</c:v>
                </c:pt>
                <c:pt idx="181">
                  <c:v>0.4617</c:v>
                </c:pt>
                <c:pt idx="182">
                  <c:v>0.45390000000000003</c:v>
                </c:pt>
                <c:pt idx="183">
                  <c:v>0.45429999999999998</c:v>
                </c:pt>
                <c:pt idx="184">
                  <c:v>0.46429999999999999</c:v>
                </c:pt>
                <c:pt idx="185">
                  <c:v>0.46279999999999999</c:v>
                </c:pt>
                <c:pt idx="186">
                  <c:v>0.45879999999999999</c:v>
                </c:pt>
                <c:pt idx="187">
                  <c:v>0.45550000000000002</c:v>
                </c:pt>
                <c:pt idx="188">
                  <c:v>0.45350000000000001</c:v>
                </c:pt>
                <c:pt idx="189">
                  <c:v>0.46479999999999999</c:v>
                </c:pt>
                <c:pt idx="190">
                  <c:v>0.4536</c:v>
                </c:pt>
                <c:pt idx="191">
                  <c:v>0.45700000000000002</c:v>
                </c:pt>
                <c:pt idx="192">
                  <c:v>0.4612</c:v>
                </c:pt>
                <c:pt idx="193">
                  <c:v>0.46010000000000001</c:v>
                </c:pt>
                <c:pt idx="194">
                  <c:v>0.4632</c:v>
                </c:pt>
                <c:pt idx="195">
                  <c:v>0.45900000000000002</c:v>
                </c:pt>
                <c:pt idx="196">
                  <c:v>0.45440000000000003</c:v>
                </c:pt>
                <c:pt idx="197">
                  <c:v>0.46920000000000001</c:v>
                </c:pt>
                <c:pt idx="198">
                  <c:v>0.46679999999999999</c:v>
                </c:pt>
                <c:pt idx="199">
                  <c:v>0.4662</c:v>
                </c:pt>
                <c:pt idx="200">
                  <c:v>0.46560000000000001</c:v>
                </c:pt>
                <c:pt idx="201">
                  <c:v>0.45989999999999998</c:v>
                </c:pt>
                <c:pt idx="202">
                  <c:v>0.46550000000000002</c:v>
                </c:pt>
                <c:pt idx="203">
                  <c:v>0.46229999999999999</c:v>
                </c:pt>
                <c:pt idx="204">
                  <c:v>0.46610000000000001</c:v>
                </c:pt>
                <c:pt idx="205">
                  <c:v>0.45350000000000001</c:v>
                </c:pt>
                <c:pt idx="206">
                  <c:v>0.46400000000000002</c:v>
                </c:pt>
                <c:pt idx="207">
                  <c:v>0.45879999999999999</c:v>
                </c:pt>
                <c:pt idx="208">
                  <c:v>0.45529999999999998</c:v>
                </c:pt>
                <c:pt idx="209">
                  <c:v>0.45529999999999998</c:v>
                </c:pt>
                <c:pt idx="210">
                  <c:v>0.45650000000000002</c:v>
                </c:pt>
                <c:pt idx="211">
                  <c:v>0.46110000000000001</c:v>
                </c:pt>
                <c:pt idx="212">
                  <c:v>0.46700000000000003</c:v>
                </c:pt>
                <c:pt idx="213">
                  <c:v>0.46060000000000001</c:v>
                </c:pt>
                <c:pt idx="214">
                  <c:v>0.46139999999999998</c:v>
                </c:pt>
                <c:pt idx="215">
                  <c:v>0.45660000000000001</c:v>
                </c:pt>
                <c:pt idx="216">
                  <c:v>0.4592</c:v>
                </c:pt>
                <c:pt idx="217">
                  <c:v>0.46210000000000001</c:v>
                </c:pt>
                <c:pt idx="218">
                  <c:v>0.45889999999999997</c:v>
                </c:pt>
                <c:pt idx="219">
                  <c:v>0.4647</c:v>
                </c:pt>
                <c:pt idx="220">
                  <c:v>0.4637</c:v>
                </c:pt>
                <c:pt idx="221">
                  <c:v>0.45019999999999999</c:v>
                </c:pt>
                <c:pt idx="222">
                  <c:v>0.46949999999999997</c:v>
                </c:pt>
                <c:pt idx="223">
                  <c:v>0.46429999999999999</c:v>
                </c:pt>
                <c:pt idx="224">
                  <c:v>0.4637</c:v>
                </c:pt>
                <c:pt idx="225">
                  <c:v>0.4602</c:v>
                </c:pt>
                <c:pt idx="226">
                  <c:v>0.46100000000000002</c:v>
                </c:pt>
                <c:pt idx="227">
                  <c:v>0.46050000000000002</c:v>
                </c:pt>
                <c:pt idx="228">
                  <c:v>0.46500000000000002</c:v>
                </c:pt>
                <c:pt idx="229">
                  <c:v>0.46589999999999998</c:v>
                </c:pt>
                <c:pt idx="230">
                  <c:v>0.46679999999999999</c:v>
                </c:pt>
                <c:pt idx="231">
                  <c:v>0.46410000000000001</c:v>
                </c:pt>
                <c:pt idx="232">
                  <c:v>0.45379999999999998</c:v>
                </c:pt>
                <c:pt idx="233">
                  <c:v>0.46250000000000002</c:v>
                </c:pt>
                <c:pt idx="234">
                  <c:v>0.46660000000000001</c:v>
                </c:pt>
                <c:pt idx="235">
                  <c:v>0.45910000000000001</c:v>
                </c:pt>
                <c:pt idx="236">
                  <c:v>0.46029999999999999</c:v>
                </c:pt>
                <c:pt idx="237">
                  <c:v>0.45500000000000002</c:v>
                </c:pt>
                <c:pt idx="238">
                  <c:v>0.46929999999999999</c:v>
                </c:pt>
                <c:pt idx="239">
                  <c:v>0.46160000000000001</c:v>
                </c:pt>
                <c:pt idx="240">
                  <c:v>0.46850000000000003</c:v>
                </c:pt>
                <c:pt idx="241">
                  <c:v>0.4617</c:v>
                </c:pt>
                <c:pt idx="242">
                  <c:v>0.45050000000000001</c:v>
                </c:pt>
                <c:pt idx="243">
                  <c:v>0.46150000000000002</c:v>
                </c:pt>
                <c:pt idx="244">
                  <c:v>0.4486</c:v>
                </c:pt>
                <c:pt idx="245">
                  <c:v>0.46210000000000001</c:v>
                </c:pt>
                <c:pt idx="246">
                  <c:v>0.46360000000000001</c:v>
                </c:pt>
                <c:pt idx="247">
                  <c:v>0.46229999999999999</c:v>
                </c:pt>
                <c:pt idx="248">
                  <c:v>0.45240000000000002</c:v>
                </c:pt>
                <c:pt idx="249">
                  <c:v>0.4632</c:v>
                </c:pt>
                <c:pt idx="250">
                  <c:v>0.45650000000000002</c:v>
                </c:pt>
                <c:pt idx="251">
                  <c:v>0.45090000000000002</c:v>
                </c:pt>
                <c:pt idx="252">
                  <c:v>0.45579999999999998</c:v>
                </c:pt>
                <c:pt idx="253">
                  <c:v>0.45119999999999999</c:v>
                </c:pt>
                <c:pt idx="254">
                  <c:v>0.43769999999999998</c:v>
                </c:pt>
                <c:pt idx="255">
                  <c:v>0.45860000000000001</c:v>
                </c:pt>
                <c:pt idx="256">
                  <c:v>0.45429999999999998</c:v>
                </c:pt>
                <c:pt idx="257">
                  <c:v>0.45290000000000002</c:v>
                </c:pt>
                <c:pt idx="258">
                  <c:v>0.45390000000000003</c:v>
                </c:pt>
                <c:pt idx="259">
                  <c:v>0.4511</c:v>
                </c:pt>
                <c:pt idx="260">
                  <c:v>0.45440000000000003</c:v>
                </c:pt>
                <c:pt idx="261">
                  <c:v>0.46139999999999998</c:v>
                </c:pt>
                <c:pt idx="262">
                  <c:v>0.45610000000000001</c:v>
                </c:pt>
                <c:pt idx="263">
                  <c:v>0.44969999999999999</c:v>
                </c:pt>
                <c:pt idx="264">
                  <c:v>0.46210000000000001</c:v>
                </c:pt>
                <c:pt idx="265">
                  <c:v>0.46250000000000002</c:v>
                </c:pt>
                <c:pt idx="266">
                  <c:v>0.46089999999999998</c:v>
                </c:pt>
                <c:pt idx="267">
                  <c:v>0.46360000000000001</c:v>
                </c:pt>
                <c:pt idx="268">
                  <c:v>0.45789999999999997</c:v>
                </c:pt>
                <c:pt idx="269">
                  <c:v>0.45340000000000003</c:v>
                </c:pt>
                <c:pt idx="270">
                  <c:v>0.46429999999999999</c:v>
                </c:pt>
                <c:pt idx="271">
                  <c:v>0.46229999999999999</c:v>
                </c:pt>
                <c:pt idx="272">
                  <c:v>0.4657</c:v>
                </c:pt>
                <c:pt idx="273">
                  <c:v>0.4597</c:v>
                </c:pt>
                <c:pt idx="274">
                  <c:v>0.4511</c:v>
                </c:pt>
                <c:pt idx="275">
                  <c:v>0.46250000000000002</c:v>
                </c:pt>
                <c:pt idx="276">
                  <c:v>0.45779999999999998</c:v>
                </c:pt>
                <c:pt idx="277">
                  <c:v>0.45750000000000002</c:v>
                </c:pt>
                <c:pt idx="278">
                  <c:v>0.4577</c:v>
                </c:pt>
                <c:pt idx="279">
                  <c:v>0.45729999999999998</c:v>
                </c:pt>
                <c:pt idx="280">
                  <c:v>0.46360000000000001</c:v>
                </c:pt>
                <c:pt idx="281">
                  <c:v>0.4551</c:v>
                </c:pt>
                <c:pt idx="282">
                  <c:v>0.46410000000000001</c:v>
                </c:pt>
                <c:pt idx="283">
                  <c:v>0.45979999999999999</c:v>
                </c:pt>
                <c:pt idx="284">
                  <c:v>0.46429999999999999</c:v>
                </c:pt>
                <c:pt idx="285">
                  <c:v>0.46060000000000001</c:v>
                </c:pt>
                <c:pt idx="286">
                  <c:v>0.45800000000000002</c:v>
                </c:pt>
                <c:pt idx="287">
                  <c:v>0.45100000000000001</c:v>
                </c:pt>
                <c:pt idx="288">
                  <c:v>0.44950000000000001</c:v>
                </c:pt>
                <c:pt idx="289">
                  <c:v>0.4572</c:v>
                </c:pt>
                <c:pt idx="290">
                  <c:v>0.45939999999999998</c:v>
                </c:pt>
                <c:pt idx="291">
                  <c:v>0.4657</c:v>
                </c:pt>
                <c:pt idx="292">
                  <c:v>0.45910000000000001</c:v>
                </c:pt>
                <c:pt idx="293">
                  <c:v>0.45340000000000003</c:v>
                </c:pt>
                <c:pt idx="294">
                  <c:v>0.46970000000000001</c:v>
                </c:pt>
                <c:pt idx="295">
                  <c:v>0.45529999999999998</c:v>
                </c:pt>
                <c:pt idx="296">
                  <c:v>0.44019999999999998</c:v>
                </c:pt>
                <c:pt idx="297">
                  <c:v>0.45319999999999999</c:v>
                </c:pt>
                <c:pt idx="298">
                  <c:v>0.4526</c:v>
                </c:pt>
                <c:pt idx="299">
                  <c:v>0.45750000000000002</c:v>
                </c:pt>
                <c:pt idx="300">
                  <c:v>0.45900000000000002</c:v>
                </c:pt>
                <c:pt idx="301">
                  <c:v>0.45889999999999997</c:v>
                </c:pt>
                <c:pt idx="302">
                  <c:v>0.45429999999999998</c:v>
                </c:pt>
                <c:pt idx="303">
                  <c:v>0.44479999999999997</c:v>
                </c:pt>
                <c:pt idx="304">
                  <c:v>0.45679999999999998</c:v>
                </c:pt>
                <c:pt idx="305">
                  <c:v>0.45069999999999999</c:v>
                </c:pt>
                <c:pt idx="306">
                  <c:v>0.45300000000000001</c:v>
                </c:pt>
                <c:pt idx="307">
                  <c:v>0.45540000000000003</c:v>
                </c:pt>
                <c:pt idx="308">
                  <c:v>0.45340000000000003</c:v>
                </c:pt>
                <c:pt idx="309">
                  <c:v>0.4279</c:v>
                </c:pt>
                <c:pt idx="310">
                  <c:v>0.44819999999999999</c:v>
                </c:pt>
                <c:pt idx="311">
                  <c:v>0.4456</c:v>
                </c:pt>
                <c:pt idx="312">
                  <c:v>0.45450000000000002</c:v>
                </c:pt>
                <c:pt idx="313">
                  <c:v>0.4647</c:v>
                </c:pt>
                <c:pt idx="314">
                  <c:v>0.45479999999999998</c:v>
                </c:pt>
                <c:pt idx="315">
                  <c:v>0.45419999999999999</c:v>
                </c:pt>
                <c:pt idx="316">
                  <c:v>0.4531</c:v>
                </c:pt>
                <c:pt idx="317">
                  <c:v>0.46379999999999999</c:v>
                </c:pt>
                <c:pt idx="318">
                  <c:v>0.45829999999999999</c:v>
                </c:pt>
                <c:pt idx="319">
                  <c:v>0.45540000000000003</c:v>
                </c:pt>
                <c:pt idx="320">
                  <c:v>0.46429999999999999</c:v>
                </c:pt>
                <c:pt idx="321">
                  <c:v>0.46439999999999998</c:v>
                </c:pt>
                <c:pt idx="322">
                  <c:v>0.4632</c:v>
                </c:pt>
                <c:pt idx="323">
                  <c:v>0.46010000000000001</c:v>
                </c:pt>
                <c:pt idx="324">
                  <c:v>0.45579999999999998</c:v>
                </c:pt>
                <c:pt idx="325">
                  <c:v>0.4627</c:v>
                </c:pt>
                <c:pt idx="326">
                  <c:v>0.46410000000000001</c:v>
                </c:pt>
                <c:pt idx="327">
                  <c:v>0.45569999999999999</c:v>
                </c:pt>
                <c:pt idx="328">
                  <c:v>0.45689999999999997</c:v>
                </c:pt>
                <c:pt idx="329">
                  <c:v>0.45429999999999998</c:v>
                </c:pt>
                <c:pt idx="330">
                  <c:v>0.46239999999999998</c:v>
                </c:pt>
                <c:pt idx="331">
                  <c:v>0.45700000000000002</c:v>
                </c:pt>
                <c:pt idx="332">
                  <c:v>0.4511</c:v>
                </c:pt>
                <c:pt idx="333">
                  <c:v>0.4617</c:v>
                </c:pt>
                <c:pt idx="334">
                  <c:v>0.4652</c:v>
                </c:pt>
                <c:pt idx="335">
                  <c:v>0.46850000000000003</c:v>
                </c:pt>
                <c:pt idx="336">
                  <c:v>0.45960000000000001</c:v>
                </c:pt>
                <c:pt idx="337">
                  <c:v>0.46439999999999998</c:v>
                </c:pt>
                <c:pt idx="338">
                  <c:v>0.46400000000000002</c:v>
                </c:pt>
                <c:pt idx="339">
                  <c:v>0.47560000000000002</c:v>
                </c:pt>
                <c:pt idx="340">
                  <c:v>0.47549999999999998</c:v>
                </c:pt>
                <c:pt idx="341">
                  <c:v>0.46289999999999998</c:v>
                </c:pt>
                <c:pt idx="342">
                  <c:v>0.47070000000000001</c:v>
                </c:pt>
                <c:pt idx="343">
                  <c:v>0.46139999999999998</c:v>
                </c:pt>
                <c:pt idx="344">
                  <c:v>0.45750000000000002</c:v>
                </c:pt>
                <c:pt idx="345">
                  <c:v>0.46489999999999998</c:v>
                </c:pt>
                <c:pt idx="346">
                  <c:v>0.46920000000000001</c:v>
                </c:pt>
                <c:pt idx="347">
                  <c:v>0.4577</c:v>
                </c:pt>
                <c:pt idx="348">
                  <c:v>0.45910000000000001</c:v>
                </c:pt>
                <c:pt idx="349">
                  <c:v>0.4622</c:v>
                </c:pt>
                <c:pt idx="350">
                  <c:v>0.46850000000000003</c:v>
                </c:pt>
                <c:pt idx="351">
                  <c:v>0.46429999999999999</c:v>
                </c:pt>
                <c:pt idx="352">
                  <c:v>0.45810000000000001</c:v>
                </c:pt>
                <c:pt idx="353">
                  <c:v>0.45600000000000002</c:v>
                </c:pt>
                <c:pt idx="354">
                  <c:v>0.47370000000000001</c:v>
                </c:pt>
                <c:pt idx="355">
                  <c:v>0.43290000000000001</c:v>
                </c:pt>
                <c:pt idx="356">
                  <c:v>0.4481</c:v>
                </c:pt>
                <c:pt idx="357">
                  <c:v>0.45469999999999999</c:v>
                </c:pt>
                <c:pt idx="358">
                  <c:v>0.46289999999999998</c:v>
                </c:pt>
                <c:pt idx="359">
                  <c:v>0.43120000000000003</c:v>
                </c:pt>
                <c:pt idx="360">
                  <c:v>0.43759999999999999</c:v>
                </c:pt>
                <c:pt idx="361">
                  <c:v>0.45839999999999997</c:v>
                </c:pt>
                <c:pt idx="362">
                  <c:v>0.47170000000000001</c:v>
                </c:pt>
                <c:pt idx="363">
                  <c:v>0.47549999999999998</c:v>
                </c:pt>
                <c:pt idx="364">
                  <c:v>0.42420000000000002</c:v>
                </c:pt>
                <c:pt idx="365">
                  <c:v>0.44059999999999999</c:v>
                </c:pt>
                <c:pt idx="366">
                  <c:v>0.45800000000000002</c:v>
                </c:pt>
                <c:pt idx="367">
                  <c:v>0.44919999999999999</c:v>
                </c:pt>
                <c:pt idx="368">
                  <c:v>0.45600000000000002</c:v>
                </c:pt>
                <c:pt idx="369">
                  <c:v>0.4622</c:v>
                </c:pt>
                <c:pt idx="370">
                  <c:v>0.46700000000000003</c:v>
                </c:pt>
                <c:pt idx="371">
                  <c:v>0.4526</c:v>
                </c:pt>
                <c:pt idx="372">
                  <c:v>0.4546</c:v>
                </c:pt>
                <c:pt idx="373">
                  <c:v>0.45</c:v>
                </c:pt>
                <c:pt idx="374">
                  <c:v>0.4546</c:v>
                </c:pt>
                <c:pt idx="375">
                  <c:v>0.45850000000000002</c:v>
                </c:pt>
                <c:pt idx="376">
                  <c:v>0.4556</c:v>
                </c:pt>
                <c:pt idx="377">
                  <c:v>0.43090000000000001</c:v>
                </c:pt>
                <c:pt idx="378">
                  <c:v>0.45710000000000001</c:v>
                </c:pt>
                <c:pt idx="379">
                  <c:v>0.44769999999999999</c:v>
                </c:pt>
                <c:pt idx="380">
                  <c:v>0.45519999999999999</c:v>
                </c:pt>
                <c:pt idx="381">
                  <c:v>0.4551</c:v>
                </c:pt>
                <c:pt idx="382">
                  <c:v>0.46010000000000001</c:v>
                </c:pt>
                <c:pt idx="383">
                  <c:v>0.45710000000000001</c:v>
                </c:pt>
                <c:pt idx="384">
                  <c:v>0.4536</c:v>
                </c:pt>
                <c:pt idx="385">
                  <c:v>0.45900000000000002</c:v>
                </c:pt>
                <c:pt idx="386">
                  <c:v>0.45590000000000003</c:v>
                </c:pt>
                <c:pt idx="387">
                  <c:v>0.46639999999999998</c:v>
                </c:pt>
                <c:pt idx="388">
                  <c:v>0.46179999999999999</c:v>
                </c:pt>
                <c:pt idx="389">
                  <c:v>0.4703</c:v>
                </c:pt>
                <c:pt idx="390">
                  <c:v>0.46760000000000002</c:v>
                </c:pt>
                <c:pt idx="391">
                  <c:v>0.44490000000000002</c:v>
                </c:pt>
                <c:pt idx="392">
                  <c:v>0.46600000000000003</c:v>
                </c:pt>
                <c:pt idx="393">
                  <c:v>0.46579999999999999</c:v>
                </c:pt>
                <c:pt idx="394">
                  <c:v>0.46800000000000003</c:v>
                </c:pt>
                <c:pt idx="395">
                  <c:v>0.46949999999999997</c:v>
                </c:pt>
                <c:pt idx="396">
                  <c:v>0.45319999999999999</c:v>
                </c:pt>
                <c:pt idx="397">
                  <c:v>0.46629999999999999</c:v>
                </c:pt>
                <c:pt idx="398">
                  <c:v>0.46279999999999999</c:v>
                </c:pt>
                <c:pt idx="399">
                  <c:v>0.46229999999999999</c:v>
                </c:pt>
                <c:pt idx="400">
                  <c:v>0.45729999999999998</c:v>
                </c:pt>
                <c:pt idx="401">
                  <c:v>0.4577</c:v>
                </c:pt>
                <c:pt idx="402">
                  <c:v>0.45019999999999999</c:v>
                </c:pt>
                <c:pt idx="403">
                  <c:v>0.4551</c:v>
                </c:pt>
                <c:pt idx="404">
                  <c:v>0.45779999999999998</c:v>
                </c:pt>
                <c:pt idx="405">
                  <c:v>0.45850000000000002</c:v>
                </c:pt>
                <c:pt idx="406">
                  <c:v>0.45910000000000001</c:v>
                </c:pt>
                <c:pt idx="407">
                  <c:v>0.46060000000000001</c:v>
                </c:pt>
                <c:pt idx="408">
                  <c:v>0.45760000000000001</c:v>
                </c:pt>
                <c:pt idx="409">
                  <c:v>0.45100000000000001</c:v>
                </c:pt>
                <c:pt idx="410">
                  <c:v>0.443</c:v>
                </c:pt>
                <c:pt idx="411">
                  <c:v>0.45689999999999997</c:v>
                </c:pt>
                <c:pt idx="412">
                  <c:v>0.45619999999999999</c:v>
                </c:pt>
                <c:pt idx="413">
                  <c:v>0.43680000000000002</c:v>
                </c:pt>
                <c:pt idx="414">
                  <c:v>0.45789999999999997</c:v>
                </c:pt>
                <c:pt idx="415">
                  <c:v>0.45500000000000002</c:v>
                </c:pt>
                <c:pt idx="416">
                  <c:v>0.4607</c:v>
                </c:pt>
                <c:pt idx="417">
                  <c:v>0.45169999999999999</c:v>
                </c:pt>
                <c:pt idx="418">
                  <c:v>0.44219999999999998</c:v>
                </c:pt>
                <c:pt idx="419">
                  <c:v>0.45639999999999997</c:v>
                </c:pt>
                <c:pt idx="420">
                  <c:v>0.44779999999999998</c:v>
                </c:pt>
                <c:pt idx="421">
                  <c:v>0.4587</c:v>
                </c:pt>
                <c:pt idx="422">
                  <c:v>0.45479999999999998</c:v>
                </c:pt>
                <c:pt idx="423">
                  <c:v>0.4582</c:v>
                </c:pt>
                <c:pt idx="424">
                  <c:v>0.44969999999999999</c:v>
                </c:pt>
                <c:pt idx="425">
                  <c:v>0.4592</c:v>
                </c:pt>
                <c:pt idx="426">
                  <c:v>0.45879999999999999</c:v>
                </c:pt>
                <c:pt idx="427">
                  <c:v>0.45250000000000001</c:v>
                </c:pt>
                <c:pt idx="428">
                  <c:v>0.45750000000000002</c:v>
                </c:pt>
                <c:pt idx="429">
                  <c:v>0.45169999999999999</c:v>
                </c:pt>
                <c:pt idx="430">
                  <c:v>0.44540000000000002</c:v>
                </c:pt>
                <c:pt idx="431">
                  <c:v>0.45810000000000001</c:v>
                </c:pt>
                <c:pt idx="432">
                  <c:v>0.45340000000000003</c:v>
                </c:pt>
                <c:pt idx="433">
                  <c:v>0.44990000000000002</c:v>
                </c:pt>
                <c:pt idx="434">
                  <c:v>0.44379999999999997</c:v>
                </c:pt>
                <c:pt idx="435">
                  <c:v>0.45629999999999998</c:v>
                </c:pt>
                <c:pt idx="436">
                  <c:v>0.45279999999999998</c:v>
                </c:pt>
                <c:pt idx="437">
                  <c:v>0.45750000000000002</c:v>
                </c:pt>
                <c:pt idx="438">
                  <c:v>0.45490000000000003</c:v>
                </c:pt>
                <c:pt idx="439">
                  <c:v>0.44030000000000002</c:v>
                </c:pt>
                <c:pt idx="440">
                  <c:v>0.45979999999999999</c:v>
                </c:pt>
                <c:pt idx="441">
                  <c:v>0.4506</c:v>
                </c:pt>
                <c:pt idx="442">
                  <c:v>0.45689999999999997</c:v>
                </c:pt>
                <c:pt idx="443">
                  <c:v>0.45050000000000001</c:v>
                </c:pt>
                <c:pt idx="444">
                  <c:v>0.44840000000000002</c:v>
                </c:pt>
                <c:pt idx="445">
                  <c:v>0.44550000000000001</c:v>
                </c:pt>
                <c:pt idx="446">
                  <c:v>0.44879999999999998</c:v>
                </c:pt>
                <c:pt idx="447">
                  <c:v>0.44640000000000002</c:v>
                </c:pt>
                <c:pt idx="448">
                  <c:v>0.45</c:v>
                </c:pt>
                <c:pt idx="449">
                  <c:v>0.44640000000000002</c:v>
                </c:pt>
                <c:pt idx="450">
                  <c:v>0.4415</c:v>
                </c:pt>
                <c:pt idx="451">
                  <c:v>0.45179999999999998</c:v>
                </c:pt>
                <c:pt idx="452">
                  <c:v>0.44629999999999997</c:v>
                </c:pt>
                <c:pt idx="453">
                  <c:v>0.44350000000000001</c:v>
                </c:pt>
                <c:pt idx="454">
                  <c:v>0.45540000000000003</c:v>
                </c:pt>
                <c:pt idx="455">
                  <c:v>0.4556</c:v>
                </c:pt>
                <c:pt idx="456">
                  <c:v>0.44779999999999998</c:v>
                </c:pt>
                <c:pt idx="457">
                  <c:v>0.4587</c:v>
                </c:pt>
                <c:pt idx="458">
                  <c:v>0.4526</c:v>
                </c:pt>
                <c:pt idx="459">
                  <c:v>0.45760000000000001</c:v>
                </c:pt>
                <c:pt idx="460">
                  <c:v>0.45369999999999999</c:v>
                </c:pt>
                <c:pt idx="461">
                  <c:v>0.4521</c:v>
                </c:pt>
                <c:pt idx="462">
                  <c:v>0.44719999999999999</c:v>
                </c:pt>
                <c:pt idx="463">
                  <c:v>0.45619999999999999</c:v>
                </c:pt>
                <c:pt idx="464">
                  <c:v>0.45019999999999999</c:v>
                </c:pt>
                <c:pt idx="465">
                  <c:v>0.44619999999999999</c:v>
                </c:pt>
                <c:pt idx="466">
                  <c:v>0.45090000000000002</c:v>
                </c:pt>
                <c:pt idx="467">
                  <c:v>0.45829999999999999</c:v>
                </c:pt>
                <c:pt idx="468">
                  <c:v>0.45079999999999998</c:v>
                </c:pt>
                <c:pt idx="469">
                  <c:v>0.44059999999999999</c:v>
                </c:pt>
                <c:pt idx="470">
                  <c:v>0.44890000000000002</c:v>
                </c:pt>
                <c:pt idx="471">
                  <c:v>0.46039999999999998</c:v>
                </c:pt>
                <c:pt idx="472">
                  <c:v>0.45490000000000003</c:v>
                </c:pt>
                <c:pt idx="473">
                  <c:v>0.46179999999999999</c:v>
                </c:pt>
                <c:pt idx="474">
                  <c:v>0.45960000000000001</c:v>
                </c:pt>
                <c:pt idx="475">
                  <c:v>0.46</c:v>
                </c:pt>
                <c:pt idx="476">
                  <c:v>0.43369999999999997</c:v>
                </c:pt>
                <c:pt idx="477">
                  <c:v>0.45760000000000001</c:v>
                </c:pt>
                <c:pt idx="478">
                  <c:v>0.4516</c:v>
                </c:pt>
                <c:pt idx="479">
                  <c:v>0.45419999999999999</c:v>
                </c:pt>
                <c:pt idx="480">
                  <c:v>0.45960000000000001</c:v>
                </c:pt>
                <c:pt idx="481">
                  <c:v>0.45950000000000002</c:v>
                </c:pt>
                <c:pt idx="482">
                  <c:v>0.45669999999999999</c:v>
                </c:pt>
                <c:pt idx="483">
                  <c:v>0.45140000000000002</c:v>
                </c:pt>
                <c:pt idx="484">
                  <c:v>0.45689999999999997</c:v>
                </c:pt>
                <c:pt idx="485">
                  <c:v>0.46129999999999999</c:v>
                </c:pt>
                <c:pt idx="486">
                  <c:v>0.4536</c:v>
                </c:pt>
                <c:pt idx="487">
                  <c:v>0.44569999999999999</c:v>
                </c:pt>
                <c:pt idx="488">
                  <c:v>0.45839999999999997</c:v>
                </c:pt>
                <c:pt idx="489">
                  <c:v>0.4556</c:v>
                </c:pt>
                <c:pt idx="490">
                  <c:v>0.4456</c:v>
                </c:pt>
                <c:pt idx="491">
                  <c:v>0.45179999999999998</c:v>
                </c:pt>
                <c:pt idx="492">
                  <c:v>0.4556</c:v>
                </c:pt>
                <c:pt idx="493">
                  <c:v>0.45679999999999998</c:v>
                </c:pt>
                <c:pt idx="494">
                  <c:v>0.45650000000000002</c:v>
                </c:pt>
                <c:pt idx="495">
                  <c:v>0.44619999999999999</c:v>
                </c:pt>
                <c:pt idx="496">
                  <c:v>0.45400000000000001</c:v>
                </c:pt>
                <c:pt idx="497">
                  <c:v>0.45729999999999998</c:v>
                </c:pt>
                <c:pt idx="498">
                  <c:v>0.45619999999999999</c:v>
                </c:pt>
                <c:pt idx="499">
                  <c:v>0.44400000000000001</c:v>
                </c:pt>
                <c:pt idx="500">
                  <c:v>0.45500000000000002</c:v>
                </c:pt>
                <c:pt idx="501">
                  <c:v>0.45269999999999999</c:v>
                </c:pt>
                <c:pt idx="502">
                  <c:v>0.45689999999999997</c:v>
                </c:pt>
                <c:pt idx="503">
                  <c:v>0.4521</c:v>
                </c:pt>
                <c:pt idx="504">
                  <c:v>0.45029999999999998</c:v>
                </c:pt>
                <c:pt idx="505">
                  <c:v>0.46229999999999999</c:v>
                </c:pt>
                <c:pt idx="506">
                  <c:v>0.46</c:v>
                </c:pt>
                <c:pt idx="507">
                  <c:v>0.44479999999999997</c:v>
                </c:pt>
                <c:pt idx="508">
                  <c:v>0.44190000000000002</c:v>
                </c:pt>
                <c:pt idx="509">
                  <c:v>0.44829999999999998</c:v>
                </c:pt>
                <c:pt idx="510">
                  <c:v>0.46289999999999998</c:v>
                </c:pt>
                <c:pt idx="511">
                  <c:v>0.45810000000000001</c:v>
                </c:pt>
                <c:pt idx="512">
                  <c:v>0.45129999999999998</c:v>
                </c:pt>
                <c:pt idx="513">
                  <c:v>0.46800000000000003</c:v>
                </c:pt>
                <c:pt idx="514">
                  <c:v>0.4607</c:v>
                </c:pt>
                <c:pt idx="515">
                  <c:v>0.44800000000000001</c:v>
                </c:pt>
                <c:pt idx="516">
                  <c:v>0.47299999999999998</c:v>
                </c:pt>
                <c:pt idx="517">
                  <c:v>0.47460000000000002</c:v>
                </c:pt>
                <c:pt idx="518">
                  <c:v>0.45119999999999999</c:v>
                </c:pt>
                <c:pt idx="519">
                  <c:v>0.4652</c:v>
                </c:pt>
                <c:pt idx="520">
                  <c:v>0.46089999999999998</c:v>
                </c:pt>
                <c:pt idx="521">
                  <c:v>0.46410000000000001</c:v>
                </c:pt>
                <c:pt idx="522">
                  <c:v>0.4506</c:v>
                </c:pt>
                <c:pt idx="523">
                  <c:v>0.46010000000000001</c:v>
                </c:pt>
                <c:pt idx="524">
                  <c:v>0.4541</c:v>
                </c:pt>
                <c:pt idx="525">
                  <c:v>0.45229999999999998</c:v>
                </c:pt>
                <c:pt idx="526">
                  <c:v>0.46310000000000001</c:v>
                </c:pt>
                <c:pt idx="527">
                  <c:v>0.44519999999999998</c:v>
                </c:pt>
                <c:pt idx="528">
                  <c:v>0.4647</c:v>
                </c:pt>
                <c:pt idx="529">
                  <c:v>0.45989999999999998</c:v>
                </c:pt>
                <c:pt idx="530">
                  <c:v>0.45729999999999998</c:v>
                </c:pt>
                <c:pt idx="531">
                  <c:v>0.45300000000000001</c:v>
                </c:pt>
                <c:pt idx="532">
                  <c:v>0.44040000000000001</c:v>
                </c:pt>
                <c:pt idx="533">
                  <c:v>0.45579999999999998</c:v>
                </c:pt>
                <c:pt idx="534">
                  <c:v>0.45789999999999997</c:v>
                </c:pt>
                <c:pt idx="535">
                  <c:v>0.45929999999999999</c:v>
                </c:pt>
                <c:pt idx="536">
                  <c:v>0.45150000000000001</c:v>
                </c:pt>
                <c:pt idx="537">
                  <c:v>0.45629999999999998</c:v>
                </c:pt>
                <c:pt idx="538">
                  <c:v>0.4511</c:v>
                </c:pt>
                <c:pt idx="539">
                  <c:v>0.46050000000000002</c:v>
                </c:pt>
                <c:pt idx="540">
                  <c:v>0.4597</c:v>
                </c:pt>
                <c:pt idx="541">
                  <c:v>0.44400000000000001</c:v>
                </c:pt>
                <c:pt idx="542">
                  <c:v>0.47070000000000001</c:v>
                </c:pt>
                <c:pt idx="543">
                  <c:v>0.45500000000000002</c:v>
                </c:pt>
                <c:pt idx="544">
                  <c:v>0.4496</c:v>
                </c:pt>
                <c:pt idx="545">
                  <c:v>0.44979999999999998</c:v>
                </c:pt>
                <c:pt idx="546">
                  <c:v>0.45429999999999998</c:v>
                </c:pt>
                <c:pt idx="547">
                  <c:v>0.46899999999999997</c:v>
                </c:pt>
                <c:pt idx="548">
                  <c:v>0.46350000000000002</c:v>
                </c:pt>
                <c:pt idx="549">
                  <c:v>0.45290000000000002</c:v>
                </c:pt>
                <c:pt idx="550">
                  <c:v>0.46810000000000002</c:v>
                </c:pt>
                <c:pt idx="551">
                  <c:v>0.45729999999999998</c:v>
                </c:pt>
                <c:pt idx="552">
                  <c:v>0.4541</c:v>
                </c:pt>
                <c:pt idx="553">
                  <c:v>0.4531</c:v>
                </c:pt>
                <c:pt idx="554">
                  <c:v>0.45860000000000001</c:v>
                </c:pt>
                <c:pt idx="555">
                  <c:v>0.46039999999999998</c:v>
                </c:pt>
                <c:pt idx="556">
                  <c:v>0.45839999999999997</c:v>
                </c:pt>
                <c:pt idx="557">
                  <c:v>0.4617</c:v>
                </c:pt>
                <c:pt idx="558">
                  <c:v>0.45850000000000002</c:v>
                </c:pt>
                <c:pt idx="559">
                  <c:v>0.4506</c:v>
                </c:pt>
                <c:pt idx="560">
                  <c:v>0.45579999999999998</c:v>
                </c:pt>
                <c:pt idx="561">
                  <c:v>0.45779999999999998</c:v>
                </c:pt>
                <c:pt idx="562">
                  <c:v>0.45950000000000002</c:v>
                </c:pt>
                <c:pt idx="563">
                  <c:v>0.4602</c:v>
                </c:pt>
                <c:pt idx="564">
                  <c:v>0.43680000000000002</c:v>
                </c:pt>
                <c:pt idx="565">
                  <c:v>0.45660000000000001</c:v>
                </c:pt>
                <c:pt idx="566">
                  <c:v>0.44919999999999999</c:v>
                </c:pt>
                <c:pt idx="567">
                  <c:v>0.46239999999999998</c:v>
                </c:pt>
                <c:pt idx="568">
                  <c:v>0.46100000000000002</c:v>
                </c:pt>
                <c:pt idx="569">
                  <c:v>0.4632</c:v>
                </c:pt>
                <c:pt idx="570">
                  <c:v>0.46500000000000002</c:v>
                </c:pt>
                <c:pt idx="571">
                  <c:v>0.45450000000000002</c:v>
                </c:pt>
                <c:pt idx="572">
                  <c:v>0.45900000000000002</c:v>
                </c:pt>
                <c:pt idx="573">
                  <c:v>0.45750000000000002</c:v>
                </c:pt>
                <c:pt idx="574">
                  <c:v>0.45810000000000001</c:v>
                </c:pt>
                <c:pt idx="575">
                  <c:v>0.45729999999999998</c:v>
                </c:pt>
                <c:pt idx="576">
                  <c:v>0.45679999999999998</c:v>
                </c:pt>
                <c:pt idx="577">
                  <c:v>0.44319999999999998</c:v>
                </c:pt>
                <c:pt idx="578">
                  <c:v>0.46210000000000001</c:v>
                </c:pt>
                <c:pt idx="579">
                  <c:v>0.45989999999999998</c:v>
                </c:pt>
                <c:pt idx="580">
                  <c:v>0.45429999999999998</c:v>
                </c:pt>
                <c:pt idx="581">
                  <c:v>0.45590000000000003</c:v>
                </c:pt>
                <c:pt idx="582">
                  <c:v>0.4546</c:v>
                </c:pt>
                <c:pt idx="583">
                  <c:v>0.44779999999999998</c:v>
                </c:pt>
                <c:pt idx="584">
                  <c:v>0.46479999999999999</c:v>
                </c:pt>
                <c:pt idx="585">
                  <c:v>0.44500000000000001</c:v>
                </c:pt>
                <c:pt idx="586">
                  <c:v>0.45829999999999999</c:v>
                </c:pt>
                <c:pt idx="587">
                  <c:v>0.45800000000000002</c:v>
                </c:pt>
                <c:pt idx="588">
                  <c:v>0.46300000000000002</c:v>
                </c:pt>
                <c:pt idx="589">
                  <c:v>0.4592</c:v>
                </c:pt>
                <c:pt idx="590">
                  <c:v>0.44059999999999999</c:v>
                </c:pt>
                <c:pt idx="591">
                  <c:v>0.46939999999999998</c:v>
                </c:pt>
                <c:pt idx="592">
                  <c:v>0.45119999999999999</c:v>
                </c:pt>
                <c:pt idx="593">
                  <c:v>0.45169999999999999</c:v>
                </c:pt>
                <c:pt idx="594">
                  <c:v>0.4531</c:v>
                </c:pt>
                <c:pt idx="595">
                  <c:v>0.44159999999999999</c:v>
                </c:pt>
                <c:pt idx="596">
                  <c:v>0.44769999999999999</c:v>
                </c:pt>
                <c:pt idx="597">
                  <c:v>0.45129999999999998</c:v>
                </c:pt>
                <c:pt idx="598">
                  <c:v>0.45710000000000001</c:v>
                </c:pt>
                <c:pt idx="599">
                  <c:v>0.46129999999999999</c:v>
                </c:pt>
                <c:pt idx="600">
                  <c:v>0.45750000000000002</c:v>
                </c:pt>
                <c:pt idx="601">
                  <c:v>0.43769999999999998</c:v>
                </c:pt>
                <c:pt idx="602">
                  <c:v>0.4657</c:v>
                </c:pt>
                <c:pt idx="603">
                  <c:v>0.46920000000000001</c:v>
                </c:pt>
                <c:pt idx="604">
                  <c:v>0.44890000000000002</c:v>
                </c:pt>
                <c:pt idx="605">
                  <c:v>0.46839999999999998</c:v>
                </c:pt>
                <c:pt idx="606">
                  <c:v>0.45</c:v>
                </c:pt>
                <c:pt idx="607">
                  <c:v>0.47110000000000002</c:v>
                </c:pt>
                <c:pt idx="608">
                  <c:v>0.45989999999999998</c:v>
                </c:pt>
                <c:pt idx="609">
                  <c:v>0.45590000000000003</c:v>
                </c:pt>
                <c:pt idx="610">
                  <c:v>0.46339999999999998</c:v>
                </c:pt>
                <c:pt idx="611">
                  <c:v>0.46239999999999998</c:v>
                </c:pt>
                <c:pt idx="612">
                  <c:v>0.4491</c:v>
                </c:pt>
                <c:pt idx="613">
                  <c:v>0.45960000000000001</c:v>
                </c:pt>
                <c:pt idx="614">
                  <c:v>0.46500000000000002</c:v>
                </c:pt>
                <c:pt idx="615">
                  <c:v>0.4607</c:v>
                </c:pt>
                <c:pt idx="616">
                  <c:v>0.45889999999999997</c:v>
                </c:pt>
                <c:pt idx="617">
                  <c:v>0.45040000000000002</c:v>
                </c:pt>
                <c:pt idx="618">
                  <c:v>0.46129999999999999</c:v>
                </c:pt>
                <c:pt idx="619">
                  <c:v>0.45700000000000002</c:v>
                </c:pt>
                <c:pt idx="620">
                  <c:v>0.45519999999999999</c:v>
                </c:pt>
                <c:pt idx="621">
                  <c:v>0.46100000000000002</c:v>
                </c:pt>
                <c:pt idx="622">
                  <c:v>0.45390000000000003</c:v>
                </c:pt>
                <c:pt idx="623">
                  <c:v>0.4466</c:v>
                </c:pt>
                <c:pt idx="624">
                  <c:v>0.45650000000000002</c:v>
                </c:pt>
                <c:pt idx="625">
                  <c:v>0.45579999999999998</c:v>
                </c:pt>
                <c:pt idx="626">
                  <c:v>0.45910000000000001</c:v>
                </c:pt>
                <c:pt idx="627">
                  <c:v>0.45729999999999998</c:v>
                </c:pt>
                <c:pt idx="628">
                  <c:v>0.45540000000000003</c:v>
                </c:pt>
                <c:pt idx="629">
                  <c:v>0.4597</c:v>
                </c:pt>
                <c:pt idx="630">
                  <c:v>0.45350000000000001</c:v>
                </c:pt>
                <c:pt idx="631">
                  <c:v>0.4662</c:v>
                </c:pt>
                <c:pt idx="632">
                  <c:v>0.4516</c:v>
                </c:pt>
                <c:pt idx="633">
                  <c:v>0.43969999999999998</c:v>
                </c:pt>
                <c:pt idx="634">
                  <c:v>0.44900000000000001</c:v>
                </c:pt>
                <c:pt idx="635">
                  <c:v>0.45569999999999999</c:v>
                </c:pt>
                <c:pt idx="636">
                  <c:v>0.46500000000000002</c:v>
                </c:pt>
                <c:pt idx="637">
                  <c:v>0.44790000000000002</c:v>
                </c:pt>
                <c:pt idx="638">
                  <c:v>0.45669999999999999</c:v>
                </c:pt>
                <c:pt idx="639">
                  <c:v>0.4632</c:v>
                </c:pt>
                <c:pt idx="640">
                  <c:v>0.46589999999999998</c:v>
                </c:pt>
                <c:pt idx="641">
                  <c:v>0.4617</c:v>
                </c:pt>
                <c:pt idx="642">
                  <c:v>0.44540000000000002</c:v>
                </c:pt>
                <c:pt idx="643">
                  <c:v>0.45850000000000002</c:v>
                </c:pt>
                <c:pt idx="644">
                  <c:v>0.45550000000000002</c:v>
                </c:pt>
                <c:pt idx="645">
                  <c:v>0.4556</c:v>
                </c:pt>
                <c:pt idx="646">
                  <c:v>0.45939999999999998</c:v>
                </c:pt>
                <c:pt idx="647">
                  <c:v>0.46160000000000001</c:v>
                </c:pt>
                <c:pt idx="648">
                  <c:v>0.45879999999999999</c:v>
                </c:pt>
                <c:pt idx="649">
                  <c:v>0.44600000000000001</c:v>
                </c:pt>
                <c:pt idx="650">
                  <c:v>0.45600000000000002</c:v>
                </c:pt>
                <c:pt idx="651">
                  <c:v>0.45669999999999999</c:v>
                </c:pt>
                <c:pt idx="652">
                  <c:v>0.43890000000000001</c:v>
                </c:pt>
                <c:pt idx="653">
                  <c:v>0.44840000000000002</c:v>
                </c:pt>
                <c:pt idx="654">
                  <c:v>0.46529999999999999</c:v>
                </c:pt>
                <c:pt idx="655">
                  <c:v>0.4617</c:v>
                </c:pt>
                <c:pt idx="656">
                  <c:v>0.46360000000000001</c:v>
                </c:pt>
                <c:pt idx="657">
                  <c:v>0.46329999999999999</c:v>
                </c:pt>
                <c:pt idx="658">
                  <c:v>0.44869999999999999</c:v>
                </c:pt>
                <c:pt idx="659">
                  <c:v>0.45910000000000001</c:v>
                </c:pt>
                <c:pt idx="660">
                  <c:v>0.43890000000000001</c:v>
                </c:pt>
                <c:pt idx="661">
                  <c:v>0.47360000000000002</c:v>
                </c:pt>
                <c:pt idx="662">
                  <c:v>0.4531</c:v>
                </c:pt>
                <c:pt idx="663">
                  <c:v>0.4551</c:v>
                </c:pt>
                <c:pt idx="664">
                  <c:v>0.45729999999999998</c:v>
                </c:pt>
                <c:pt idx="665">
                  <c:v>0.4642</c:v>
                </c:pt>
                <c:pt idx="666">
                  <c:v>0.4597</c:v>
                </c:pt>
                <c:pt idx="667">
                  <c:v>0.45639999999999997</c:v>
                </c:pt>
                <c:pt idx="668">
                  <c:v>0.45910000000000001</c:v>
                </c:pt>
                <c:pt idx="669">
                  <c:v>0.45269999999999999</c:v>
                </c:pt>
                <c:pt idx="670">
                  <c:v>0.45789999999999997</c:v>
                </c:pt>
                <c:pt idx="671">
                  <c:v>0.45860000000000001</c:v>
                </c:pt>
                <c:pt idx="672">
                  <c:v>0.46839999999999998</c:v>
                </c:pt>
                <c:pt idx="673">
                  <c:v>0.46820000000000001</c:v>
                </c:pt>
                <c:pt idx="674">
                  <c:v>0.46600000000000003</c:v>
                </c:pt>
                <c:pt idx="675">
                  <c:v>0.4612</c:v>
                </c:pt>
                <c:pt idx="676">
                  <c:v>0.44879999999999998</c:v>
                </c:pt>
                <c:pt idx="677">
                  <c:v>0.46310000000000001</c:v>
                </c:pt>
                <c:pt idx="678">
                  <c:v>0.46489999999999998</c:v>
                </c:pt>
                <c:pt idx="679">
                  <c:v>0.46879999999999999</c:v>
                </c:pt>
                <c:pt idx="680">
                  <c:v>0.46339999999999998</c:v>
                </c:pt>
                <c:pt idx="681">
                  <c:v>0.46029999999999999</c:v>
                </c:pt>
                <c:pt idx="682">
                  <c:v>0.46150000000000002</c:v>
                </c:pt>
                <c:pt idx="683">
                  <c:v>0.46100000000000002</c:v>
                </c:pt>
                <c:pt idx="684">
                  <c:v>0.46179999999999999</c:v>
                </c:pt>
                <c:pt idx="685">
                  <c:v>0.46360000000000001</c:v>
                </c:pt>
                <c:pt idx="686">
                  <c:v>0.46250000000000002</c:v>
                </c:pt>
                <c:pt idx="687">
                  <c:v>0.45590000000000003</c:v>
                </c:pt>
                <c:pt idx="688">
                  <c:v>0.45619999999999999</c:v>
                </c:pt>
                <c:pt idx="689">
                  <c:v>0.45550000000000002</c:v>
                </c:pt>
                <c:pt idx="690">
                  <c:v>0.45689999999999997</c:v>
                </c:pt>
                <c:pt idx="691">
                  <c:v>0.45929999999999999</c:v>
                </c:pt>
                <c:pt idx="692">
                  <c:v>0.42680000000000001</c:v>
                </c:pt>
                <c:pt idx="693">
                  <c:v>0.4627</c:v>
                </c:pt>
                <c:pt idx="694">
                  <c:v>0.46479999999999999</c:v>
                </c:pt>
                <c:pt idx="695">
                  <c:v>0.46139999999999998</c:v>
                </c:pt>
                <c:pt idx="696">
                  <c:v>0.46949999999999997</c:v>
                </c:pt>
                <c:pt idx="697">
                  <c:v>0.47449999999999998</c:v>
                </c:pt>
                <c:pt idx="698">
                  <c:v>0.46029999999999999</c:v>
                </c:pt>
                <c:pt idx="699">
                  <c:v>0.47560000000000002</c:v>
                </c:pt>
                <c:pt idx="700">
                  <c:v>0.47820000000000001</c:v>
                </c:pt>
                <c:pt idx="701">
                  <c:v>0.47210000000000002</c:v>
                </c:pt>
                <c:pt idx="702">
                  <c:v>0.48180000000000001</c:v>
                </c:pt>
                <c:pt idx="703">
                  <c:v>0.47499999999999998</c:v>
                </c:pt>
                <c:pt idx="704">
                  <c:v>0.47799999999999998</c:v>
                </c:pt>
                <c:pt idx="705">
                  <c:v>0.46879999999999999</c:v>
                </c:pt>
                <c:pt idx="706">
                  <c:v>0.45860000000000001</c:v>
                </c:pt>
                <c:pt idx="707">
                  <c:v>0.44669999999999999</c:v>
                </c:pt>
                <c:pt idx="708">
                  <c:v>0.44969999999999999</c:v>
                </c:pt>
                <c:pt idx="709">
                  <c:v>0.46179999999999999</c:v>
                </c:pt>
                <c:pt idx="710">
                  <c:v>0.45250000000000001</c:v>
                </c:pt>
                <c:pt idx="711">
                  <c:v>0.4622</c:v>
                </c:pt>
                <c:pt idx="712">
                  <c:v>0.46210000000000001</c:v>
                </c:pt>
                <c:pt idx="713">
                  <c:v>0.46139999999999998</c:v>
                </c:pt>
                <c:pt idx="714">
                  <c:v>0.45500000000000002</c:v>
                </c:pt>
                <c:pt idx="715">
                  <c:v>0.45090000000000002</c:v>
                </c:pt>
                <c:pt idx="716">
                  <c:v>0.45129999999999998</c:v>
                </c:pt>
                <c:pt idx="717">
                  <c:v>0.4325</c:v>
                </c:pt>
                <c:pt idx="718">
                  <c:v>0.45019999999999999</c:v>
                </c:pt>
                <c:pt idx="719">
                  <c:v>0.44529999999999997</c:v>
                </c:pt>
                <c:pt idx="720">
                  <c:v>0.46039999999999998</c:v>
                </c:pt>
                <c:pt idx="721">
                  <c:v>0.4481</c:v>
                </c:pt>
                <c:pt idx="722">
                  <c:v>0.4652</c:v>
                </c:pt>
                <c:pt idx="723">
                  <c:v>0.4612</c:v>
                </c:pt>
                <c:pt idx="724">
                  <c:v>0.45860000000000001</c:v>
                </c:pt>
                <c:pt idx="725">
                  <c:v>0.4768</c:v>
                </c:pt>
                <c:pt idx="726">
                  <c:v>0.45960000000000001</c:v>
                </c:pt>
                <c:pt idx="727">
                  <c:v>0.46010000000000001</c:v>
                </c:pt>
                <c:pt idx="728">
                  <c:v>0.46379999999999999</c:v>
                </c:pt>
                <c:pt idx="729">
                  <c:v>0.46379999999999999</c:v>
                </c:pt>
                <c:pt idx="730">
                  <c:v>0.45529999999999998</c:v>
                </c:pt>
                <c:pt idx="731">
                  <c:v>0.45600000000000002</c:v>
                </c:pt>
                <c:pt idx="732">
                  <c:v>0.45729999999999998</c:v>
                </c:pt>
                <c:pt idx="733">
                  <c:v>0.44440000000000002</c:v>
                </c:pt>
                <c:pt idx="734">
                  <c:v>0.4451</c:v>
                </c:pt>
                <c:pt idx="735">
                  <c:v>0.45789999999999997</c:v>
                </c:pt>
                <c:pt idx="736">
                  <c:v>0.45839999999999997</c:v>
                </c:pt>
                <c:pt idx="737">
                  <c:v>0.46589999999999998</c:v>
                </c:pt>
                <c:pt idx="738">
                  <c:v>0.47</c:v>
                </c:pt>
                <c:pt idx="739">
                  <c:v>0.4672</c:v>
                </c:pt>
                <c:pt idx="740">
                  <c:v>0.45839999999999997</c:v>
                </c:pt>
                <c:pt idx="741">
                  <c:v>0.44879999999999998</c:v>
                </c:pt>
                <c:pt idx="742">
                  <c:v>0.45810000000000001</c:v>
                </c:pt>
                <c:pt idx="743">
                  <c:v>0.45960000000000001</c:v>
                </c:pt>
                <c:pt idx="744">
                  <c:v>0.46129999999999999</c:v>
                </c:pt>
                <c:pt idx="745">
                  <c:v>0.46729999999999999</c:v>
                </c:pt>
                <c:pt idx="746">
                  <c:v>0.46600000000000003</c:v>
                </c:pt>
                <c:pt idx="747">
                  <c:v>0.46729999999999999</c:v>
                </c:pt>
                <c:pt idx="748">
                  <c:v>0.46939999999999998</c:v>
                </c:pt>
                <c:pt idx="749">
                  <c:v>0.43690000000000001</c:v>
                </c:pt>
                <c:pt idx="750">
                  <c:v>0.46339999999999998</c:v>
                </c:pt>
                <c:pt idx="751">
                  <c:v>0.4516</c:v>
                </c:pt>
                <c:pt idx="752">
                  <c:v>0.46860000000000002</c:v>
                </c:pt>
                <c:pt idx="753">
                  <c:v>0.45750000000000002</c:v>
                </c:pt>
                <c:pt idx="754">
                  <c:v>0.46850000000000003</c:v>
                </c:pt>
                <c:pt idx="755">
                  <c:v>0.45910000000000001</c:v>
                </c:pt>
                <c:pt idx="756">
                  <c:v>0.46560000000000001</c:v>
                </c:pt>
                <c:pt idx="757">
                  <c:v>0.46300000000000002</c:v>
                </c:pt>
                <c:pt idx="758">
                  <c:v>0.45390000000000003</c:v>
                </c:pt>
                <c:pt idx="759">
                  <c:v>0.46610000000000001</c:v>
                </c:pt>
                <c:pt idx="760">
                  <c:v>0.4521</c:v>
                </c:pt>
                <c:pt idx="761">
                  <c:v>0.46039999999999998</c:v>
                </c:pt>
                <c:pt idx="762">
                  <c:v>0.45939999999999998</c:v>
                </c:pt>
                <c:pt idx="763">
                  <c:v>0.45440000000000003</c:v>
                </c:pt>
                <c:pt idx="764">
                  <c:v>0.45500000000000002</c:v>
                </c:pt>
                <c:pt idx="765">
                  <c:v>0.4572</c:v>
                </c:pt>
                <c:pt idx="766">
                  <c:v>0.45529999999999998</c:v>
                </c:pt>
                <c:pt idx="767">
                  <c:v>0.46700000000000003</c:v>
                </c:pt>
                <c:pt idx="768">
                  <c:v>0.45419999999999999</c:v>
                </c:pt>
                <c:pt idx="769">
                  <c:v>0.4597</c:v>
                </c:pt>
                <c:pt idx="770">
                  <c:v>0.4551</c:v>
                </c:pt>
                <c:pt idx="771">
                  <c:v>0.45550000000000002</c:v>
                </c:pt>
                <c:pt idx="772">
                  <c:v>0.4516</c:v>
                </c:pt>
                <c:pt idx="773">
                  <c:v>0.45610000000000001</c:v>
                </c:pt>
                <c:pt idx="774">
                  <c:v>0.45569999999999999</c:v>
                </c:pt>
                <c:pt idx="775">
                  <c:v>0.46200000000000002</c:v>
                </c:pt>
                <c:pt idx="776">
                  <c:v>0.4592</c:v>
                </c:pt>
                <c:pt idx="777">
                  <c:v>0.46560000000000001</c:v>
                </c:pt>
                <c:pt idx="778">
                  <c:v>0.45490000000000003</c:v>
                </c:pt>
                <c:pt idx="779">
                  <c:v>0.45939999999999998</c:v>
                </c:pt>
                <c:pt idx="780">
                  <c:v>0.46379999999999999</c:v>
                </c:pt>
                <c:pt idx="781">
                  <c:v>0.46010000000000001</c:v>
                </c:pt>
                <c:pt idx="782">
                  <c:v>0.4582</c:v>
                </c:pt>
                <c:pt idx="783">
                  <c:v>0.45129999999999998</c:v>
                </c:pt>
                <c:pt idx="784">
                  <c:v>0.45050000000000001</c:v>
                </c:pt>
                <c:pt idx="785">
                  <c:v>0.45850000000000002</c:v>
                </c:pt>
                <c:pt idx="786">
                  <c:v>0.45669999999999999</c:v>
                </c:pt>
                <c:pt idx="787">
                  <c:v>0.46339999999999998</c:v>
                </c:pt>
                <c:pt idx="788">
                  <c:v>0.4602</c:v>
                </c:pt>
                <c:pt idx="789">
                  <c:v>0.44579999999999997</c:v>
                </c:pt>
                <c:pt idx="790">
                  <c:v>0.46429999999999999</c:v>
                </c:pt>
                <c:pt idx="791">
                  <c:v>0.4587</c:v>
                </c:pt>
                <c:pt idx="792">
                  <c:v>0.4622</c:v>
                </c:pt>
                <c:pt idx="793">
                  <c:v>0.45650000000000002</c:v>
                </c:pt>
                <c:pt idx="794">
                  <c:v>0.45429999999999998</c:v>
                </c:pt>
                <c:pt idx="795">
                  <c:v>0.45639999999999997</c:v>
                </c:pt>
                <c:pt idx="796">
                  <c:v>0.45590000000000003</c:v>
                </c:pt>
                <c:pt idx="797">
                  <c:v>0.45979999999999999</c:v>
                </c:pt>
                <c:pt idx="798">
                  <c:v>0.45469999999999999</c:v>
                </c:pt>
                <c:pt idx="799">
                  <c:v>0.4597</c:v>
                </c:pt>
                <c:pt idx="800">
                  <c:v>0.45100000000000001</c:v>
                </c:pt>
                <c:pt idx="801">
                  <c:v>0.44119999999999998</c:v>
                </c:pt>
                <c:pt idx="802">
                  <c:v>0.45660000000000001</c:v>
                </c:pt>
                <c:pt idx="803">
                  <c:v>0.4531</c:v>
                </c:pt>
                <c:pt idx="804">
                  <c:v>0.45229999999999998</c:v>
                </c:pt>
                <c:pt idx="805">
                  <c:v>0.45590000000000003</c:v>
                </c:pt>
                <c:pt idx="806">
                  <c:v>0.44650000000000001</c:v>
                </c:pt>
                <c:pt idx="807">
                  <c:v>0.45150000000000001</c:v>
                </c:pt>
                <c:pt idx="808">
                  <c:v>0.44940000000000002</c:v>
                </c:pt>
                <c:pt idx="809">
                  <c:v>0.45379999999999998</c:v>
                </c:pt>
                <c:pt idx="810">
                  <c:v>0.4556</c:v>
                </c:pt>
                <c:pt idx="811">
                  <c:v>0.45850000000000002</c:v>
                </c:pt>
                <c:pt idx="812">
                  <c:v>0.44740000000000002</c:v>
                </c:pt>
                <c:pt idx="813">
                  <c:v>0.44940000000000002</c:v>
                </c:pt>
                <c:pt idx="814">
                  <c:v>0.45200000000000001</c:v>
                </c:pt>
                <c:pt idx="815">
                  <c:v>0.45469999999999999</c:v>
                </c:pt>
                <c:pt idx="816">
                  <c:v>0.45419999999999999</c:v>
                </c:pt>
                <c:pt idx="817">
                  <c:v>0.45750000000000002</c:v>
                </c:pt>
                <c:pt idx="818">
                  <c:v>0.44779999999999998</c:v>
                </c:pt>
                <c:pt idx="819">
                  <c:v>0.4551</c:v>
                </c:pt>
                <c:pt idx="820">
                  <c:v>0.4556</c:v>
                </c:pt>
                <c:pt idx="821">
                  <c:v>0.4612</c:v>
                </c:pt>
                <c:pt idx="822">
                  <c:v>0.44540000000000002</c:v>
                </c:pt>
                <c:pt idx="823">
                  <c:v>0.44319999999999998</c:v>
                </c:pt>
                <c:pt idx="824">
                  <c:v>0.44979999999999998</c:v>
                </c:pt>
                <c:pt idx="825">
                  <c:v>0.4546</c:v>
                </c:pt>
                <c:pt idx="826">
                  <c:v>0.4511</c:v>
                </c:pt>
                <c:pt idx="827">
                  <c:v>0.44790000000000002</c:v>
                </c:pt>
                <c:pt idx="828">
                  <c:v>0.45269999999999999</c:v>
                </c:pt>
                <c:pt idx="829">
                  <c:v>0.45450000000000002</c:v>
                </c:pt>
                <c:pt idx="830">
                  <c:v>0.46</c:v>
                </c:pt>
                <c:pt idx="831">
                  <c:v>0.45390000000000003</c:v>
                </c:pt>
                <c:pt idx="832">
                  <c:v>0.44429999999999997</c:v>
                </c:pt>
                <c:pt idx="833">
                  <c:v>0.46060000000000001</c:v>
                </c:pt>
                <c:pt idx="834">
                  <c:v>0.4587</c:v>
                </c:pt>
                <c:pt idx="835">
                  <c:v>0.46389999999999998</c:v>
                </c:pt>
                <c:pt idx="836">
                  <c:v>0.46679999999999999</c:v>
                </c:pt>
                <c:pt idx="837">
                  <c:v>0.46139999999999998</c:v>
                </c:pt>
                <c:pt idx="838">
                  <c:v>0.46329999999999999</c:v>
                </c:pt>
                <c:pt idx="839">
                  <c:v>0.46400000000000002</c:v>
                </c:pt>
                <c:pt idx="840">
                  <c:v>0.4677</c:v>
                </c:pt>
                <c:pt idx="841">
                  <c:v>0.45939999999999998</c:v>
                </c:pt>
                <c:pt idx="842">
                  <c:v>0.4602</c:v>
                </c:pt>
                <c:pt idx="843">
                  <c:v>0.45</c:v>
                </c:pt>
                <c:pt idx="844">
                  <c:v>0.45519999999999999</c:v>
                </c:pt>
                <c:pt idx="845">
                  <c:v>0.46</c:v>
                </c:pt>
                <c:pt idx="846">
                  <c:v>0.45960000000000001</c:v>
                </c:pt>
                <c:pt idx="847">
                  <c:v>0.45810000000000001</c:v>
                </c:pt>
                <c:pt idx="848">
                  <c:v>0.47560000000000002</c:v>
                </c:pt>
                <c:pt idx="849">
                  <c:v>0.46820000000000001</c:v>
                </c:pt>
                <c:pt idx="850">
                  <c:v>0.4546</c:v>
                </c:pt>
                <c:pt idx="851">
                  <c:v>0.4607</c:v>
                </c:pt>
                <c:pt idx="852">
                  <c:v>0.46579999999999999</c:v>
                </c:pt>
                <c:pt idx="853">
                  <c:v>0.46379999999999999</c:v>
                </c:pt>
                <c:pt idx="854">
                  <c:v>0.46560000000000001</c:v>
                </c:pt>
                <c:pt idx="855">
                  <c:v>0.46429999999999999</c:v>
                </c:pt>
                <c:pt idx="856">
                  <c:v>0.47320000000000001</c:v>
                </c:pt>
                <c:pt idx="857">
                  <c:v>0.4612</c:v>
                </c:pt>
                <c:pt idx="858">
                  <c:v>0.46379999999999999</c:v>
                </c:pt>
                <c:pt idx="859">
                  <c:v>0.4758</c:v>
                </c:pt>
                <c:pt idx="860">
                  <c:v>0.47</c:v>
                </c:pt>
                <c:pt idx="861">
                  <c:v>0.4667</c:v>
                </c:pt>
                <c:pt idx="862">
                  <c:v>0.46779999999999999</c:v>
                </c:pt>
                <c:pt idx="863">
                  <c:v>0.46539999999999998</c:v>
                </c:pt>
                <c:pt idx="864">
                  <c:v>0.46949999999999997</c:v>
                </c:pt>
                <c:pt idx="865">
                  <c:v>0.46139999999999998</c:v>
                </c:pt>
                <c:pt idx="866">
                  <c:v>0.4713</c:v>
                </c:pt>
                <c:pt idx="867">
                  <c:v>0.46279999999999999</c:v>
                </c:pt>
                <c:pt idx="868">
                  <c:v>0.47539999999999999</c:v>
                </c:pt>
                <c:pt idx="869">
                  <c:v>0.47270000000000001</c:v>
                </c:pt>
                <c:pt idx="870">
                  <c:v>0.47810000000000002</c:v>
                </c:pt>
                <c:pt idx="871">
                  <c:v>0.47739999999999999</c:v>
                </c:pt>
                <c:pt idx="872">
                  <c:v>0.47110000000000002</c:v>
                </c:pt>
                <c:pt idx="873">
                  <c:v>0.47799999999999998</c:v>
                </c:pt>
                <c:pt idx="874">
                  <c:v>0.46870000000000001</c:v>
                </c:pt>
                <c:pt idx="875">
                  <c:v>0.47320000000000001</c:v>
                </c:pt>
                <c:pt idx="876">
                  <c:v>0.47270000000000001</c:v>
                </c:pt>
                <c:pt idx="877">
                  <c:v>0.47260000000000002</c:v>
                </c:pt>
                <c:pt idx="878">
                  <c:v>0.4642</c:v>
                </c:pt>
                <c:pt idx="879">
                  <c:v>0.46529999999999999</c:v>
                </c:pt>
                <c:pt idx="880">
                  <c:v>0.46439999999999998</c:v>
                </c:pt>
                <c:pt idx="881">
                  <c:v>0.46279999999999999</c:v>
                </c:pt>
                <c:pt idx="882">
                  <c:v>0.47239999999999999</c:v>
                </c:pt>
                <c:pt idx="883">
                  <c:v>0.47170000000000001</c:v>
                </c:pt>
                <c:pt idx="884">
                  <c:v>0.47410000000000002</c:v>
                </c:pt>
                <c:pt idx="885">
                  <c:v>0.48170000000000002</c:v>
                </c:pt>
                <c:pt idx="886">
                  <c:v>0.47549999999999998</c:v>
                </c:pt>
                <c:pt idx="887">
                  <c:v>0.4763</c:v>
                </c:pt>
                <c:pt idx="888">
                  <c:v>0.44030000000000002</c:v>
                </c:pt>
                <c:pt idx="889">
                  <c:v>0.44259999999999999</c:v>
                </c:pt>
                <c:pt idx="890">
                  <c:v>0.47010000000000002</c:v>
                </c:pt>
                <c:pt idx="891">
                  <c:v>0.46829999999999999</c:v>
                </c:pt>
                <c:pt idx="892">
                  <c:v>0.47699999999999998</c:v>
                </c:pt>
                <c:pt idx="893">
                  <c:v>0.47010000000000002</c:v>
                </c:pt>
                <c:pt idx="894">
                  <c:v>0.48080000000000001</c:v>
                </c:pt>
                <c:pt idx="895">
                  <c:v>0.46779999999999999</c:v>
                </c:pt>
                <c:pt idx="896">
                  <c:v>0.4803</c:v>
                </c:pt>
                <c:pt idx="897">
                  <c:v>0.47639999999999999</c:v>
                </c:pt>
                <c:pt idx="898">
                  <c:v>0.48780000000000001</c:v>
                </c:pt>
                <c:pt idx="899">
                  <c:v>0.49180000000000001</c:v>
                </c:pt>
                <c:pt idx="900">
                  <c:v>0.48230000000000001</c:v>
                </c:pt>
                <c:pt idx="901">
                  <c:v>0.46500000000000002</c:v>
                </c:pt>
                <c:pt idx="902">
                  <c:v>0.48509999999999998</c:v>
                </c:pt>
                <c:pt idx="903">
                  <c:v>0.46400000000000002</c:v>
                </c:pt>
                <c:pt idx="904">
                  <c:v>0.4854</c:v>
                </c:pt>
                <c:pt idx="905">
                  <c:v>0.47210000000000002</c:v>
                </c:pt>
                <c:pt idx="906">
                  <c:v>0.47660000000000002</c:v>
                </c:pt>
                <c:pt idx="907">
                  <c:v>0.46750000000000003</c:v>
                </c:pt>
                <c:pt idx="908">
                  <c:v>0.46529999999999999</c:v>
                </c:pt>
                <c:pt idx="909">
                  <c:v>0.46010000000000001</c:v>
                </c:pt>
                <c:pt idx="910">
                  <c:v>0.47270000000000001</c:v>
                </c:pt>
                <c:pt idx="911">
                  <c:v>0.47610000000000002</c:v>
                </c:pt>
                <c:pt idx="912">
                  <c:v>0.46260000000000001</c:v>
                </c:pt>
                <c:pt idx="913">
                  <c:v>0.47099999999999997</c:v>
                </c:pt>
                <c:pt idx="914">
                  <c:v>0.47520000000000001</c:v>
                </c:pt>
                <c:pt idx="915">
                  <c:v>0.4637</c:v>
                </c:pt>
                <c:pt idx="916">
                  <c:v>0.45889999999999997</c:v>
                </c:pt>
                <c:pt idx="917">
                  <c:v>0.45989999999999998</c:v>
                </c:pt>
                <c:pt idx="918">
                  <c:v>0.45779999999999998</c:v>
                </c:pt>
                <c:pt idx="919">
                  <c:v>0.46200000000000002</c:v>
                </c:pt>
                <c:pt idx="920">
                  <c:v>0.4642</c:v>
                </c:pt>
                <c:pt idx="921">
                  <c:v>0.47189999999999999</c:v>
                </c:pt>
                <c:pt idx="922">
                  <c:v>0.45600000000000002</c:v>
                </c:pt>
                <c:pt idx="923">
                  <c:v>0.45040000000000002</c:v>
                </c:pt>
                <c:pt idx="924">
                  <c:v>0.46339999999999998</c:v>
                </c:pt>
                <c:pt idx="925">
                  <c:v>0.46760000000000002</c:v>
                </c:pt>
                <c:pt idx="926">
                  <c:v>0.47070000000000001</c:v>
                </c:pt>
                <c:pt idx="927">
                  <c:v>0.47889999999999999</c:v>
                </c:pt>
                <c:pt idx="928">
                  <c:v>0.46510000000000001</c:v>
                </c:pt>
                <c:pt idx="929">
                  <c:v>0.46489999999999998</c:v>
                </c:pt>
                <c:pt idx="930">
                  <c:v>0.4652</c:v>
                </c:pt>
                <c:pt idx="931">
                  <c:v>0.46629999999999999</c:v>
                </c:pt>
                <c:pt idx="932">
                  <c:v>0.4642</c:v>
                </c:pt>
                <c:pt idx="933">
                  <c:v>0.45519999999999999</c:v>
                </c:pt>
                <c:pt idx="934">
                  <c:v>0.46279999999999999</c:v>
                </c:pt>
                <c:pt idx="935">
                  <c:v>0.46060000000000001</c:v>
                </c:pt>
                <c:pt idx="936">
                  <c:v>0.47070000000000001</c:v>
                </c:pt>
                <c:pt idx="937">
                  <c:v>0.46820000000000001</c:v>
                </c:pt>
                <c:pt idx="938">
                  <c:v>0.44900000000000001</c:v>
                </c:pt>
                <c:pt idx="939">
                  <c:v>0.46710000000000002</c:v>
                </c:pt>
                <c:pt idx="940">
                  <c:v>0.45750000000000002</c:v>
                </c:pt>
                <c:pt idx="941">
                  <c:v>0.4602</c:v>
                </c:pt>
                <c:pt idx="942">
                  <c:v>0.4612</c:v>
                </c:pt>
                <c:pt idx="943">
                  <c:v>0.45379999999999998</c:v>
                </c:pt>
                <c:pt idx="944">
                  <c:v>0.46329999999999999</c:v>
                </c:pt>
                <c:pt idx="945">
                  <c:v>0.45600000000000002</c:v>
                </c:pt>
                <c:pt idx="946">
                  <c:v>0.45479999999999998</c:v>
                </c:pt>
                <c:pt idx="947">
                  <c:v>0.4612</c:v>
                </c:pt>
                <c:pt idx="948">
                  <c:v>0.46100000000000002</c:v>
                </c:pt>
                <c:pt idx="949">
                  <c:v>0.46539999999999998</c:v>
                </c:pt>
                <c:pt idx="950">
                  <c:v>0.46010000000000001</c:v>
                </c:pt>
                <c:pt idx="951">
                  <c:v>0.4582</c:v>
                </c:pt>
                <c:pt idx="952">
                  <c:v>0.4612</c:v>
                </c:pt>
                <c:pt idx="953">
                  <c:v>0.45379999999999998</c:v>
                </c:pt>
                <c:pt idx="954">
                  <c:v>0.45479999999999998</c:v>
                </c:pt>
                <c:pt idx="955">
                  <c:v>0.46870000000000001</c:v>
                </c:pt>
                <c:pt idx="956">
                  <c:v>0.45929999999999999</c:v>
                </c:pt>
                <c:pt idx="957">
                  <c:v>0.46200000000000002</c:v>
                </c:pt>
                <c:pt idx="958">
                  <c:v>0.46800000000000003</c:v>
                </c:pt>
                <c:pt idx="959">
                  <c:v>0.46929999999999999</c:v>
                </c:pt>
                <c:pt idx="960">
                  <c:v>0.47</c:v>
                </c:pt>
                <c:pt idx="961">
                  <c:v>0.45710000000000001</c:v>
                </c:pt>
                <c:pt idx="962">
                  <c:v>0.47299999999999998</c:v>
                </c:pt>
                <c:pt idx="963">
                  <c:v>0.46279999999999999</c:v>
                </c:pt>
                <c:pt idx="964">
                  <c:v>0.46779999999999999</c:v>
                </c:pt>
                <c:pt idx="965">
                  <c:v>0.4612</c:v>
                </c:pt>
                <c:pt idx="966">
                  <c:v>0.44819999999999999</c:v>
                </c:pt>
                <c:pt idx="967">
                  <c:v>0.4582</c:v>
                </c:pt>
                <c:pt idx="968">
                  <c:v>0.45369999999999999</c:v>
                </c:pt>
                <c:pt idx="969">
                  <c:v>0.46189999999999998</c:v>
                </c:pt>
                <c:pt idx="970">
                  <c:v>0.45600000000000002</c:v>
                </c:pt>
                <c:pt idx="971">
                  <c:v>0.45650000000000002</c:v>
                </c:pt>
                <c:pt idx="972">
                  <c:v>0.4577</c:v>
                </c:pt>
                <c:pt idx="973">
                  <c:v>0.46529999999999999</c:v>
                </c:pt>
                <c:pt idx="974">
                  <c:v>0.45839999999999997</c:v>
                </c:pt>
                <c:pt idx="975">
                  <c:v>0.45950000000000002</c:v>
                </c:pt>
                <c:pt idx="976">
                  <c:v>0.45979999999999999</c:v>
                </c:pt>
                <c:pt idx="977">
                  <c:v>0.46639999999999998</c:v>
                </c:pt>
                <c:pt idx="978">
                  <c:v>0.4642</c:v>
                </c:pt>
                <c:pt idx="979">
                  <c:v>0.4587</c:v>
                </c:pt>
                <c:pt idx="980">
                  <c:v>0.4577</c:v>
                </c:pt>
                <c:pt idx="981">
                  <c:v>0.46439999999999998</c:v>
                </c:pt>
                <c:pt idx="982">
                  <c:v>0.4637</c:v>
                </c:pt>
                <c:pt idx="983">
                  <c:v>0.45419999999999999</c:v>
                </c:pt>
                <c:pt idx="984">
                  <c:v>0.45500000000000002</c:v>
                </c:pt>
                <c:pt idx="985">
                  <c:v>0.45929999999999999</c:v>
                </c:pt>
                <c:pt idx="986">
                  <c:v>0.4612</c:v>
                </c:pt>
                <c:pt idx="987">
                  <c:v>0.46079999999999999</c:v>
                </c:pt>
                <c:pt idx="988">
                  <c:v>0.4541</c:v>
                </c:pt>
                <c:pt idx="989">
                  <c:v>0.45369999999999999</c:v>
                </c:pt>
                <c:pt idx="990">
                  <c:v>0.46</c:v>
                </c:pt>
                <c:pt idx="991">
                  <c:v>0.4511</c:v>
                </c:pt>
                <c:pt idx="992">
                  <c:v>0.46129999999999999</c:v>
                </c:pt>
                <c:pt idx="993">
                  <c:v>0.4521</c:v>
                </c:pt>
                <c:pt idx="994">
                  <c:v>0.45129999999999998</c:v>
                </c:pt>
                <c:pt idx="995">
                  <c:v>0.45140000000000002</c:v>
                </c:pt>
                <c:pt idx="996">
                  <c:v>0.45679999999999998</c:v>
                </c:pt>
                <c:pt idx="997">
                  <c:v>0.4511</c:v>
                </c:pt>
                <c:pt idx="998">
                  <c:v>0.44729999999999998</c:v>
                </c:pt>
                <c:pt idx="999">
                  <c:v>0.44990000000000002</c:v>
                </c:pt>
                <c:pt idx="1000">
                  <c:v>0.45240000000000002</c:v>
                </c:pt>
                <c:pt idx="1001">
                  <c:v>0.44309999999999999</c:v>
                </c:pt>
                <c:pt idx="1002">
                  <c:v>0.43559999999999999</c:v>
                </c:pt>
                <c:pt idx="1003">
                  <c:v>0.45379999999999998</c:v>
                </c:pt>
                <c:pt idx="1004">
                  <c:v>0.44180000000000003</c:v>
                </c:pt>
                <c:pt idx="1005">
                  <c:v>0.45290000000000002</c:v>
                </c:pt>
                <c:pt idx="1006">
                  <c:v>0.44419999999999998</c:v>
                </c:pt>
                <c:pt idx="1007">
                  <c:v>0.45379999999999998</c:v>
                </c:pt>
                <c:pt idx="1008">
                  <c:v>0.46339999999999998</c:v>
                </c:pt>
                <c:pt idx="1009">
                  <c:v>0.46229999999999999</c:v>
                </c:pt>
                <c:pt idx="1010">
                  <c:v>0.46400000000000002</c:v>
                </c:pt>
                <c:pt idx="1011">
                  <c:v>0.46079999999999999</c:v>
                </c:pt>
                <c:pt idx="1012">
                  <c:v>0.46360000000000001</c:v>
                </c:pt>
                <c:pt idx="1013">
                  <c:v>0.45679999999999998</c:v>
                </c:pt>
                <c:pt idx="1014">
                  <c:v>0.45879999999999999</c:v>
                </c:pt>
                <c:pt idx="1015">
                  <c:v>0.46729999999999999</c:v>
                </c:pt>
                <c:pt idx="1016">
                  <c:v>0.4602</c:v>
                </c:pt>
                <c:pt idx="1017">
                  <c:v>0.44519999999999998</c:v>
                </c:pt>
                <c:pt idx="1018">
                  <c:v>0.45810000000000001</c:v>
                </c:pt>
                <c:pt idx="1019">
                  <c:v>0.46710000000000002</c:v>
                </c:pt>
                <c:pt idx="1020">
                  <c:v>0.46239999999999998</c:v>
                </c:pt>
                <c:pt idx="1021">
                  <c:v>0.46150000000000002</c:v>
                </c:pt>
                <c:pt idx="1022">
                  <c:v>0.44669999999999999</c:v>
                </c:pt>
                <c:pt idx="1023">
                  <c:v>0.4572</c:v>
                </c:pt>
                <c:pt idx="1024">
                  <c:v>0.46010000000000001</c:v>
                </c:pt>
                <c:pt idx="1025">
                  <c:v>0.46010000000000001</c:v>
                </c:pt>
                <c:pt idx="1026">
                  <c:v>0.45519999999999999</c:v>
                </c:pt>
                <c:pt idx="1027">
                  <c:v>0.46239999999999998</c:v>
                </c:pt>
                <c:pt idx="1028">
                  <c:v>0.44969999999999999</c:v>
                </c:pt>
                <c:pt idx="1029">
                  <c:v>0.4592</c:v>
                </c:pt>
                <c:pt idx="1030">
                  <c:v>0.4587</c:v>
                </c:pt>
                <c:pt idx="1031">
                  <c:v>0.4546</c:v>
                </c:pt>
                <c:pt idx="1032">
                  <c:v>0.46700000000000003</c:v>
                </c:pt>
                <c:pt idx="1033">
                  <c:v>0.46899999999999997</c:v>
                </c:pt>
                <c:pt idx="1034">
                  <c:v>0.46949999999999997</c:v>
                </c:pt>
                <c:pt idx="1035">
                  <c:v>0.4667</c:v>
                </c:pt>
                <c:pt idx="1036">
                  <c:v>0.4632</c:v>
                </c:pt>
                <c:pt idx="1037">
                  <c:v>0.46949999999999997</c:v>
                </c:pt>
                <c:pt idx="1038">
                  <c:v>0.46789999999999998</c:v>
                </c:pt>
                <c:pt idx="1039">
                  <c:v>0.46850000000000003</c:v>
                </c:pt>
                <c:pt idx="1040">
                  <c:v>0.45590000000000003</c:v>
                </c:pt>
                <c:pt idx="1041">
                  <c:v>0.4652</c:v>
                </c:pt>
                <c:pt idx="1042">
                  <c:v>0.46829999999999999</c:v>
                </c:pt>
                <c:pt idx="1043">
                  <c:v>0.4637</c:v>
                </c:pt>
                <c:pt idx="1044">
                  <c:v>0.45619999999999999</c:v>
                </c:pt>
                <c:pt idx="1045">
                  <c:v>0.4662</c:v>
                </c:pt>
                <c:pt idx="1046">
                  <c:v>0.46539999999999998</c:v>
                </c:pt>
                <c:pt idx="1047">
                  <c:v>0.46829999999999999</c:v>
                </c:pt>
                <c:pt idx="1048">
                  <c:v>0.47610000000000002</c:v>
                </c:pt>
                <c:pt idx="1049">
                  <c:v>0.45960000000000001</c:v>
                </c:pt>
                <c:pt idx="1050">
                  <c:v>0.46600000000000003</c:v>
                </c:pt>
                <c:pt idx="1051">
                  <c:v>0.47570000000000001</c:v>
                </c:pt>
                <c:pt idx="1052">
                  <c:v>0.47989999999999999</c:v>
                </c:pt>
                <c:pt idx="1053">
                  <c:v>0.48309999999999997</c:v>
                </c:pt>
                <c:pt idx="1054">
                  <c:v>0.44900000000000001</c:v>
                </c:pt>
                <c:pt idx="1055">
                  <c:v>0.47149999999999997</c:v>
                </c:pt>
                <c:pt idx="1056">
                  <c:v>0.4637</c:v>
                </c:pt>
                <c:pt idx="1057">
                  <c:v>0.45989999999999998</c:v>
                </c:pt>
                <c:pt idx="1058">
                  <c:v>0.48620000000000002</c:v>
                </c:pt>
                <c:pt idx="1059">
                  <c:v>0.48220000000000002</c:v>
                </c:pt>
                <c:pt idx="1060">
                  <c:v>0.47189999999999999</c:v>
                </c:pt>
                <c:pt idx="1061">
                  <c:v>0.46050000000000002</c:v>
                </c:pt>
                <c:pt idx="1062">
                  <c:v>0.46389999999999998</c:v>
                </c:pt>
                <c:pt idx="1063">
                  <c:v>0.45660000000000001</c:v>
                </c:pt>
                <c:pt idx="1064">
                  <c:v>0.47860000000000003</c:v>
                </c:pt>
                <c:pt idx="1065">
                  <c:v>0.45500000000000002</c:v>
                </c:pt>
                <c:pt idx="1066">
                  <c:v>0.46429999999999999</c:v>
                </c:pt>
                <c:pt idx="1067">
                  <c:v>0.46870000000000001</c:v>
                </c:pt>
                <c:pt idx="1068">
                  <c:v>0.47120000000000001</c:v>
                </c:pt>
                <c:pt idx="1069">
                  <c:v>0.46889999999999998</c:v>
                </c:pt>
                <c:pt idx="1070">
                  <c:v>0.46800000000000003</c:v>
                </c:pt>
                <c:pt idx="1071">
                  <c:v>0.46089999999999998</c:v>
                </c:pt>
                <c:pt idx="1072">
                  <c:v>0.46839999999999998</c:v>
                </c:pt>
                <c:pt idx="1073">
                  <c:v>0.46729999999999999</c:v>
                </c:pt>
                <c:pt idx="1074">
                  <c:v>0.46879999999999999</c:v>
                </c:pt>
                <c:pt idx="1075">
                  <c:v>0.46610000000000001</c:v>
                </c:pt>
                <c:pt idx="1076">
                  <c:v>0.46529999999999999</c:v>
                </c:pt>
                <c:pt idx="1077">
                  <c:v>0.45850000000000002</c:v>
                </c:pt>
                <c:pt idx="1078">
                  <c:v>0.46300000000000002</c:v>
                </c:pt>
                <c:pt idx="1079">
                  <c:v>0.4592</c:v>
                </c:pt>
                <c:pt idx="1080">
                  <c:v>0.46529999999999999</c:v>
                </c:pt>
                <c:pt idx="1081">
                  <c:v>0.45590000000000003</c:v>
                </c:pt>
                <c:pt idx="1082">
                  <c:v>0.46329999999999999</c:v>
                </c:pt>
                <c:pt idx="1083">
                  <c:v>0.44740000000000002</c:v>
                </c:pt>
                <c:pt idx="1084">
                  <c:v>0.4657</c:v>
                </c:pt>
                <c:pt idx="1085">
                  <c:v>0.4551</c:v>
                </c:pt>
                <c:pt idx="1086">
                  <c:v>0.47049999999999997</c:v>
                </c:pt>
                <c:pt idx="1087">
                  <c:v>0.46639999999999998</c:v>
                </c:pt>
                <c:pt idx="1088">
                  <c:v>0.46500000000000002</c:v>
                </c:pt>
                <c:pt idx="1089">
                  <c:v>0.46339999999999998</c:v>
                </c:pt>
                <c:pt idx="1090">
                  <c:v>0.46329999999999999</c:v>
                </c:pt>
                <c:pt idx="1091">
                  <c:v>0.45169999999999999</c:v>
                </c:pt>
                <c:pt idx="1092">
                  <c:v>0.46150000000000002</c:v>
                </c:pt>
                <c:pt idx="1093">
                  <c:v>0.45650000000000002</c:v>
                </c:pt>
                <c:pt idx="1094">
                  <c:v>0.46500000000000002</c:v>
                </c:pt>
                <c:pt idx="1095">
                  <c:v>0.46379999999999999</c:v>
                </c:pt>
                <c:pt idx="1096">
                  <c:v>0.46920000000000001</c:v>
                </c:pt>
                <c:pt idx="1097">
                  <c:v>0.46260000000000001</c:v>
                </c:pt>
                <c:pt idx="1098">
                  <c:v>0.45519999999999999</c:v>
                </c:pt>
                <c:pt idx="1099">
                  <c:v>0.45710000000000001</c:v>
                </c:pt>
                <c:pt idx="1100">
                  <c:v>0.46879999999999999</c:v>
                </c:pt>
                <c:pt idx="1101">
                  <c:v>0.46250000000000002</c:v>
                </c:pt>
                <c:pt idx="1102">
                  <c:v>0.4652</c:v>
                </c:pt>
                <c:pt idx="1103">
                  <c:v>0.45910000000000001</c:v>
                </c:pt>
                <c:pt idx="1104">
                  <c:v>0.45979999999999999</c:v>
                </c:pt>
                <c:pt idx="1105">
                  <c:v>0.46029999999999999</c:v>
                </c:pt>
                <c:pt idx="1106">
                  <c:v>0.4662</c:v>
                </c:pt>
                <c:pt idx="1107">
                  <c:v>0.45490000000000003</c:v>
                </c:pt>
                <c:pt idx="1108">
                  <c:v>0.4481</c:v>
                </c:pt>
                <c:pt idx="1109">
                  <c:v>0.45689999999999997</c:v>
                </c:pt>
                <c:pt idx="1110">
                  <c:v>0.45839999999999997</c:v>
                </c:pt>
                <c:pt idx="1111">
                  <c:v>0.46089999999999998</c:v>
                </c:pt>
                <c:pt idx="1112">
                  <c:v>0.45810000000000001</c:v>
                </c:pt>
                <c:pt idx="1113">
                  <c:v>0.4551</c:v>
                </c:pt>
                <c:pt idx="1114">
                  <c:v>0.45779999999999998</c:v>
                </c:pt>
                <c:pt idx="1115">
                  <c:v>0.45729999999999998</c:v>
                </c:pt>
                <c:pt idx="1116">
                  <c:v>0.45490000000000003</c:v>
                </c:pt>
                <c:pt idx="1117">
                  <c:v>0.45689999999999997</c:v>
                </c:pt>
                <c:pt idx="1118">
                  <c:v>0.4572</c:v>
                </c:pt>
                <c:pt idx="1119">
                  <c:v>0.4521</c:v>
                </c:pt>
                <c:pt idx="1120">
                  <c:v>0.46189999999999998</c:v>
                </c:pt>
                <c:pt idx="1121">
                  <c:v>0.45490000000000003</c:v>
                </c:pt>
                <c:pt idx="1122">
                  <c:v>0.46489999999999998</c:v>
                </c:pt>
                <c:pt idx="1123">
                  <c:v>0.45290000000000002</c:v>
                </c:pt>
                <c:pt idx="1124">
                  <c:v>0.45700000000000002</c:v>
                </c:pt>
                <c:pt idx="1125">
                  <c:v>0.45300000000000001</c:v>
                </c:pt>
                <c:pt idx="1126">
                  <c:v>0.45429999999999998</c:v>
                </c:pt>
                <c:pt idx="1127">
                  <c:v>0.45889999999999997</c:v>
                </c:pt>
                <c:pt idx="1128">
                  <c:v>0.45750000000000002</c:v>
                </c:pt>
                <c:pt idx="1129">
                  <c:v>0.46200000000000002</c:v>
                </c:pt>
                <c:pt idx="1130">
                  <c:v>0.45729999999999998</c:v>
                </c:pt>
                <c:pt idx="1131">
                  <c:v>0.44269999999999998</c:v>
                </c:pt>
                <c:pt idx="1132">
                  <c:v>0.46300000000000002</c:v>
                </c:pt>
                <c:pt idx="1133">
                  <c:v>0.46789999999999998</c:v>
                </c:pt>
                <c:pt idx="1134">
                  <c:v>0.45800000000000002</c:v>
                </c:pt>
                <c:pt idx="1135">
                  <c:v>0.45889999999999997</c:v>
                </c:pt>
                <c:pt idx="1136">
                  <c:v>0.45069999999999999</c:v>
                </c:pt>
                <c:pt idx="1137">
                  <c:v>0.46350000000000002</c:v>
                </c:pt>
                <c:pt idx="1138">
                  <c:v>0.45750000000000002</c:v>
                </c:pt>
                <c:pt idx="1139">
                  <c:v>0.4647</c:v>
                </c:pt>
                <c:pt idx="1140">
                  <c:v>0.45960000000000001</c:v>
                </c:pt>
                <c:pt idx="1141">
                  <c:v>0.44519999999999998</c:v>
                </c:pt>
                <c:pt idx="1142">
                  <c:v>0.45750000000000002</c:v>
                </c:pt>
                <c:pt idx="1143">
                  <c:v>0.45469999999999999</c:v>
                </c:pt>
                <c:pt idx="1144">
                  <c:v>0.45729999999999998</c:v>
                </c:pt>
                <c:pt idx="1145">
                  <c:v>0.46079999999999999</c:v>
                </c:pt>
                <c:pt idx="1146">
                  <c:v>0.45639999999999997</c:v>
                </c:pt>
                <c:pt idx="1147">
                  <c:v>0.45300000000000001</c:v>
                </c:pt>
                <c:pt idx="1148">
                  <c:v>0.4541</c:v>
                </c:pt>
                <c:pt idx="1149">
                  <c:v>0.45440000000000003</c:v>
                </c:pt>
                <c:pt idx="1150">
                  <c:v>0.45860000000000001</c:v>
                </c:pt>
                <c:pt idx="1151">
                  <c:v>0.45400000000000001</c:v>
                </c:pt>
                <c:pt idx="1152">
                  <c:v>0.44590000000000002</c:v>
                </c:pt>
                <c:pt idx="1153">
                  <c:v>0.4541</c:v>
                </c:pt>
                <c:pt idx="1154">
                  <c:v>0.45340000000000003</c:v>
                </c:pt>
                <c:pt idx="1155">
                  <c:v>0.45689999999999997</c:v>
                </c:pt>
                <c:pt idx="1156">
                  <c:v>0.4607</c:v>
                </c:pt>
                <c:pt idx="1157">
                  <c:v>0.45390000000000003</c:v>
                </c:pt>
                <c:pt idx="1158">
                  <c:v>0.45200000000000001</c:v>
                </c:pt>
                <c:pt idx="1159">
                  <c:v>0.46479999999999999</c:v>
                </c:pt>
                <c:pt idx="1160">
                  <c:v>0.4582</c:v>
                </c:pt>
                <c:pt idx="1161">
                  <c:v>0.44819999999999999</c:v>
                </c:pt>
                <c:pt idx="1162">
                  <c:v>0.4551</c:v>
                </c:pt>
                <c:pt idx="1163">
                  <c:v>0.45579999999999998</c:v>
                </c:pt>
                <c:pt idx="1164">
                  <c:v>0.4602</c:v>
                </c:pt>
                <c:pt idx="1165">
                  <c:v>0.45800000000000002</c:v>
                </c:pt>
                <c:pt idx="1166">
                  <c:v>0.4551</c:v>
                </c:pt>
                <c:pt idx="1167">
                  <c:v>0.4642</c:v>
                </c:pt>
                <c:pt idx="1168">
                  <c:v>0.45960000000000001</c:v>
                </c:pt>
                <c:pt idx="1169">
                  <c:v>0.46289999999999998</c:v>
                </c:pt>
                <c:pt idx="1170">
                  <c:v>0.4582</c:v>
                </c:pt>
                <c:pt idx="1171">
                  <c:v>0.45800000000000002</c:v>
                </c:pt>
                <c:pt idx="1172">
                  <c:v>0.46479999999999999</c:v>
                </c:pt>
                <c:pt idx="1173">
                  <c:v>0.46289999999999998</c:v>
                </c:pt>
                <c:pt idx="1174">
                  <c:v>0.4592</c:v>
                </c:pt>
                <c:pt idx="1175">
                  <c:v>0.4642</c:v>
                </c:pt>
                <c:pt idx="1176">
                  <c:v>0.46139999999999998</c:v>
                </c:pt>
                <c:pt idx="1177">
                  <c:v>0.43440000000000001</c:v>
                </c:pt>
                <c:pt idx="1178">
                  <c:v>0.46079999999999999</c:v>
                </c:pt>
                <c:pt idx="1179">
                  <c:v>0.46039999999999998</c:v>
                </c:pt>
                <c:pt idx="1180">
                  <c:v>0.46179999999999999</c:v>
                </c:pt>
                <c:pt idx="1181">
                  <c:v>0.46050000000000002</c:v>
                </c:pt>
                <c:pt idx="1182">
                  <c:v>0.45329999999999998</c:v>
                </c:pt>
                <c:pt idx="1183">
                  <c:v>0.46929999999999999</c:v>
                </c:pt>
                <c:pt idx="1184">
                  <c:v>0.46239999999999998</c:v>
                </c:pt>
                <c:pt idx="1185">
                  <c:v>0.44990000000000002</c:v>
                </c:pt>
                <c:pt idx="1186">
                  <c:v>0.45019999999999999</c:v>
                </c:pt>
                <c:pt idx="1187">
                  <c:v>0.45700000000000002</c:v>
                </c:pt>
                <c:pt idx="1188">
                  <c:v>0.45600000000000002</c:v>
                </c:pt>
                <c:pt idx="1189">
                  <c:v>0.46400000000000002</c:v>
                </c:pt>
                <c:pt idx="1190">
                  <c:v>0.46350000000000002</c:v>
                </c:pt>
                <c:pt idx="1191">
                  <c:v>0.45750000000000002</c:v>
                </c:pt>
                <c:pt idx="1192">
                  <c:v>0.43869999999999998</c:v>
                </c:pt>
                <c:pt idx="1193">
                  <c:v>0.45829999999999999</c:v>
                </c:pt>
                <c:pt idx="1194">
                  <c:v>0.46110000000000001</c:v>
                </c:pt>
                <c:pt idx="1195">
                  <c:v>0.4652</c:v>
                </c:pt>
                <c:pt idx="1196">
                  <c:v>0.46920000000000001</c:v>
                </c:pt>
                <c:pt idx="1197">
                  <c:v>0.46479999999999999</c:v>
                </c:pt>
                <c:pt idx="1198">
                  <c:v>0.47310000000000002</c:v>
                </c:pt>
                <c:pt idx="1199">
                  <c:v>0.46439999999999998</c:v>
                </c:pt>
                <c:pt idx="1200">
                  <c:v>0.46800000000000003</c:v>
                </c:pt>
                <c:pt idx="1201">
                  <c:v>0.47220000000000001</c:v>
                </c:pt>
                <c:pt idx="1202">
                  <c:v>0.47220000000000001</c:v>
                </c:pt>
                <c:pt idx="1203">
                  <c:v>0.45789999999999997</c:v>
                </c:pt>
                <c:pt idx="1204">
                  <c:v>0.46789999999999998</c:v>
                </c:pt>
                <c:pt idx="1205">
                  <c:v>0.46610000000000001</c:v>
                </c:pt>
                <c:pt idx="1206">
                  <c:v>0.46539999999999998</c:v>
                </c:pt>
                <c:pt idx="1207">
                  <c:v>0.46870000000000001</c:v>
                </c:pt>
                <c:pt idx="1208">
                  <c:v>0.4708</c:v>
                </c:pt>
                <c:pt idx="1209">
                  <c:v>0.47199999999999998</c:v>
                </c:pt>
                <c:pt idx="1210">
                  <c:v>0.46489999999999998</c:v>
                </c:pt>
                <c:pt idx="1211">
                  <c:v>0.46689999999999998</c:v>
                </c:pt>
                <c:pt idx="1212">
                  <c:v>0.47620000000000001</c:v>
                </c:pt>
                <c:pt idx="1213">
                  <c:v>0.47410000000000002</c:v>
                </c:pt>
                <c:pt idx="1214">
                  <c:v>0.46960000000000002</c:v>
                </c:pt>
                <c:pt idx="1215">
                  <c:v>0.46710000000000002</c:v>
                </c:pt>
                <c:pt idx="1216">
                  <c:v>0.46129999999999999</c:v>
                </c:pt>
                <c:pt idx="1217">
                  <c:v>0.47110000000000002</c:v>
                </c:pt>
                <c:pt idx="1218">
                  <c:v>0.46850000000000003</c:v>
                </c:pt>
                <c:pt idx="1219">
                  <c:v>0.4738</c:v>
                </c:pt>
                <c:pt idx="1220">
                  <c:v>0.4773</c:v>
                </c:pt>
                <c:pt idx="1221">
                  <c:v>0.47699999999999998</c:v>
                </c:pt>
                <c:pt idx="1222">
                  <c:v>0.47349999999999998</c:v>
                </c:pt>
                <c:pt idx="1223">
                  <c:v>0.4788</c:v>
                </c:pt>
                <c:pt idx="1224">
                  <c:v>0.47770000000000001</c:v>
                </c:pt>
                <c:pt idx="1225">
                  <c:v>0.4763</c:v>
                </c:pt>
                <c:pt idx="1226">
                  <c:v>0.4627</c:v>
                </c:pt>
                <c:pt idx="1227">
                  <c:v>0.45879999999999999</c:v>
                </c:pt>
                <c:pt idx="1228">
                  <c:v>0.45839999999999997</c:v>
                </c:pt>
                <c:pt idx="1229">
                  <c:v>0.47189999999999999</c:v>
                </c:pt>
                <c:pt idx="1230">
                  <c:v>0.46899999999999997</c:v>
                </c:pt>
                <c:pt idx="1231">
                  <c:v>0.46360000000000001</c:v>
                </c:pt>
                <c:pt idx="1232">
                  <c:v>0.45140000000000002</c:v>
                </c:pt>
                <c:pt idx="1233">
                  <c:v>0.46060000000000001</c:v>
                </c:pt>
                <c:pt idx="1234">
                  <c:v>0.46489999999999998</c:v>
                </c:pt>
                <c:pt idx="1235">
                  <c:v>0.46489999999999998</c:v>
                </c:pt>
                <c:pt idx="1236">
                  <c:v>0.4738</c:v>
                </c:pt>
                <c:pt idx="1237">
                  <c:v>0.46949999999999997</c:v>
                </c:pt>
                <c:pt idx="1238">
                  <c:v>0.47089999999999999</c:v>
                </c:pt>
                <c:pt idx="1239">
                  <c:v>0.4672</c:v>
                </c:pt>
                <c:pt idx="1240">
                  <c:v>0.47289999999999999</c:v>
                </c:pt>
                <c:pt idx="1241">
                  <c:v>0.45540000000000003</c:v>
                </c:pt>
                <c:pt idx="1242">
                  <c:v>0.44690000000000002</c:v>
                </c:pt>
                <c:pt idx="1243">
                  <c:v>0.44240000000000002</c:v>
                </c:pt>
                <c:pt idx="1244">
                  <c:v>0.47660000000000002</c:v>
                </c:pt>
                <c:pt idx="1245">
                  <c:v>0.4763</c:v>
                </c:pt>
                <c:pt idx="1246">
                  <c:v>0.46949999999999997</c:v>
                </c:pt>
                <c:pt idx="1247">
                  <c:v>0.47160000000000002</c:v>
                </c:pt>
                <c:pt idx="1248">
                  <c:v>0.47049999999999997</c:v>
                </c:pt>
                <c:pt idx="1249">
                  <c:v>0.4677</c:v>
                </c:pt>
                <c:pt idx="1250">
                  <c:v>0.45800000000000002</c:v>
                </c:pt>
                <c:pt idx="1251">
                  <c:v>0.46139999999999998</c:v>
                </c:pt>
                <c:pt idx="1252">
                  <c:v>0.44690000000000002</c:v>
                </c:pt>
                <c:pt idx="1253">
                  <c:v>0.46810000000000002</c:v>
                </c:pt>
                <c:pt idx="1254">
                  <c:v>0.4622</c:v>
                </c:pt>
                <c:pt idx="1255">
                  <c:v>0.47099999999999997</c:v>
                </c:pt>
                <c:pt idx="1256">
                  <c:v>0.46760000000000002</c:v>
                </c:pt>
                <c:pt idx="1257">
                  <c:v>0.46889999999999998</c:v>
                </c:pt>
                <c:pt idx="1258">
                  <c:v>0.4763</c:v>
                </c:pt>
                <c:pt idx="1259">
                  <c:v>0.46539999999999998</c:v>
                </c:pt>
                <c:pt idx="1260">
                  <c:v>0.47849999999999998</c:v>
                </c:pt>
                <c:pt idx="1261">
                  <c:v>0.47270000000000001</c:v>
                </c:pt>
                <c:pt idx="1262">
                  <c:v>0.45100000000000001</c:v>
                </c:pt>
                <c:pt idx="1263">
                  <c:v>0.45250000000000001</c:v>
                </c:pt>
                <c:pt idx="1264">
                  <c:v>0.47839999999999999</c:v>
                </c:pt>
                <c:pt idx="1265">
                  <c:v>0.46920000000000001</c:v>
                </c:pt>
                <c:pt idx="1266">
                  <c:v>0.4642</c:v>
                </c:pt>
                <c:pt idx="1267">
                  <c:v>0.46899999999999997</c:v>
                </c:pt>
                <c:pt idx="1268">
                  <c:v>0.45900000000000002</c:v>
                </c:pt>
                <c:pt idx="1269">
                  <c:v>0.47289999999999999</c:v>
                </c:pt>
                <c:pt idx="1270">
                  <c:v>0.46789999999999998</c:v>
                </c:pt>
                <c:pt idx="1271">
                  <c:v>0.46579999999999999</c:v>
                </c:pt>
                <c:pt idx="1272">
                  <c:v>0.46529999999999999</c:v>
                </c:pt>
                <c:pt idx="1273">
                  <c:v>0.46700000000000003</c:v>
                </c:pt>
                <c:pt idx="1274">
                  <c:v>0.46110000000000001</c:v>
                </c:pt>
                <c:pt idx="1275">
                  <c:v>0.46870000000000001</c:v>
                </c:pt>
                <c:pt idx="1276">
                  <c:v>0.46410000000000001</c:v>
                </c:pt>
                <c:pt idx="1277">
                  <c:v>0.4677</c:v>
                </c:pt>
                <c:pt idx="1278">
                  <c:v>0.46260000000000001</c:v>
                </c:pt>
                <c:pt idx="1279">
                  <c:v>0.46060000000000001</c:v>
                </c:pt>
                <c:pt idx="1280">
                  <c:v>0.4622</c:v>
                </c:pt>
                <c:pt idx="1281">
                  <c:v>0.45729999999999998</c:v>
                </c:pt>
                <c:pt idx="1282">
                  <c:v>0.45729999999999998</c:v>
                </c:pt>
                <c:pt idx="1283">
                  <c:v>0.46360000000000001</c:v>
                </c:pt>
                <c:pt idx="1284">
                  <c:v>0.46760000000000002</c:v>
                </c:pt>
                <c:pt idx="1285">
                  <c:v>0.46429999999999999</c:v>
                </c:pt>
                <c:pt idx="1286">
                  <c:v>0.4637</c:v>
                </c:pt>
                <c:pt idx="1287">
                  <c:v>0.46060000000000001</c:v>
                </c:pt>
                <c:pt idx="1288">
                  <c:v>0.47399999999999998</c:v>
                </c:pt>
                <c:pt idx="1289">
                  <c:v>0.4708</c:v>
                </c:pt>
                <c:pt idx="1290">
                  <c:v>0.45440000000000003</c:v>
                </c:pt>
                <c:pt idx="1291">
                  <c:v>0.46139999999999998</c:v>
                </c:pt>
                <c:pt idx="1292">
                  <c:v>0.46179999999999999</c:v>
                </c:pt>
                <c:pt idx="1293">
                  <c:v>0.45140000000000002</c:v>
                </c:pt>
                <c:pt idx="1294">
                  <c:v>0.45850000000000002</c:v>
                </c:pt>
                <c:pt idx="1295">
                  <c:v>0.46660000000000001</c:v>
                </c:pt>
                <c:pt idx="1296">
                  <c:v>0.46189999999999998</c:v>
                </c:pt>
                <c:pt idx="1297">
                  <c:v>0.4511</c:v>
                </c:pt>
                <c:pt idx="1298">
                  <c:v>0.46660000000000001</c:v>
                </c:pt>
                <c:pt idx="1299">
                  <c:v>0.45779999999999998</c:v>
                </c:pt>
                <c:pt idx="1300">
                  <c:v>0.45629999999999998</c:v>
                </c:pt>
                <c:pt idx="1301">
                  <c:v>0.45579999999999998</c:v>
                </c:pt>
                <c:pt idx="1302">
                  <c:v>0.46350000000000002</c:v>
                </c:pt>
                <c:pt idx="1303">
                  <c:v>0.4506</c:v>
                </c:pt>
                <c:pt idx="1304">
                  <c:v>0.46310000000000001</c:v>
                </c:pt>
                <c:pt idx="1305">
                  <c:v>0.4546</c:v>
                </c:pt>
                <c:pt idx="1306">
                  <c:v>0.45700000000000002</c:v>
                </c:pt>
                <c:pt idx="1307">
                  <c:v>0.45939999999999998</c:v>
                </c:pt>
                <c:pt idx="1308">
                  <c:v>0.44979999999999998</c:v>
                </c:pt>
                <c:pt idx="1309">
                  <c:v>0.45</c:v>
                </c:pt>
                <c:pt idx="1310">
                  <c:v>0.44979999999999998</c:v>
                </c:pt>
                <c:pt idx="1311">
                  <c:v>0.45300000000000001</c:v>
                </c:pt>
                <c:pt idx="1312">
                  <c:v>0.4556</c:v>
                </c:pt>
                <c:pt idx="1313">
                  <c:v>0.45069999999999999</c:v>
                </c:pt>
                <c:pt idx="1314">
                  <c:v>0.45369999999999999</c:v>
                </c:pt>
                <c:pt idx="1315">
                  <c:v>0.44030000000000002</c:v>
                </c:pt>
                <c:pt idx="1316">
                  <c:v>0.4642</c:v>
                </c:pt>
                <c:pt idx="1317">
                  <c:v>0.45319999999999999</c:v>
                </c:pt>
                <c:pt idx="1318">
                  <c:v>0.45929999999999999</c:v>
                </c:pt>
                <c:pt idx="1319">
                  <c:v>0.4541</c:v>
                </c:pt>
                <c:pt idx="1320">
                  <c:v>0.45889999999999997</c:v>
                </c:pt>
                <c:pt idx="1321">
                  <c:v>0.44800000000000001</c:v>
                </c:pt>
                <c:pt idx="1322">
                  <c:v>0.45429999999999998</c:v>
                </c:pt>
                <c:pt idx="1323">
                  <c:v>0.45350000000000001</c:v>
                </c:pt>
                <c:pt idx="1324">
                  <c:v>0.44379999999999997</c:v>
                </c:pt>
                <c:pt idx="1325">
                  <c:v>0.4496</c:v>
                </c:pt>
                <c:pt idx="1326">
                  <c:v>0.44319999999999998</c:v>
                </c:pt>
                <c:pt idx="1327">
                  <c:v>0.45610000000000001</c:v>
                </c:pt>
                <c:pt idx="1328">
                  <c:v>0.4481</c:v>
                </c:pt>
                <c:pt idx="1329">
                  <c:v>0.44890000000000002</c:v>
                </c:pt>
                <c:pt idx="1330">
                  <c:v>0.43880000000000002</c:v>
                </c:pt>
                <c:pt idx="1331">
                  <c:v>0.44319999999999998</c:v>
                </c:pt>
                <c:pt idx="1332">
                  <c:v>0.44640000000000002</c:v>
                </c:pt>
                <c:pt idx="1333">
                  <c:v>0.44690000000000002</c:v>
                </c:pt>
                <c:pt idx="1334">
                  <c:v>0.45390000000000003</c:v>
                </c:pt>
                <c:pt idx="1335">
                  <c:v>0.43759999999999999</c:v>
                </c:pt>
                <c:pt idx="1336">
                  <c:v>0.45860000000000001</c:v>
                </c:pt>
                <c:pt idx="1337">
                  <c:v>0.4501</c:v>
                </c:pt>
                <c:pt idx="1338">
                  <c:v>0.4446</c:v>
                </c:pt>
                <c:pt idx="1339">
                  <c:v>0.44130000000000003</c:v>
                </c:pt>
                <c:pt idx="1340">
                  <c:v>0.43719999999999998</c:v>
                </c:pt>
                <c:pt idx="1341">
                  <c:v>0.44440000000000002</c:v>
                </c:pt>
                <c:pt idx="1342">
                  <c:v>0.44309999999999999</c:v>
                </c:pt>
                <c:pt idx="1343">
                  <c:v>0.44019999999999998</c:v>
                </c:pt>
                <c:pt idx="1344">
                  <c:v>0.44369999999999998</c:v>
                </c:pt>
                <c:pt idx="1345">
                  <c:v>0.44769999999999999</c:v>
                </c:pt>
                <c:pt idx="1346">
                  <c:v>0.45079999999999998</c:v>
                </c:pt>
                <c:pt idx="1347">
                  <c:v>0.44209999999999999</c:v>
                </c:pt>
                <c:pt idx="1348">
                  <c:v>0.44080000000000003</c:v>
                </c:pt>
                <c:pt idx="1349">
                  <c:v>0.4375</c:v>
                </c:pt>
                <c:pt idx="1350">
                  <c:v>0.44700000000000001</c:v>
                </c:pt>
                <c:pt idx="1351">
                  <c:v>0.45200000000000001</c:v>
                </c:pt>
                <c:pt idx="1352">
                  <c:v>0.44629999999999997</c:v>
                </c:pt>
                <c:pt idx="1353">
                  <c:v>0.44919999999999999</c:v>
                </c:pt>
                <c:pt idx="1354">
                  <c:v>0.44290000000000002</c:v>
                </c:pt>
                <c:pt idx="1355">
                  <c:v>0.43240000000000001</c:v>
                </c:pt>
                <c:pt idx="1356">
                  <c:v>0.43959999999999999</c:v>
                </c:pt>
                <c:pt idx="1357">
                  <c:v>0.44319999999999998</c:v>
                </c:pt>
                <c:pt idx="1358">
                  <c:v>0.45390000000000003</c:v>
                </c:pt>
                <c:pt idx="1359">
                  <c:v>0.44529999999999997</c:v>
                </c:pt>
                <c:pt idx="1360">
                  <c:v>0.44180000000000003</c:v>
                </c:pt>
                <c:pt idx="1361">
                  <c:v>0.44650000000000001</c:v>
                </c:pt>
                <c:pt idx="1362">
                  <c:v>0.44790000000000002</c:v>
                </c:pt>
                <c:pt idx="1363">
                  <c:v>0.45219999999999999</c:v>
                </c:pt>
                <c:pt idx="1364">
                  <c:v>0.44579999999999997</c:v>
                </c:pt>
                <c:pt idx="1365">
                  <c:v>0.4365</c:v>
                </c:pt>
                <c:pt idx="1366">
                  <c:v>0.44090000000000001</c:v>
                </c:pt>
                <c:pt idx="1367">
                  <c:v>0.4481</c:v>
                </c:pt>
                <c:pt idx="1368">
                  <c:v>0.45100000000000001</c:v>
                </c:pt>
                <c:pt idx="1369">
                  <c:v>0.45350000000000001</c:v>
                </c:pt>
                <c:pt idx="1370">
                  <c:v>0.4496</c:v>
                </c:pt>
                <c:pt idx="1371">
                  <c:v>0.4456</c:v>
                </c:pt>
                <c:pt idx="1372">
                  <c:v>0.44109999999999999</c:v>
                </c:pt>
                <c:pt idx="1373">
                  <c:v>0.44259999999999999</c:v>
                </c:pt>
                <c:pt idx="1374">
                  <c:v>0.45129999999999998</c:v>
                </c:pt>
                <c:pt idx="1375">
                  <c:v>0.44879999999999998</c:v>
                </c:pt>
                <c:pt idx="1376">
                  <c:v>0.4335</c:v>
                </c:pt>
                <c:pt idx="1377">
                  <c:v>0.4506</c:v>
                </c:pt>
                <c:pt idx="1378">
                  <c:v>0.44619999999999999</c:v>
                </c:pt>
                <c:pt idx="1379">
                  <c:v>0.44819999999999999</c:v>
                </c:pt>
                <c:pt idx="1380">
                  <c:v>0.44929999999999998</c:v>
                </c:pt>
                <c:pt idx="1381">
                  <c:v>0.44069999999999998</c:v>
                </c:pt>
                <c:pt idx="1382">
                  <c:v>0.44390000000000002</c:v>
                </c:pt>
                <c:pt idx="1383">
                  <c:v>0.45600000000000002</c:v>
                </c:pt>
                <c:pt idx="1384">
                  <c:v>0.46300000000000002</c:v>
                </c:pt>
                <c:pt idx="1385">
                  <c:v>0.46150000000000002</c:v>
                </c:pt>
                <c:pt idx="1386">
                  <c:v>0.4577</c:v>
                </c:pt>
                <c:pt idx="1387">
                  <c:v>0.45939999999999998</c:v>
                </c:pt>
                <c:pt idx="1388">
                  <c:v>0.45369999999999999</c:v>
                </c:pt>
                <c:pt idx="1389">
                  <c:v>0.46129999999999999</c:v>
                </c:pt>
                <c:pt idx="1390">
                  <c:v>0.43540000000000001</c:v>
                </c:pt>
                <c:pt idx="1391">
                  <c:v>0.45029999999999998</c:v>
                </c:pt>
                <c:pt idx="1392">
                  <c:v>0.44619999999999999</c:v>
                </c:pt>
                <c:pt idx="1393">
                  <c:v>0.45689999999999997</c:v>
                </c:pt>
                <c:pt idx="1394">
                  <c:v>0.45150000000000001</c:v>
                </c:pt>
                <c:pt idx="1395">
                  <c:v>0.45889999999999997</c:v>
                </c:pt>
                <c:pt idx="1396">
                  <c:v>0.436</c:v>
                </c:pt>
                <c:pt idx="1397">
                  <c:v>0.46210000000000001</c:v>
                </c:pt>
                <c:pt idx="1398">
                  <c:v>0.47289999999999999</c:v>
                </c:pt>
                <c:pt idx="1399">
                  <c:v>0.48349999999999999</c:v>
                </c:pt>
                <c:pt idx="1400">
                  <c:v>0.47649999999999998</c:v>
                </c:pt>
                <c:pt idx="1401">
                  <c:v>0.50180000000000002</c:v>
                </c:pt>
                <c:pt idx="1402">
                  <c:v>0.46760000000000002</c:v>
                </c:pt>
                <c:pt idx="1403">
                  <c:v>0.49009999999999998</c:v>
                </c:pt>
                <c:pt idx="1404">
                  <c:v>0.4642</c:v>
                </c:pt>
                <c:pt idx="1405">
                  <c:v>0.4728</c:v>
                </c:pt>
                <c:pt idx="1406">
                  <c:v>0.46960000000000002</c:v>
                </c:pt>
                <c:pt idx="1407">
                  <c:v>0.47860000000000003</c:v>
                </c:pt>
                <c:pt idx="1408">
                  <c:v>0.4698</c:v>
                </c:pt>
                <c:pt idx="1409">
                  <c:v>0.46310000000000001</c:v>
                </c:pt>
                <c:pt idx="1410">
                  <c:v>0.45700000000000002</c:v>
                </c:pt>
                <c:pt idx="1411">
                  <c:v>0.48909999999999998</c:v>
                </c:pt>
                <c:pt idx="1412">
                  <c:v>0.46539999999999998</c:v>
                </c:pt>
                <c:pt idx="1413">
                  <c:v>0.47299999999999998</c:v>
                </c:pt>
                <c:pt idx="1414">
                  <c:v>0.46839999999999998</c:v>
                </c:pt>
                <c:pt idx="1415">
                  <c:v>0.46279999999999999</c:v>
                </c:pt>
                <c:pt idx="1416">
                  <c:v>0.45419999999999999</c:v>
                </c:pt>
                <c:pt idx="1417">
                  <c:v>0.4511</c:v>
                </c:pt>
                <c:pt idx="1418">
                  <c:v>0.45679999999999998</c:v>
                </c:pt>
                <c:pt idx="1419">
                  <c:v>0.4108</c:v>
                </c:pt>
                <c:pt idx="1420">
                  <c:v>0.45500000000000002</c:v>
                </c:pt>
                <c:pt idx="1421">
                  <c:v>0.46060000000000001</c:v>
                </c:pt>
                <c:pt idx="1422">
                  <c:v>0.47689999999999999</c:v>
                </c:pt>
                <c:pt idx="1423">
                  <c:v>0.45610000000000001</c:v>
                </c:pt>
                <c:pt idx="1424">
                  <c:v>0.47660000000000002</c:v>
                </c:pt>
                <c:pt idx="1425">
                  <c:v>0.44740000000000002</c:v>
                </c:pt>
                <c:pt idx="1426">
                  <c:v>0.4451</c:v>
                </c:pt>
                <c:pt idx="1427">
                  <c:v>0.4617</c:v>
                </c:pt>
                <c:pt idx="1428">
                  <c:v>0.44690000000000002</c:v>
                </c:pt>
                <c:pt idx="1429">
                  <c:v>0.46129999999999999</c:v>
                </c:pt>
                <c:pt idx="1430">
                  <c:v>0.46229999999999999</c:v>
                </c:pt>
                <c:pt idx="1431">
                  <c:v>0.44540000000000002</c:v>
                </c:pt>
                <c:pt idx="1432">
                  <c:v>0.4572</c:v>
                </c:pt>
                <c:pt idx="1433">
                  <c:v>0.47049999999999997</c:v>
                </c:pt>
                <c:pt idx="1434">
                  <c:v>0.46689999999999998</c:v>
                </c:pt>
                <c:pt idx="1435">
                  <c:v>0.45739999999999997</c:v>
                </c:pt>
                <c:pt idx="1436">
                  <c:v>0.46650000000000003</c:v>
                </c:pt>
                <c:pt idx="1437">
                  <c:v>0.46800000000000003</c:v>
                </c:pt>
                <c:pt idx="1438">
                  <c:v>0.46560000000000001</c:v>
                </c:pt>
                <c:pt idx="1439">
                  <c:v>0.44640000000000002</c:v>
                </c:pt>
                <c:pt idx="1440">
                  <c:v>0.4733</c:v>
                </c:pt>
                <c:pt idx="1441">
                  <c:v>0.46460000000000001</c:v>
                </c:pt>
                <c:pt idx="1442">
                  <c:v>0.46229999999999999</c:v>
                </c:pt>
                <c:pt idx="1443">
                  <c:v>0.46239999999999998</c:v>
                </c:pt>
                <c:pt idx="1444">
                  <c:v>0.4728</c:v>
                </c:pt>
                <c:pt idx="1445">
                  <c:v>0.46960000000000002</c:v>
                </c:pt>
                <c:pt idx="1446">
                  <c:v>0.46689999999999998</c:v>
                </c:pt>
                <c:pt idx="1447">
                  <c:v>0.45479999999999998</c:v>
                </c:pt>
                <c:pt idx="1448">
                  <c:v>0.4551</c:v>
                </c:pt>
                <c:pt idx="1449">
                  <c:v>0.46139999999999998</c:v>
                </c:pt>
                <c:pt idx="1450">
                  <c:v>0.44390000000000002</c:v>
                </c:pt>
                <c:pt idx="1451">
                  <c:v>0.4541</c:v>
                </c:pt>
                <c:pt idx="1452">
                  <c:v>0.44869999999999999</c:v>
                </c:pt>
                <c:pt idx="1453">
                  <c:v>0.4597</c:v>
                </c:pt>
                <c:pt idx="1454">
                  <c:v>0.45779999999999998</c:v>
                </c:pt>
                <c:pt idx="1455">
                  <c:v>0.4451</c:v>
                </c:pt>
                <c:pt idx="1456">
                  <c:v>0.46179999999999999</c:v>
                </c:pt>
                <c:pt idx="1457">
                  <c:v>0.46210000000000001</c:v>
                </c:pt>
                <c:pt idx="1458">
                  <c:v>0.46210000000000001</c:v>
                </c:pt>
                <c:pt idx="1459">
                  <c:v>0.46060000000000001</c:v>
                </c:pt>
                <c:pt idx="1460">
                  <c:v>0.4531</c:v>
                </c:pt>
                <c:pt idx="1461">
                  <c:v>0.45279999999999998</c:v>
                </c:pt>
                <c:pt idx="1462">
                  <c:v>0.45400000000000001</c:v>
                </c:pt>
                <c:pt idx="1463">
                  <c:v>0.45369999999999999</c:v>
                </c:pt>
                <c:pt idx="1464">
                  <c:v>0.45100000000000001</c:v>
                </c:pt>
                <c:pt idx="1465">
                  <c:v>0.45029999999999998</c:v>
                </c:pt>
                <c:pt idx="1466">
                  <c:v>0.45350000000000001</c:v>
                </c:pt>
                <c:pt idx="1467">
                  <c:v>0.45269999999999999</c:v>
                </c:pt>
                <c:pt idx="1468">
                  <c:v>0.4521</c:v>
                </c:pt>
                <c:pt idx="1469">
                  <c:v>0.44940000000000002</c:v>
                </c:pt>
                <c:pt idx="1470">
                  <c:v>0.44440000000000002</c:v>
                </c:pt>
                <c:pt idx="1471">
                  <c:v>0.4496</c:v>
                </c:pt>
                <c:pt idx="1472">
                  <c:v>0.44840000000000002</c:v>
                </c:pt>
                <c:pt idx="1473">
                  <c:v>0.4506</c:v>
                </c:pt>
                <c:pt idx="1474">
                  <c:v>0.45019999999999999</c:v>
                </c:pt>
                <c:pt idx="1475">
                  <c:v>0.44750000000000001</c:v>
                </c:pt>
                <c:pt idx="1476">
                  <c:v>0.43980000000000002</c:v>
                </c:pt>
                <c:pt idx="1477">
                  <c:v>0.44669999999999999</c:v>
                </c:pt>
                <c:pt idx="1478">
                  <c:v>0.45789999999999997</c:v>
                </c:pt>
                <c:pt idx="1479">
                  <c:v>0.45100000000000001</c:v>
                </c:pt>
                <c:pt idx="1480">
                  <c:v>0.46179999999999999</c:v>
                </c:pt>
                <c:pt idx="1481">
                  <c:v>0.45800000000000002</c:v>
                </c:pt>
                <c:pt idx="1482">
                  <c:v>0.4511</c:v>
                </c:pt>
                <c:pt idx="1483">
                  <c:v>0.4592</c:v>
                </c:pt>
                <c:pt idx="1484">
                  <c:v>0.44750000000000001</c:v>
                </c:pt>
                <c:pt idx="1485">
                  <c:v>0.45229999999999998</c:v>
                </c:pt>
                <c:pt idx="1486">
                  <c:v>0.45150000000000001</c:v>
                </c:pt>
                <c:pt idx="1487">
                  <c:v>0.44919999999999999</c:v>
                </c:pt>
                <c:pt idx="1488">
                  <c:v>0.45140000000000002</c:v>
                </c:pt>
                <c:pt idx="1489">
                  <c:v>0.45079999999999998</c:v>
                </c:pt>
                <c:pt idx="1490">
                  <c:v>0.44740000000000002</c:v>
                </c:pt>
                <c:pt idx="1491">
                  <c:v>0.44219999999999998</c:v>
                </c:pt>
                <c:pt idx="1492">
                  <c:v>0.45739999999999997</c:v>
                </c:pt>
                <c:pt idx="1493">
                  <c:v>0.45379999999999998</c:v>
                </c:pt>
                <c:pt idx="1494">
                  <c:v>0.442</c:v>
                </c:pt>
                <c:pt idx="1495">
                  <c:v>0.46460000000000001</c:v>
                </c:pt>
                <c:pt idx="1496">
                  <c:v>0.4496</c:v>
                </c:pt>
                <c:pt idx="1497">
                  <c:v>0.46</c:v>
                </c:pt>
                <c:pt idx="1498">
                  <c:v>0.45179999999999998</c:v>
                </c:pt>
                <c:pt idx="1499">
                  <c:v>0.45419999999999999</c:v>
                </c:pt>
                <c:pt idx="1500">
                  <c:v>0.45490000000000003</c:v>
                </c:pt>
                <c:pt idx="1501">
                  <c:v>0.45650000000000002</c:v>
                </c:pt>
                <c:pt idx="1502">
                  <c:v>0.45779999999999998</c:v>
                </c:pt>
                <c:pt idx="1503">
                  <c:v>0.45569999999999999</c:v>
                </c:pt>
                <c:pt idx="1504">
                  <c:v>0.43690000000000001</c:v>
                </c:pt>
                <c:pt idx="1505">
                  <c:v>0.45490000000000003</c:v>
                </c:pt>
                <c:pt idx="1506">
                  <c:v>0.45</c:v>
                </c:pt>
                <c:pt idx="1507">
                  <c:v>0.45229999999999998</c:v>
                </c:pt>
                <c:pt idx="1508">
                  <c:v>0.45500000000000002</c:v>
                </c:pt>
                <c:pt idx="1509">
                  <c:v>0.4486</c:v>
                </c:pt>
                <c:pt idx="1510">
                  <c:v>0.44319999999999998</c:v>
                </c:pt>
                <c:pt idx="1511">
                  <c:v>0.44850000000000001</c:v>
                </c:pt>
                <c:pt idx="1512">
                  <c:v>0.45079999999999998</c:v>
                </c:pt>
                <c:pt idx="1513">
                  <c:v>0.45639999999999997</c:v>
                </c:pt>
                <c:pt idx="1514">
                  <c:v>0.4496</c:v>
                </c:pt>
                <c:pt idx="1515">
                  <c:v>0.4466</c:v>
                </c:pt>
                <c:pt idx="1516">
                  <c:v>0.44800000000000001</c:v>
                </c:pt>
                <c:pt idx="1517">
                  <c:v>0.45519999999999999</c:v>
                </c:pt>
                <c:pt idx="1518">
                  <c:v>0.44779999999999998</c:v>
                </c:pt>
                <c:pt idx="1519">
                  <c:v>0.45469999999999999</c:v>
                </c:pt>
                <c:pt idx="1520">
                  <c:v>0.44900000000000001</c:v>
                </c:pt>
                <c:pt idx="1521">
                  <c:v>0.44919999999999999</c:v>
                </c:pt>
                <c:pt idx="1522">
                  <c:v>0.45069999999999999</c:v>
                </c:pt>
                <c:pt idx="1523">
                  <c:v>0.45040000000000002</c:v>
                </c:pt>
                <c:pt idx="1524">
                  <c:v>0.45660000000000001</c:v>
                </c:pt>
                <c:pt idx="1525">
                  <c:v>0.45390000000000003</c:v>
                </c:pt>
                <c:pt idx="1526">
                  <c:v>0.4466</c:v>
                </c:pt>
                <c:pt idx="1527">
                  <c:v>0.44479999999999997</c:v>
                </c:pt>
                <c:pt idx="1528">
                  <c:v>0.45569999999999999</c:v>
                </c:pt>
                <c:pt idx="1529">
                  <c:v>0.44940000000000002</c:v>
                </c:pt>
                <c:pt idx="1530">
                  <c:v>0.4451</c:v>
                </c:pt>
                <c:pt idx="1531">
                  <c:v>0.45250000000000001</c:v>
                </c:pt>
                <c:pt idx="1532">
                  <c:v>0.4531</c:v>
                </c:pt>
                <c:pt idx="1533">
                  <c:v>0.44829999999999998</c:v>
                </c:pt>
                <c:pt idx="1534">
                  <c:v>0.45379999999999998</c:v>
                </c:pt>
                <c:pt idx="1535">
                  <c:v>0.45190000000000002</c:v>
                </c:pt>
                <c:pt idx="1536">
                  <c:v>0.45910000000000001</c:v>
                </c:pt>
                <c:pt idx="1537">
                  <c:v>0.45629999999999998</c:v>
                </c:pt>
                <c:pt idx="1538">
                  <c:v>0.4451</c:v>
                </c:pt>
                <c:pt idx="1539">
                  <c:v>0.4451</c:v>
                </c:pt>
                <c:pt idx="1540">
                  <c:v>0.4456</c:v>
                </c:pt>
                <c:pt idx="1541">
                  <c:v>0.45079999999999998</c:v>
                </c:pt>
                <c:pt idx="1542">
                  <c:v>0.44929999999999998</c:v>
                </c:pt>
                <c:pt idx="1543">
                  <c:v>0.44750000000000001</c:v>
                </c:pt>
                <c:pt idx="1544">
                  <c:v>0.45469999999999999</c:v>
                </c:pt>
                <c:pt idx="1545">
                  <c:v>0.45250000000000001</c:v>
                </c:pt>
                <c:pt idx="1546">
                  <c:v>0.43930000000000002</c:v>
                </c:pt>
                <c:pt idx="1547">
                  <c:v>0.4461</c:v>
                </c:pt>
                <c:pt idx="1548">
                  <c:v>0.45</c:v>
                </c:pt>
                <c:pt idx="1549">
                  <c:v>0.44879999999999998</c:v>
                </c:pt>
                <c:pt idx="1550">
                  <c:v>0.4496</c:v>
                </c:pt>
                <c:pt idx="1551">
                  <c:v>0.44479999999999997</c:v>
                </c:pt>
                <c:pt idx="1552">
                  <c:v>0.45290000000000002</c:v>
                </c:pt>
                <c:pt idx="1553">
                  <c:v>0.45150000000000001</c:v>
                </c:pt>
                <c:pt idx="1554">
                  <c:v>0.45190000000000002</c:v>
                </c:pt>
                <c:pt idx="1555">
                  <c:v>0.44390000000000002</c:v>
                </c:pt>
                <c:pt idx="1556">
                  <c:v>0.45240000000000002</c:v>
                </c:pt>
                <c:pt idx="1557">
                  <c:v>0.45290000000000002</c:v>
                </c:pt>
                <c:pt idx="1558">
                  <c:v>0.44579999999999997</c:v>
                </c:pt>
                <c:pt idx="1559">
                  <c:v>0.4486</c:v>
                </c:pt>
                <c:pt idx="1560">
                  <c:v>0.44679999999999997</c:v>
                </c:pt>
                <c:pt idx="1561">
                  <c:v>0.45090000000000002</c:v>
                </c:pt>
                <c:pt idx="1562">
                  <c:v>0.44529999999999997</c:v>
                </c:pt>
                <c:pt idx="1563">
                  <c:v>0.46760000000000002</c:v>
                </c:pt>
                <c:pt idx="1564">
                  <c:v>0.44879999999999998</c:v>
                </c:pt>
                <c:pt idx="1565">
                  <c:v>0.45860000000000001</c:v>
                </c:pt>
                <c:pt idx="1566">
                  <c:v>0.45369999999999999</c:v>
                </c:pt>
                <c:pt idx="1567">
                  <c:v>0.45689999999999997</c:v>
                </c:pt>
                <c:pt idx="1568">
                  <c:v>0.45329999999999998</c:v>
                </c:pt>
                <c:pt idx="1569">
                  <c:v>0.45989999999999998</c:v>
                </c:pt>
                <c:pt idx="1570">
                  <c:v>0.45850000000000002</c:v>
                </c:pt>
                <c:pt idx="1571">
                  <c:v>0.45960000000000001</c:v>
                </c:pt>
                <c:pt idx="1572">
                  <c:v>0.45400000000000001</c:v>
                </c:pt>
                <c:pt idx="1573">
                  <c:v>0.45689999999999997</c:v>
                </c:pt>
                <c:pt idx="1574">
                  <c:v>0.45269999999999999</c:v>
                </c:pt>
                <c:pt idx="1575">
                  <c:v>0.45529999999999998</c:v>
                </c:pt>
                <c:pt idx="1576">
                  <c:v>0.45519999999999999</c:v>
                </c:pt>
                <c:pt idx="1577">
                  <c:v>0.46110000000000001</c:v>
                </c:pt>
                <c:pt idx="1578">
                  <c:v>0.45229999999999998</c:v>
                </c:pt>
                <c:pt idx="1579">
                  <c:v>0.45550000000000002</c:v>
                </c:pt>
                <c:pt idx="1580">
                  <c:v>0.45729999999999998</c:v>
                </c:pt>
                <c:pt idx="1581">
                  <c:v>0.4607</c:v>
                </c:pt>
                <c:pt idx="1582">
                  <c:v>0.45839999999999997</c:v>
                </c:pt>
                <c:pt idx="1583">
                  <c:v>0.45610000000000001</c:v>
                </c:pt>
                <c:pt idx="1584">
                  <c:v>0.4597</c:v>
                </c:pt>
                <c:pt idx="1585">
                  <c:v>0.45290000000000002</c:v>
                </c:pt>
                <c:pt idx="1586">
                  <c:v>0.45710000000000001</c:v>
                </c:pt>
                <c:pt idx="1587">
                  <c:v>0.45839999999999997</c:v>
                </c:pt>
                <c:pt idx="1588">
                  <c:v>0.46050000000000002</c:v>
                </c:pt>
                <c:pt idx="1589">
                  <c:v>0.46429999999999999</c:v>
                </c:pt>
                <c:pt idx="1590">
                  <c:v>0.45629999999999998</c:v>
                </c:pt>
                <c:pt idx="1591">
                  <c:v>0.45689999999999997</c:v>
                </c:pt>
                <c:pt idx="1592">
                  <c:v>0.46339999999999998</c:v>
                </c:pt>
                <c:pt idx="1593">
                  <c:v>0.46560000000000001</c:v>
                </c:pt>
                <c:pt idx="1594">
                  <c:v>0.4501</c:v>
                </c:pt>
                <c:pt idx="1595">
                  <c:v>0.45600000000000002</c:v>
                </c:pt>
                <c:pt idx="1596">
                  <c:v>0.46100000000000002</c:v>
                </c:pt>
                <c:pt idx="1597">
                  <c:v>0.45839999999999997</c:v>
                </c:pt>
                <c:pt idx="1598">
                  <c:v>0.46750000000000003</c:v>
                </c:pt>
                <c:pt idx="1599">
                  <c:v>0.45590000000000003</c:v>
                </c:pt>
                <c:pt idx="1600">
                  <c:v>0.4627</c:v>
                </c:pt>
                <c:pt idx="1601">
                  <c:v>0.47310000000000002</c:v>
                </c:pt>
                <c:pt idx="1602">
                  <c:v>0.46660000000000001</c:v>
                </c:pt>
                <c:pt idx="1603">
                  <c:v>0.46500000000000002</c:v>
                </c:pt>
                <c:pt idx="1604">
                  <c:v>0.46110000000000001</c:v>
                </c:pt>
                <c:pt idx="1605">
                  <c:v>0.45750000000000002</c:v>
                </c:pt>
                <c:pt idx="1606">
                  <c:v>0.4592</c:v>
                </c:pt>
                <c:pt idx="1607">
                  <c:v>0.46429999999999999</c:v>
                </c:pt>
                <c:pt idx="1608">
                  <c:v>0.46589999999999998</c:v>
                </c:pt>
                <c:pt idx="1609">
                  <c:v>0.46200000000000002</c:v>
                </c:pt>
                <c:pt idx="1610">
                  <c:v>0.4642</c:v>
                </c:pt>
                <c:pt idx="1611">
                  <c:v>0.46039999999999998</c:v>
                </c:pt>
                <c:pt idx="1612">
                  <c:v>0.46750000000000003</c:v>
                </c:pt>
                <c:pt idx="1613">
                  <c:v>0.46100000000000002</c:v>
                </c:pt>
                <c:pt idx="1614">
                  <c:v>0.4531</c:v>
                </c:pt>
                <c:pt idx="1615">
                  <c:v>0.46489999999999998</c:v>
                </c:pt>
                <c:pt idx="1616">
                  <c:v>0.45229999999999998</c:v>
                </c:pt>
                <c:pt idx="1617">
                  <c:v>0.46860000000000002</c:v>
                </c:pt>
                <c:pt idx="1618">
                  <c:v>0.45829999999999999</c:v>
                </c:pt>
                <c:pt idx="1619">
                  <c:v>0.45689999999999997</c:v>
                </c:pt>
                <c:pt idx="1620">
                  <c:v>0.45629999999999998</c:v>
                </c:pt>
                <c:pt idx="1621">
                  <c:v>0.46679999999999999</c:v>
                </c:pt>
                <c:pt idx="1622">
                  <c:v>0.46510000000000001</c:v>
                </c:pt>
                <c:pt idx="1623">
                  <c:v>0.46350000000000002</c:v>
                </c:pt>
                <c:pt idx="1624">
                  <c:v>0.45989999999999998</c:v>
                </c:pt>
                <c:pt idx="1625">
                  <c:v>0.45629999999999998</c:v>
                </c:pt>
                <c:pt idx="1626">
                  <c:v>0.45639999999999997</c:v>
                </c:pt>
                <c:pt idx="1627">
                  <c:v>0.46550000000000002</c:v>
                </c:pt>
                <c:pt idx="1628">
                  <c:v>0.45629999999999998</c:v>
                </c:pt>
                <c:pt idx="1629">
                  <c:v>0.4481</c:v>
                </c:pt>
                <c:pt idx="1630">
                  <c:v>0.44829999999999998</c:v>
                </c:pt>
                <c:pt idx="1631">
                  <c:v>0.4662</c:v>
                </c:pt>
                <c:pt idx="1632">
                  <c:v>0.46450000000000002</c:v>
                </c:pt>
                <c:pt idx="1633">
                  <c:v>0.46650000000000003</c:v>
                </c:pt>
                <c:pt idx="1634">
                  <c:v>0.45810000000000001</c:v>
                </c:pt>
                <c:pt idx="1635">
                  <c:v>0.46660000000000001</c:v>
                </c:pt>
                <c:pt idx="1636">
                  <c:v>0.45490000000000003</c:v>
                </c:pt>
                <c:pt idx="1637">
                  <c:v>0.46860000000000002</c:v>
                </c:pt>
                <c:pt idx="1638">
                  <c:v>0.4481</c:v>
                </c:pt>
                <c:pt idx="1639">
                  <c:v>0.44829999999999998</c:v>
                </c:pt>
                <c:pt idx="1640">
                  <c:v>0.46279999999999999</c:v>
                </c:pt>
                <c:pt idx="1641">
                  <c:v>0.45660000000000001</c:v>
                </c:pt>
                <c:pt idx="1642">
                  <c:v>0.46029999999999999</c:v>
                </c:pt>
                <c:pt idx="1643">
                  <c:v>0.46250000000000002</c:v>
                </c:pt>
                <c:pt idx="1644">
                  <c:v>0.45660000000000001</c:v>
                </c:pt>
                <c:pt idx="1645">
                  <c:v>0.4516</c:v>
                </c:pt>
                <c:pt idx="1646">
                  <c:v>0.46079999999999999</c:v>
                </c:pt>
                <c:pt idx="1647">
                  <c:v>0.46279999999999999</c:v>
                </c:pt>
                <c:pt idx="1648">
                  <c:v>0.4743</c:v>
                </c:pt>
                <c:pt idx="1649">
                  <c:v>0.45779999999999998</c:v>
                </c:pt>
                <c:pt idx="1650">
                  <c:v>0.45829999999999999</c:v>
                </c:pt>
                <c:pt idx="1651">
                  <c:v>0.45850000000000002</c:v>
                </c:pt>
                <c:pt idx="1652">
                  <c:v>0.45939999999999998</c:v>
                </c:pt>
                <c:pt idx="1653">
                  <c:v>0.45429999999999998</c:v>
                </c:pt>
                <c:pt idx="1654">
                  <c:v>0.44840000000000002</c:v>
                </c:pt>
                <c:pt idx="1655">
                  <c:v>0.45279999999999998</c:v>
                </c:pt>
                <c:pt idx="1656">
                  <c:v>0.45710000000000001</c:v>
                </c:pt>
                <c:pt idx="1657">
                  <c:v>0.45710000000000001</c:v>
                </c:pt>
                <c:pt idx="1658">
                  <c:v>0.45579999999999998</c:v>
                </c:pt>
                <c:pt idx="1659">
                  <c:v>0.4637</c:v>
                </c:pt>
                <c:pt idx="1660">
                  <c:v>0.46139999999999998</c:v>
                </c:pt>
                <c:pt idx="1661">
                  <c:v>0.45910000000000001</c:v>
                </c:pt>
                <c:pt idx="1662">
                  <c:v>0.46850000000000003</c:v>
                </c:pt>
                <c:pt idx="1663">
                  <c:v>0.46610000000000001</c:v>
                </c:pt>
                <c:pt idx="1664">
                  <c:v>0.45610000000000001</c:v>
                </c:pt>
                <c:pt idx="1665">
                  <c:v>0.46200000000000002</c:v>
                </c:pt>
                <c:pt idx="1666">
                  <c:v>0.45129999999999998</c:v>
                </c:pt>
                <c:pt idx="1667">
                  <c:v>0.46350000000000002</c:v>
                </c:pt>
                <c:pt idx="1668">
                  <c:v>0.4642</c:v>
                </c:pt>
                <c:pt idx="1669">
                  <c:v>0.46050000000000002</c:v>
                </c:pt>
                <c:pt idx="1670">
                  <c:v>0.45810000000000001</c:v>
                </c:pt>
                <c:pt idx="1671">
                  <c:v>0.45639999999999997</c:v>
                </c:pt>
                <c:pt idx="1672">
                  <c:v>0.4531</c:v>
                </c:pt>
                <c:pt idx="1673">
                  <c:v>0.45810000000000001</c:v>
                </c:pt>
                <c:pt idx="1674">
                  <c:v>0.45839999999999997</c:v>
                </c:pt>
                <c:pt idx="1675">
                  <c:v>0.45569999999999999</c:v>
                </c:pt>
                <c:pt idx="1676">
                  <c:v>0.4466</c:v>
                </c:pt>
                <c:pt idx="1677">
                  <c:v>0.46360000000000001</c:v>
                </c:pt>
                <c:pt idx="1678">
                  <c:v>0.4577</c:v>
                </c:pt>
                <c:pt idx="1679">
                  <c:v>0.4607</c:v>
                </c:pt>
                <c:pt idx="1680">
                  <c:v>0.4572</c:v>
                </c:pt>
                <c:pt idx="1681">
                  <c:v>0.45229999999999998</c:v>
                </c:pt>
                <c:pt idx="1682">
                  <c:v>0.45450000000000002</c:v>
                </c:pt>
                <c:pt idx="1683">
                  <c:v>0.46110000000000001</c:v>
                </c:pt>
                <c:pt idx="1684">
                  <c:v>0.4597</c:v>
                </c:pt>
                <c:pt idx="1685">
                  <c:v>0.46160000000000001</c:v>
                </c:pt>
                <c:pt idx="1686">
                  <c:v>0.45540000000000003</c:v>
                </c:pt>
                <c:pt idx="1687">
                  <c:v>0.4551</c:v>
                </c:pt>
                <c:pt idx="1688">
                  <c:v>0.45669999999999999</c:v>
                </c:pt>
                <c:pt idx="1689">
                  <c:v>0.45519999999999999</c:v>
                </c:pt>
                <c:pt idx="1690">
                  <c:v>0.46260000000000001</c:v>
                </c:pt>
                <c:pt idx="1691">
                  <c:v>0.45140000000000002</c:v>
                </c:pt>
                <c:pt idx="1692">
                  <c:v>0.44700000000000001</c:v>
                </c:pt>
                <c:pt idx="1693">
                  <c:v>0.45660000000000001</c:v>
                </c:pt>
                <c:pt idx="1694">
                  <c:v>0.45369999999999999</c:v>
                </c:pt>
                <c:pt idx="1695">
                  <c:v>0.45760000000000001</c:v>
                </c:pt>
                <c:pt idx="1696">
                  <c:v>0.45250000000000001</c:v>
                </c:pt>
                <c:pt idx="1697">
                  <c:v>0.4521</c:v>
                </c:pt>
                <c:pt idx="1698">
                  <c:v>0.45269999999999999</c:v>
                </c:pt>
                <c:pt idx="1699">
                  <c:v>0.45119999999999999</c:v>
                </c:pt>
                <c:pt idx="1700">
                  <c:v>0.45600000000000002</c:v>
                </c:pt>
                <c:pt idx="1701">
                  <c:v>0.45550000000000002</c:v>
                </c:pt>
                <c:pt idx="1702">
                  <c:v>0.45839999999999997</c:v>
                </c:pt>
                <c:pt idx="1703">
                  <c:v>0.45140000000000002</c:v>
                </c:pt>
                <c:pt idx="1704">
                  <c:v>0.4486</c:v>
                </c:pt>
                <c:pt idx="1705">
                  <c:v>0.45660000000000001</c:v>
                </c:pt>
                <c:pt idx="1706">
                  <c:v>0.45500000000000002</c:v>
                </c:pt>
                <c:pt idx="1707">
                  <c:v>0.45850000000000002</c:v>
                </c:pt>
                <c:pt idx="1708">
                  <c:v>0.45150000000000001</c:v>
                </c:pt>
                <c:pt idx="1709">
                  <c:v>0.45069999999999999</c:v>
                </c:pt>
                <c:pt idx="1710">
                  <c:v>0.45069999999999999</c:v>
                </c:pt>
                <c:pt idx="1711">
                  <c:v>0.45810000000000001</c:v>
                </c:pt>
                <c:pt idx="1712">
                  <c:v>0.4486</c:v>
                </c:pt>
                <c:pt idx="1713">
                  <c:v>0.4496</c:v>
                </c:pt>
                <c:pt idx="1714">
                  <c:v>0.4592</c:v>
                </c:pt>
                <c:pt idx="1715">
                  <c:v>0.45529999999999998</c:v>
                </c:pt>
                <c:pt idx="1716">
                  <c:v>0.45610000000000001</c:v>
                </c:pt>
                <c:pt idx="1717">
                  <c:v>0.45700000000000002</c:v>
                </c:pt>
                <c:pt idx="1718">
                  <c:v>0.44990000000000002</c:v>
                </c:pt>
                <c:pt idx="1719">
                  <c:v>0.45219999999999999</c:v>
                </c:pt>
                <c:pt idx="1720">
                  <c:v>0.45279999999999998</c:v>
                </c:pt>
                <c:pt idx="1721">
                  <c:v>0.45879999999999999</c:v>
                </c:pt>
                <c:pt idx="1722">
                  <c:v>0.45519999999999999</c:v>
                </c:pt>
                <c:pt idx="1723">
                  <c:v>0.4491</c:v>
                </c:pt>
                <c:pt idx="1724">
                  <c:v>0.45279999999999998</c:v>
                </c:pt>
                <c:pt idx="1725">
                  <c:v>0.45529999999999998</c:v>
                </c:pt>
                <c:pt idx="1726">
                  <c:v>0.4592</c:v>
                </c:pt>
                <c:pt idx="1727">
                  <c:v>0.4521</c:v>
                </c:pt>
                <c:pt idx="1728">
                  <c:v>0.4506</c:v>
                </c:pt>
                <c:pt idx="1729">
                  <c:v>0.45250000000000001</c:v>
                </c:pt>
                <c:pt idx="1730">
                  <c:v>0.45860000000000001</c:v>
                </c:pt>
                <c:pt idx="1731">
                  <c:v>0.45540000000000003</c:v>
                </c:pt>
                <c:pt idx="1732">
                  <c:v>0.45860000000000001</c:v>
                </c:pt>
                <c:pt idx="1733">
                  <c:v>0.45989999999999998</c:v>
                </c:pt>
                <c:pt idx="1734">
                  <c:v>0.46229999999999999</c:v>
                </c:pt>
                <c:pt idx="1735">
                  <c:v>0.45540000000000003</c:v>
                </c:pt>
                <c:pt idx="1736">
                  <c:v>0.4551</c:v>
                </c:pt>
                <c:pt idx="1737">
                  <c:v>0.46300000000000002</c:v>
                </c:pt>
                <c:pt idx="1738">
                  <c:v>0.45750000000000002</c:v>
                </c:pt>
                <c:pt idx="1739">
                  <c:v>0.45910000000000001</c:v>
                </c:pt>
                <c:pt idx="1740">
                  <c:v>0.45700000000000002</c:v>
                </c:pt>
                <c:pt idx="1741">
                  <c:v>0.45829999999999999</c:v>
                </c:pt>
                <c:pt idx="1742">
                  <c:v>0.4526</c:v>
                </c:pt>
                <c:pt idx="1743">
                  <c:v>0.4607</c:v>
                </c:pt>
                <c:pt idx="1744">
                  <c:v>0.46600000000000003</c:v>
                </c:pt>
                <c:pt idx="1745">
                  <c:v>0.4617</c:v>
                </c:pt>
                <c:pt idx="1746">
                  <c:v>0.46710000000000002</c:v>
                </c:pt>
                <c:pt idx="1747">
                  <c:v>0.46150000000000002</c:v>
                </c:pt>
                <c:pt idx="1748">
                  <c:v>0.45610000000000001</c:v>
                </c:pt>
                <c:pt idx="1749">
                  <c:v>0.46089999999999998</c:v>
                </c:pt>
                <c:pt idx="1750">
                  <c:v>0.45329999999999998</c:v>
                </c:pt>
                <c:pt idx="1751">
                  <c:v>0.46429999999999999</c:v>
                </c:pt>
                <c:pt idx="1752">
                  <c:v>0.4657</c:v>
                </c:pt>
                <c:pt idx="1753">
                  <c:v>0.46160000000000001</c:v>
                </c:pt>
                <c:pt idx="1754">
                  <c:v>0.45319999999999999</c:v>
                </c:pt>
                <c:pt idx="1755">
                  <c:v>0.4592</c:v>
                </c:pt>
                <c:pt idx="1756">
                  <c:v>0.45660000000000001</c:v>
                </c:pt>
                <c:pt idx="1757">
                  <c:v>0.46129999999999999</c:v>
                </c:pt>
                <c:pt idx="1758">
                  <c:v>0.46560000000000001</c:v>
                </c:pt>
                <c:pt idx="1759">
                  <c:v>0.46029999999999999</c:v>
                </c:pt>
                <c:pt idx="1760">
                  <c:v>0.46010000000000001</c:v>
                </c:pt>
                <c:pt idx="1761">
                  <c:v>0.45889999999999997</c:v>
                </c:pt>
                <c:pt idx="1762">
                  <c:v>0.45939999999999998</c:v>
                </c:pt>
                <c:pt idx="1763">
                  <c:v>0.45419999999999999</c:v>
                </c:pt>
                <c:pt idx="1764">
                  <c:v>0.45400000000000001</c:v>
                </c:pt>
                <c:pt idx="1765">
                  <c:v>0.46629999999999999</c:v>
                </c:pt>
                <c:pt idx="1766">
                  <c:v>0.46100000000000002</c:v>
                </c:pt>
                <c:pt idx="1767">
                  <c:v>0.46500000000000002</c:v>
                </c:pt>
                <c:pt idx="1768">
                  <c:v>0.4607</c:v>
                </c:pt>
                <c:pt idx="1769">
                  <c:v>0.4637</c:v>
                </c:pt>
                <c:pt idx="1770">
                  <c:v>0.4647</c:v>
                </c:pt>
                <c:pt idx="1771">
                  <c:v>0.45779999999999998</c:v>
                </c:pt>
                <c:pt idx="1772">
                  <c:v>0.48070000000000002</c:v>
                </c:pt>
                <c:pt idx="1773">
                  <c:v>0.46600000000000003</c:v>
                </c:pt>
                <c:pt idx="1774">
                  <c:v>0.4788</c:v>
                </c:pt>
                <c:pt idx="1775">
                  <c:v>0.4587</c:v>
                </c:pt>
                <c:pt idx="1776">
                  <c:v>0.46429999999999999</c:v>
                </c:pt>
                <c:pt idx="1777">
                  <c:v>0.48099999999999998</c:v>
                </c:pt>
                <c:pt idx="1778">
                  <c:v>0.47210000000000002</c:v>
                </c:pt>
                <c:pt idx="1779">
                  <c:v>0.4899</c:v>
                </c:pt>
                <c:pt idx="1780">
                  <c:v>0.47389999999999999</c:v>
                </c:pt>
                <c:pt idx="1781">
                  <c:v>0.47099999999999997</c:v>
                </c:pt>
                <c:pt idx="1782">
                  <c:v>0.46189999999999998</c:v>
                </c:pt>
                <c:pt idx="1783">
                  <c:v>0.46100000000000002</c:v>
                </c:pt>
                <c:pt idx="1784">
                  <c:v>0.46500000000000002</c:v>
                </c:pt>
                <c:pt idx="1785">
                  <c:v>0.4723</c:v>
                </c:pt>
                <c:pt idx="1786">
                  <c:v>0.4723</c:v>
                </c:pt>
                <c:pt idx="1787">
                  <c:v>0.45469999999999999</c:v>
                </c:pt>
                <c:pt idx="1788">
                  <c:v>0.4602</c:v>
                </c:pt>
                <c:pt idx="1789">
                  <c:v>0.4587</c:v>
                </c:pt>
                <c:pt idx="1790">
                  <c:v>0.46839999999999998</c:v>
                </c:pt>
                <c:pt idx="1791">
                  <c:v>0.46100000000000002</c:v>
                </c:pt>
                <c:pt idx="1792">
                  <c:v>0.47060000000000002</c:v>
                </c:pt>
                <c:pt idx="1793">
                  <c:v>0.4708</c:v>
                </c:pt>
                <c:pt idx="1794">
                  <c:v>0.47089999999999999</c:v>
                </c:pt>
                <c:pt idx="1795">
                  <c:v>0.45729999999999998</c:v>
                </c:pt>
                <c:pt idx="1796">
                  <c:v>0.4667</c:v>
                </c:pt>
                <c:pt idx="1797">
                  <c:v>0.46850000000000003</c:v>
                </c:pt>
                <c:pt idx="1798">
                  <c:v>0.46339999999999998</c:v>
                </c:pt>
                <c:pt idx="1799">
                  <c:v>0.46200000000000002</c:v>
                </c:pt>
                <c:pt idx="1800">
                  <c:v>0.47460000000000002</c:v>
                </c:pt>
                <c:pt idx="1801">
                  <c:v>0.47610000000000002</c:v>
                </c:pt>
                <c:pt idx="1802">
                  <c:v>0.46800000000000003</c:v>
                </c:pt>
                <c:pt idx="1803">
                  <c:v>0.47549999999999998</c:v>
                </c:pt>
                <c:pt idx="1804">
                  <c:v>0.47249999999999998</c:v>
                </c:pt>
                <c:pt idx="1805">
                  <c:v>0.46539999999999998</c:v>
                </c:pt>
                <c:pt idx="1806">
                  <c:v>0.47439999999999999</c:v>
                </c:pt>
                <c:pt idx="1807">
                  <c:v>0.47349999999999998</c:v>
                </c:pt>
                <c:pt idx="1808">
                  <c:v>0.47170000000000001</c:v>
                </c:pt>
                <c:pt idx="1809">
                  <c:v>0.46010000000000001</c:v>
                </c:pt>
                <c:pt idx="1810">
                  <c:v>0.45910000000000001</c:v>
                </c:pt>
                <c:pt idx="1811">
                  <c:v>0.46289999999999998</c:v>
                </c:pt>
                <c:pt idx="1812">
                  <c:v>0.4763</c:v>
                </c:pt>
                <c:pt idx="1813">
                  <c:v>0.47960000000000003</c:v>
                </c:pt>
                <c:pt idx="1814">
                  <c:v>0.46800000000000003</c:v>
                </c:pt>
                <c:pt idx="1815">
                  <c:v>0.4728</c:v>
                </c:pt>
                <c:pt idx="1816">
                  <c:v>0.46779999999999999</c:v>
                </c:pt>
                <c:pt idx="1817">
                  <c:v>0.47989999999999999</c:v>
                </c:pt>
                <c:pt idx="1818">
                  <c:v>0.4667</c:v>
                </c:pt>
                <c:pt idx="1819">
                  <c:v>0.4753</c:v>
                </c:pt>
                <c:pt idx="1820">
                  <c:v>0.47639999999999999</c:v>
                </c:pt>
                <c:pt idx="1821">
                  <c:v>0.4844</c:v>
                </c:pt>
                <c:pt idx="1822">
                  <c:v>0.46700000000000003</c:v>
                </c:pt>
                <c:pt idx="1823">
                  <c:v>0.46589999999999998</c:v>
                </c:pt>
                <c:pt idx="1824">
                  <c:v>0.45979999999999999</c:v>
                </c:pt>
                <c:pt idx="1825">
                  <c:v>0.46100000000000002</c:v>
                </c:pt>
                <c:pt idx="1826">
                  <c:v>0.4577</c:v>
                </c:pt>
                <c:pt idx="1827">
                  <c:v>0.46250000000000002</c:v>
                </c:pt>
                <c:pt idx="1828">
                  <c:v>0.46</c:v>
                </c:pt>
                <c:pt idx="1829">
                  <c:v>0.45219999999999999</c:v>
                </c:pt>
                <c:pt idx="1830">
                  <c:v>0.45950000000000002</c:v>
                </c:pt>
                <c:pt idx="1831">
                  <c:v>0.45219999999999999</c:v>
                </c:pt>
                <c:pt idx="1832">
                  <c:v>0.46600000000000003</c:v>
                </c:pt>
                <c:pt idx="1833">
                  <c:v>0.46949999999999997</c:v>
                </c:pt>
                <c:pt idx="1834">
                  <c:v>0.46400000000000002</c:v>
                </c:pt>
                <c:pt idx="1835">
                  <c:v>0.47020000000000001</c:v>
                </c:pt>
                <c:pt idx="1836">
                  <c:v>0.46870000000000001</c:v>
                </c:pt>
                <c:pt idx="1837">
                  <c:v>0.47</c:v>
                </c:pt>
                <c:pt idx="1838">
                  <c:v>0.47220000000000001</c:v>
                </c:pt>
                <c:pt idx="1839">
                  <c:v>0.4758</c:v>
                </c:pt>
                <c:pt idx="1840">
                  <c:v>0.46450000000000002</c:v>
                </c:pt>
                <c:pt idx="1841">
                  <c:v>0.47089999999999999</c:v>
                </c:pt>
                <c:pt idx="1842">
                  <c:v>0.47060000000000002</c:v>
                </c:pt>
                <c:pt idx="1843">
                  <c:v>0.47349999999999998</c:v>
                </c:pt>
                <c:pt idx="1844">
                  <c:v>0.46610000000000001</c:v>
                </c:pt>
                <c:pt idx="1845">
                  <c:v>0.44600000000000001</c:v>
                </c:pt>
                <c:pt idx="1846">
                  <c:v>0.44740000000000002</c:v>
                </c:pt>
                <c:pt idx="1847">
                  <c:v>0.45219999999999999</c:v>
                </c:pt>
                <c:pt idx="1848">
                  <c:v>0.45750000000000002</c:v>
                </c:pt>
                <c:pt idx="1849">
                  <c:v>0.45369999999999999</c:v>
                </c:pt>
                <c:pt idx="1850">
                  <c:v>0.44840000000000002</c:v>
                </c:pt>
                <c:pt idx="1851">
                  <c:v>0.4451</c:v>
                </c:pt>
                <c:pt idx="1852">
                  <c:v>0.4486</c:v>
                </c:pt>
                <c:pt idx="1853">
                  <c:v>0.44990000000000002</c:v>
                </c:pt>
                <c:pt idx="1854">
                  <c:v>0.44890000000000002</c:v>
                </c:pt>
                <c:pt idx="1855">
                  <c:v>0.45090000000000002</c:v>
                </c:pt>
                <c:pt idx="1856">
                  <c:v>0.44729999999999998</c:v>
                </c:pt>
                <c:pt idx="1857">
                  <c:v>0.44790000000000002</c:v>
                </c:pt>
                <c:pt idx="1858">
                  <c:v>0.44829999999999998</c:v>
                </c:pt>
                <c:pt idx="1859">
                  <c:v>0.4425</c:v>
                </c:pt>
                <c:pt idx="1860">
                  <c:v>0.44619999999999999</c:v>
                </c:pt>
                <c:pt idx="1861">
                  <c:v>0.4486</c:v>
                </c:pt>
                <c:pt idx="1862">
                  <c:v>0.45079999999999998</c:v>
                </c:pt>
                <c:pt idx="1863">
                  <c:v>0.45079999999999998</c:v>
                </c:pt>
                <c:pt idx="1864">
                  <c:v>0.46150000000000002</c:v>
                </c:pt>
                <c:pt idx="1865">
                  <c:v>0.45729999999999998</c:v>
                </c:pt>
                <c:pt idx="1866">
                  <c:v>0.4541</c:v>
                </c:pt>
                <c:pt idx="1867">
                  <c:v>0.46039999999999998</c:v>
                </c:pt>
                <c:pt idx="1868">
                  <c:v>0.46060000000000001</c:v>
                </c:pt>
                <c:pt idx="1869">
                  <c:v>0.45679999999999998</c:v>
                </c:pt>
                <c:pt idx="1870">
                  <c:v>0.45600000000000002</c:v>
                </c:pt>
                <c:pt idx="1871">
                  <c:v>0.46589999999999998</c:v>
                </c:pt>
                <c:pt idx="1872">
                  <c:v>0.45629999999999998</c:v>
                </c:pt>
                <c:pt idx="1873">
                  <c:v>0.45979999999999999</c:v>
                </c:pt>
                <c:pt idx="1874">
                  <c:v>0.45390000000000003</c:v>
                </c:pt>
                <c:pt idx="1875">
                  <c:v>0.4541</c:v>
                </c:pt>
                <c:pt idx="1876">
                  <c:v>0.45300000000000001</c:v>
                </c:pt>
                <c:pt idx="1877">
                  <c:v>0.4551</c:v>
                </c:pt>
                <c:pt idx="1878">
                  <c:v>0.4582</c:v>
                </c:pt>
                <c:pt idx="1879">
                  <c:v>0.46039999999999998</c:v>
                </c:pt>
                <c:pt idx="1880">
                  <c:v>0.45540000000000003</c:v>
                </c:pt>
                <c:pt idx="1881">
                  <c:v>0.44679999999999997</c:v>
                </c:pt>
                <c:pt idx="1882">
                  <c:v>0.45910000000000001</c:v>
                </c:pt>
                <c:pt idx="1883">
                  <c:v>0.45279999999999998</c:v>
                </c:pt>
                <c:pt idx="1884">
                  <c:v>0.4612</c:v>
                </c:pt>
                <c:pt idx="1885">
                  <c:v>0.45739999999999997</c:v>
                </c:pt>
                <c:pt idx="1886">
                  <c:v>0.44740000000000002</c:v>
                </c:pt>
                <c:pt idx="1887">
                  <c:v>0.46</c:v>
                </c:pt>
                <c:pt idx="1888">
                  <c:v>0.46260000000000001</c:v>
                </c:pt>
                <c:pt idx="1889">
                  <c:v>0.45419999999999999</c:v>
                </c:pt>
                <c:pt idx="1890">
                  <c:v>0.44369999999999998</c:v>
                </c:pt>
                <c:pt idx="1891">
                  <c:v>0.45750000000000002</c:v>
                </c:pt>
                <c:pt idx="1892">
                  <c:v>0.4506</c:v>
                </c:pt>
                <c:pt idx="1893">
                  <c:v>0.46289999999999998</c:v>
                </c:pt>
                <c:pt idx="1894">
                  <c:v>0.46110000000000001</c:v>
                </c:pt>
                <c:pt idx="1895">
                  <c:v>0.45810000000000001</c:v>
                </c:pt>
                <c:pt idx="1896">
                  <c:v>0.46329999999999999</c:v>
                </c:pt>
                <c:pt idx="1897">
                  <c:v>0.45850000000000002</c:v>
                </c:pt>
                <c:pt idx="1898">
                  <c:v>0.45929999999999999</c:v>
                </c:pt>
                <c:pt idx="1899">
                  <c:v>0.44679999999999997</c:v>
                </c:pt>
                <c:pt idx="1900">
                  <c:v>0.45169999999999999</c:v>
                </c:pt>
                <c:pt idx="1901">
                  <c:v>0.4546</c:v>
                </c:pt>
                <c:pt idx="1902">
                  <c:v>0.45200000000000001</c:v>
                </c:pt>
                <c:pt idx="1903">
                  <c:v>0.46029999999999999</c:v>
                </c:pt>
                <c:pt idx="1904">
                  <c:v>0.4531</c:v>
                </c:pt>
                <c:pt idx="1905">
                  <c:v>0.43930000000000002</c:v>
                </c:pt>
                <c:pt idx="1906">
                  <c:v>0.45290000000000002</c:v>
                </c:pt>
                <c:pt idx="1907">
                  <c:v>0.45190000000000002</c:v>
                </c:pt>
                <c:pt idx="1908">
                  <c:v>0.4587</c:v>
                </c:pt>
                <c:pt idx="1909">
                  <c:v>0.45550000000000002</c:v>
                </c:pt>
                <c:pt idx="1910">
                  <c:v>0.4471</c:v>
                </c:pt>
                <c:pt idx="1911">
                  <c:v>0.46300000000000002</c:v>
                </c:pt>
                <c:pt idx="1912">
                  <c:v>0.45090000000000002</c:v>
                </c:pt>
                <c:pt idx="1913">
                  <c:v>0.44119999999999998</c:v>
                </c:pt>
                <c:pt idx="1914">
                  <c:v>0.44850000000000001</c:v>
                </c:pt>
                <c:pt idx="1915">
                  <c:v>0.45760000000000001</c:v>
                </c:pt>
                <c:pt idx="1916">
                  <c:v>0.44929999999999998</c:v>
                </c:pt>
                <c:pt idx="1917">
                  <c:v>0.4516</c:v>
                </c:pt>
                <c:pt idx="1918">
                  <c:v>0.4486</c:v>
                </c:pt>
                <c:pt idx="1919">
                  <c:v>0.4642</c:v>
                </c:pt>
                <c:pt idx="1920">
                  <c:v>0.45290000000000002</c:v>
                </c:pt>
                <c:pt idx="1921">
                  <c:v>0.43990000000000001</c:v>
                </c:pt>
                <c:pt idx="1922">
                  <c:v>0.44990000000000002</c:v>
                </c:pt>
                <c:pt idx="1923">
                  <c:v>0.4481</c:v>
                </c:pt>
                <c:pt idx="1924">
                  <c:v>0.45269999999999999</c:v>
                </c:pt>
                <c:pt idx="1925">
                  <c:v>0.4521</c:v>
                </c:pt>
                <c:pt idx="1926">
                  <c:v>0.4551</c:v>
                </c:pt>
                <c:pt idx="1927">
                  <c:v>0.44590000000000002</c:v>
                </c:pt>
                <c:pt idx="1928">
                  <c:v>0.4572</c:v>
                </c:pt>
                <c:pt idx="1929">
                  <c:v>0.4471</c:v>
                </c:pt>
                <c:pt idx="1930">
                  <c:v>0.45579999999999998</c:v>
                </c:pt>
                <c:pt idx="1931">
                  <c:v>0.46179999999999999</c:v>
                </c:pt>
                <c:pt idx="1932">
                  <c:v>0.4496</c:v>
                </c:pt>
                <c:pt idx="1933">
                  <c:v>0.45450000000000002</c:v>
                </c:pt>
                <c:pt idx="1934">
                  <c:v>0.4501</c:v>
                </c:pt>
                <c:pt idx="1935">
                  <c:v>0.45650000000000002</c:v>
                </c:pt>
                <c:pt idx="1936">
                  <c:v>0.45610000000000001</c:v>
                </c:pt>
                <c:pt idx="1937">
                  <c:v>0.45839999999999997</c:v>
                </c:pt>
                <c:pt idx="1938">
                  <c:v>0.46039999999999998</c:v>
                </c:pt>
                <c:pt idx="1939">
                  <c:v>0.45650000000000002</c:v>
                </c:pt>
                <c:pt idx="1940">
                  <c:v>0.45279999999999998</c:v>
                </c:pt>
                <c:pt idx="1941">
                  <c:v>0.45229999999999998</c:v>
                </c:pt>
                <c:pt idx="1942">
                  <c:v>0.4587</c:v>
                </c:pt>
                <c:pt idx="1943">
                  <c:v>0.4617</c:v>
                </c:pt>
                <c:pt idx="1944">
                  <c:v>0.46089999999999998</c:v>
                </c:pt>
                <c:pt idx="1945">
                  <c:v>0.46279999999999999</c:v>
                </c:pt>
                <c:pt idx="1946">
                  <c:v>0.46310000000000001</c:v>
                </c:pt>
                <c:pt idx="1947">
                  <c:v>0.46160000000000001</c:v>
                </c:pt>
                <c:pt idx="1948">
                  <c:v>0.46339999999999998</c:v>
                </c:pt>
                <c:pt idx="1949">
                  <c:v>0.46579999999999999</c:v>
                </c:pt>
                <c:pt idx="1950">
                  <c:v>0.45900000000000002</c:v>
                </c:pt>
                <c:pt idx="1951">
                  <c:v>0.44900000000000001</c:v>
                </c:pt>
                <c:pt idx="1952">
                  <c:v>0.4501</c:v>
                </c:pt>
                <c:pt idx="1953">
                  <c:v>0.43969999999999998</c:v>
                </c:pt>
                <c:pt idx="1954">
                  <c:v>0.44890000000000002</c:v>
                </c:pt>
                <c:pt idx="1955">
                  <c:v>0.46089999999999998</c:v>
                </c:pt>
                <c:pt idx="1956">
                  <c:v>0.4491</c:v>
                </c:pt>
                <c:pt idx="1957">
                  <c:v>0.4486</c:v>
                </c:pt>
                <c:pt idx="1958">
                  <c:v>0.45340000000000003</c:v>
                </c:pt>
                <c:pt idx="1959">
                  <c:v>0.43140000000000001</c:v>
                </c:pt>
                <c:pt idx="1960">
                  <c:v>0.46960000000000002</c:v>
                </c:pt>
                <c:pt idx="1961">
                  <c:v>0.45669999999999999</c:v>
                </c:pt>
                <c:pt idx="1962">
                  <c:v>0.45029999999999998</c:v>
                </c:pt>
                <c:pt idx="1963">
                  <c:v>0.45269999999999999</c:v>
                </c:pt>
                <c:pt idx="1964">
                  <c:v>0.45800000000000002</c:v>
                </c:pt>
                <c:pt idx="1965">
                  <c:v>0.46860000000000002</c:v>
                </c:pt>
                <c:pt idx="1966">
                  <c:v>0.47</c:v>
                </c:pt>
                <c:pt idx="1967">
                  <c:v>0.47110000000000002</c:v>
                </c:pt>
                <c:pt idx="1968">
                  <c:v>0.46710000000000002</c:v>
                </c:pt>
                <c:pt idx="1969">
                  <c:v>0.46600000000000003</c:v>
                </c:pt>
                <c:pt idx="1970">
                  <c:v>0.45569999999999999</c:v>
                </c:pt>
                <c:pt idx="1971">
                  <c:v>0.4708</c:v>
                </c:pt>
                <c:pt idx="1972">
                  <c:v>0.46300000000000002</c:v>
                </c:pt>
                <c:pt idx="1973">
                  <c:v>0.46079999999999999</c:v>
                </c:pt>
                <c:pt idx="1974">
                  <c:v>0.4642</c:v>
                </c:pt>
                <c:pt idx="1975">
                  <c:v>0.45850000000000002</c:v>
                </c:pt>
                <c:pt idx="1976">
                  <c:v>0.46210000000000001</c:v>
                </c:pt>
                <c:pt idx="1977">
                  <c:v>0.4602</c:v>
                </c:pt>
                <c:pt idx="1978">
                  <c:v>0.4451</c:v>
                </c:pt>
                <c:pt idx="1979">
                  <c:v>0.4602</c:v>
                </c:pt>
                <c:pt idx="1980">
                  <c:v>0.46489999999999998</c:v>
                </c:pt>
                <c:pt idx="1981">
                  <c:v>0.45810000000000001</c:v>
                </c:pt>
                <c:pt idx="1982">
                  <c:v>0.46739999999999998</c:v>
                </c:pt>
                <c:pt idx="1983">
                  <c:v>0.46039999999999998</c:v>
                </c:pt>
                <c:pt idx="1984">
                  <c:v>0.46579999999999999</c:v>
                </c:pt>
                <c:pt idx="1985">
                  <c:v>0.4551</c:v>
                </c:pt>
                <c:pt idx="1986">
                  <c:v>0.4451</c:v>
                </c:pt>
                <c:pt idx="1987">
                  <c:v>0.45700000000000002</c:v>
                </c:pt>
                <c:pt idx="1988">
                  <c:v>0.46639999999999998</c:v>
                </c:pt>
                <c:pt idx="1989">
                  <c:v>0.46160000000000001</c:v>
                </c:pt>
                <c:pt idx="1990">
                  <c:v>0.46879999999999999</c:v>
                </c:pt>
                <c:pt idx="1991">
                  <c:v>0.46339999999999998</c:v>
                </c:pt>
                <c:pt idx="1992">
                  <c:v>0.46250000000000002</c:v>
                </c:pt>
                <c:pt idx="1993">
                  <c:v>0.45850000000000002</c:v>
                </c:pt>
                <c:pt idx="1994">
                  <c:v>0.46529999999999999</c:v>
                </c:pt>
                <c:pt idx="1995">
                  <c:v>0.46410000000000001</c:v>
                </c:pt>
                <c:pt idx="1996">
                  <c:v>0.46939999999999998</c:v>
                </c:pt>
                <c:pt idx="1997">
                  <c:v>0.4546</c:v>
                </c:pt>
                <c:pt idx="1998">
                  <c:v>0.46339999999999998</c:v>
                </c:pt>
                <c:pt idx="1999">
                  <c:v>0.46360000000000001</c:v>
                </c:pt>
                <c:pt idx="2000">
                  <c:v>0.4642</c:v>
                </c:pt>
                <c:pt idx="2001">
                  <c:v>0.46600000000000003</c:v>
                </c:pt>
                <c:pt idx="2002">
                  <c:v>0.45889999999999997</c:v>
                </c:pt>
                <c:pt idx="2003">
                  <c:v>0.46139999999999998</c:v>
                </c:pt>
                <c:pt idx="2004">
                  <c:v>0.46700000000000003</c:v>
                </c:pt>
                <c:pt idx="2005">
                  <c:v>0.46489999999999998</c:v>
                </c:pt>
                <c:pt idx="2006">
                  <c:v>0.45379999999999998</c:v>
                </c:pt>
                <c:pt idx="2007">
                  <c:v>0.4572</c:v>
                </c:pt>
                <c:pt idx="2008">
                  <c:v>0.45319999999999999</c:v>
                </c:pt>
                <c:pt idx="2009">
                  <c:v>0.45179999999999998</c:v>
                </c:pt>
                <c:pt idx="2010">
                  <c:v>0.45140000000000002</c:v>
                </c:pt>
                <c:pt idx="2011">
                  <c:v>0.44409999999999999</c:v>
                </c:pt>
                <c:pt idx="2012">
                  <c:v>0.43919999999999998</c:v>
                </c:pt>
                <c:pt idx="2013">
                  <c:v>0.44109999999999999</c:v>
                </c:pt>
                <c:pt idx="2014">
                  <c:v>0.44800000000000001</c:v>
                </c:pt>
                <c:pt idx="2015">
                  <c:v>0.44819999999999999</c:v>
                </c:pt>
                <c:pt idx="2016">
                  <c:v>0.4476</c:v>
                </c:pt>
                <c:pt idx="2017">
                  <c:v>0.45050000000000001</c:v>
                </c:pt>
                <c:pt idx="2018">
                  <c:v>0.45700000000000002</c:v>
                </c:pt>
                <c:pt idx="2019">
                  <c:v>0.45679999999999998</c:v>
                </c:pt>
                <c:pt idx="2020">
                  <c:v>0.45739999999999997</c:v>
                </c:pt>
                <c:pt idx="2021">
                  <c:v>0.44590000000000002</c:v>
                </c:pt>
                <c:pt idx="2022">
                  <c:v>0.45960000000000001</c:v>
                </c:pt>
                <c:pt idx="2023">
                  <c:v>0.45829999999999999</c:v>
                </c:pt>
                <c:pt idx="2024">
                  <c:v>0.46010000000000001</c:v>
                </c:pt>
                <c:pt idx="2025">
                  <c:v>0.4541</c:v>
                </c:pt>
                <c:pt idx="2026">
                  <c:v>0.45689999999999997</c:v>
                </c:pt>
                <c:pt idx="2027">
                  <c:v>0.45329999999999998</c:v>
                </c:pt>
                <c:pt idx="2028">
                  <c:v>0.44719999999999999</c:v>
                </c:pt>
                <c:pt idx="2029">
                  <c:v>0.44829999999999998</c:v>
                </c:pt>
                <c:pt idx="2030">
                  <c:v>0.45040000000000002</c:v>
                </c:pt>
                <c:pt idx="2031">
                  <c:v>0.44840000000000002</c:v>
                </c:pt>
                <c:pt idx="2032">
                  <c:v>0.46239999999999998</c:v>
                </c:pt>
                <c:pt idx="2033">
                  <c:v>0.45450000000000002</c:v>
                </c:pt>
                <c:pt idx="2034">
                  <c:v>0.45440000000000003</c:v>
                </c:pt>
                <c:pt idx="2035">
                  <c:v>0.45290000000000002</c:v>
                </c:pt>
                <c:pt idx="2036">
                  <c:v>0.45450000000000002</c:v>
                </c:pt>
                <c:pt idx="2037">
                  <c:v>0.45960000000000001</c:v>
                </c:pt>
                <c:pt idx="2038">
                  <c:v>0.432</c:v>
                </c:pt>
                <c:pt idx="2039">
                  <c:v>0.45379999999999998</c:v>
                </c:pt>
                <c:pt idx="2040">
                  <c:v>0.4511</c:v>
                </c:pt>
                <c:pt idx="2041">
                  <c:v>0.44900000000000001</c:v>
                </c:pt>
                <c:pt idx="2042">
                  <c:v>0.45069999999999999</c:v>
                </c:pt>
                <c:pt idx="2043">
                  <c:v>0.45090000000000002</c:v>
                </c:pt>
                <c:pt idx="2044">
                  <c:v>0.44679999999999997</c:v>
                </c:pt>
                <c:pt idx="2045">
                  <c:v>0.4491</c:v>
                </c:pt>
                <c:pt idx="2046">
                  <c:v>0.45879999999999999</c:v>
                </c:pt>
                <c:pt idx="2047">
                  <c:v>0.45169999999999999</c:v>
                </c:pt>
                <c:pt idx="2048">
                  <c:v>0.44800000000000001</c:v>
                </c:pt>
                <c:pt idx="2049">
                  <c:v>0.45450000000000002</c:v>
                </c:pt>
                <c:pt idx="2050">
                  <c:v>0.4516</c:v>
                </c:pt>
                <c:pt idx="2051">
                  <c:v>0.4516</c:v>
                </c:pt>
                <c:pt idx="2052">
                  <c:v>0.4572</c:v>
                </c:pt>
                <c:pt idx="2053">
                  <c:v>0.45069999999999999</c:v>
                </c:pt>
                <c:pt idx="2054">
                  <c:v>0.45279999999999998</c:v>
                </c:pt>
                <c:pt idx="2055">
                  <c:v>0.45910000000000001</c:v>
                </c:pt>
                <c:pt idx="2056">
                  <c:v>0.45579999999999998</c:v>
                </c:pt>
                <c:pt idx="2057">
                  <c:v>0.46629999999999999</c:v>
                </c:pt>
                <c:pt idx="2058">
                  <c:v>0.45479999999999998</c:v>
                </c:pt>
                <c:pt idx="2059">
                  <c:v>0.44590000000000002</c:v>
                </c:pt>
                <c:pt idx="2060">
                  <c:v>0.46179999999999999</c:v>
                </c:pt>
                <c:pt idx="2061">
                  <c:v>0.45550000000000002</c:v>
                </c:pt>
                <c:pt idx="2062">
                  <c:v>0.45619999999999999</c:v>
                </c:pt>
                <c:pt idx="2063">
                  <c:v>0.45669999999999999</c:v>
                </c:pt>
                <c:pt idx="2064">
                  <c:v>0.45229999999999998</c:v>
                </c:pt>
                <c:pt idx="2065">
                  <c:v>0.4486</c:v>
                </c:pt>
                <c:pt idx="2066">
                  <c:v>0.45019999999999999</c:v>
                </c:pt>
                <c:pt idx="2067">
                  <c:v>0.45390000000000003</c:v>
                </c:pt>
                <c:pt idx="2068">
                  <c:v>0.45600000000000002</c:v>
                </c:pt>
                <c:pt idx="2069">
                  <c:v>0.46310000000000001</c:v>
                </c:pt>
                <c:pt idx="2070">
                  <c:v>0.45619999999999999</c:v>
                </c:pt>
                <c:pt idx="2071">
                  <c:v>0.4491</c:v>
                </c:pt>
                <c:pt idx="2072">
                  <c:v>0.46010000000000001</c:v>
                </c:pt>
                <c:pt idx="2073">
                  <c:v>0.45710000000000001</c:v>
                </c:pt>
                <c:pt idx="2074">
                  <c:v>0.46300000000000002</c:v>
                </c:pt>
                <c:pt idx="2075">
                  <c:v>0.45590000000000003</c:v>
                </c:pt>
                <c:pt idx="2076">
                  <c:v>0.45279999999999998</c:v>
                </c:pt>
                <c:pt idx="2077">
                  <c:v>0.45350000000000001</c:v>
                </c:pt>
                <c:pt idx="2078">
                  <c:v>0.45829999999999999</c:v>
                </c:pt>
                <c:pt idx="2079">
                  <c:v>0.45829999999999999</c:v>
                </c:pt>
                <c:pt idx="2080">
                  <c:v>0.45369999999999999</c:v>
                </c:pt>
                <c:pt idx="2081">
                  <c:v>0.45019999999999999</c:v>
                </c:pt>
                <c:pt idx="2082">
                  <c:v>0.4526</c:v>
                </c:pt>
                <c:pt idx="2083">
                  <c:v>0.45700000000000002</c:v>
                </c:pt>
                <c:pt idx="2084">
                  <c:v>0.45929999999999999</c:v>
                </c:pt>
                <c:pt idx="2085">
                  <c:v>0.45610000000000001</c:v>
                </c:pt>
                <c:pt idx="2086">
                  <c:v>0.45240000000000002</c:v>
                </c:pt>
                <c:pt idx="2087">
                  <c:v>0.45450000000000002</c:v>
                </c:pt>
                <c:pt idx="2088">
                  <c:v>0.45829999999999999</c:v>
                </c:pt>
                <c:pt idx="2089">
                  <c:v>0.45119999999999999</c:v>
                </c:pt>
                <c:pt idx="2090">
                  <c:v>0.44869999999999999</c:v>
                </c:pt>
                <c:pt idx="2091">
                  <c:v>0.45219999999999999</c:v>
                </c:pt>
                <c:pt idx="2092">
                  <c:v>0.45660000000000001</c:v>
                </c:pt>
                <c:pt idx="2093">
                  <c:v>0.45950000000000002</c:v>
                </c:pt>
                <c:pt idx="2094">
                  <c:v>0.45379999999999998</c:v>
                </c:pt>
                <c:pt idx="2095">
                  <c:v>0.4516</c:v>
                </c:pt>
                <c:pt idx="2096">
                  <c:v>0.45390000000000003</c:v>
                </c:pt>
                <c:pt idx="2097">
                  <c:v>0.44900000000000001</c:v>
                </c:pt>
                <c:pt idx="2098">
                  <c:v>0.45800000000000002</c:v>
                </c:pt>
                <c:pt idx="2099">
                  <c:v>0.45490000000000003</c:v>
                </c:pt>
                <c:pt idx="2100">
                  <c:v>0.4501</c:v>
                </c:pt>
                <c:pt idx="2101">
                  <c:v>0.44440000000000002</c:v>
                </c:pt>
                <c:pt idx="2102">
                  <c:v>0.45140000000000002</c:v>
                </c:pt>
                <c:pt idx="2103">
                  <c:v>0.45390000000000003</c:v>
                </c:pt>
                <c:pt idx="2104">
                  <c:v>0.45240000000000002</c:v>
                </c:pt>
                <c:pt idx="2105">
                  <c:v>0.45739999999999997</c:v>
                </c:pt>
                <c:pt idx="2106">
                  <c:v>0.45319999999999999</c:v>
                </c:pt>
                <c:pt idx="2107">
                  <c:v>0.4617</c:v>
                </c:pt>
                <c:pt idx="2108">
                  <c:v>0.46050000000000002</c:v>
                </c:pt>
                <c:pt idx="2109">
                  <c:v>0.46129999999999999</c:v>
                </c:pt>
                <c:pt idx="2110">
                  <c:v>0.45150000000000001</c:v>
                </c:pt>
                <c:pt idx="2111">
                  <c:v>0.45090000000000002</c:v>
                </c:pt>
                <c:pt idx="2112">
                  <c:v>0.45119999999999999</c:v>
                </c:pt>
                <c:pt idx="2113">
                  <c:v>0.45600000000000002</c:v>
                </c:pt>
                <c:pt idx="2114">
                  <c:v>0.45219999999999999</c:v>
                </c:pt>
                <c:pt idx="2115">
                  <c:v>0.45550000000000002</c:v>
                </c:pt>
                <c:pt idx="2116">
                  <c:v>0.45390000000000003</c:v>
                </c:pt>
                <c:pt idx="2117">
                  <c:v>0.44769999999999999</c:v>
                </c:pt>
                <c:pt idx="2118">
                  <c:v>0.4531</c:v>
                </c:pt>
                <c:pt idx="2119">
                  <c:v>0.45069999999999999</c:v>
                </c:pt>
                <c:pt idx="2120">
                  <c:v>0.45660000000000001</c:v>
                </c:pt>
                <c:pt idx="2121">
                  <c:v>0.4592</c:v>
                </c:pt>
                <c:pt idx="2122">
                  <c:v>0.44950000000000001</c:v>
                </c:pt>
                <c:pt idx="2123">
                  <c:v>0.44600000000000001</c:v>
                </c:pt>
                <c:pt idx="2124">
                  <c:v>0.44850000000000001</c:v>
                </c:pt>
                <c:pt idx="2125">
                  <c:v>0.4531</c:v>
                </c:pt>
                <c:pt idx="2126">
                  <c:v>0.45440000000000003</c:v>
                </c:pt>
                <c:pt idx="2127">
                  <c:v>0.45340000000000003</c:v>
                </c:pt>
                <c:pt idx="2128">
                  <c:v>0.45250000000000001</c:v>
                </c:pt>
                <c:pt idx="2129">
                  <c:v>0.45750000000000002</c:v>
                </c:pt>
                <c:pt idx="2130">
                  <c:v>0.44969999999999999</c:v>
                </c:pt>
                <c:pt idx="2131">
                  <c:v>0.45760000000000001</c:v>
                </c:pt>
                <c:pt idx="2132">
                  <c:v>0.45479999999999998</c:v>
                </c:pt>
                <c:pt idx="2133">
                  <c:v>0.44990000000000002</c:v>
                </c:pt>
                <c:pt idx="2134">
                  <c:v>0.45839999999999997</c:v>
                </c:pt>
                <c:pt idx="2135">
                  <c:v>0.46200000000000002</c:v>
                </c:pt>
                <c:pt idx="2136">
                  <c:v>0.45760000000000001</c:v>
                </c:pt>
                <c:pt idx="2137">
                  <c:v>0.45629999999999998</c:v>
                </c:pt>
                <c:pt idx="2138">
                  <c:v>0.45150000000000001</c:v>
                </c:pt>
                <c:pt idx="2139">
                  <c:v>0.45450000000000002</c:v>
                </c:pt>
                <c:pt idx="2140">
                  <c:v>0.45950000000000002</c:v>
                </c:pt>
                <c:pt idx="2141">
                  <c:v>0.4577</c:v>
                </c:pt>
                <c:pt idx="2142">
                  <c:v>0.45839999999999997</c:v>
                </c:pt>
                <c:pt idx="2143">
                  <c:v>0.45600000000000002</c:v>
                </c:pt>
                <c:pt idx="2144">
                  <c:v>0.4602</c:v>
                </c:pt>
                <c:pt idx="2145">
                  <c:v>0.46110000000000001</c:v>
                </c:pt>
                <c:pt idx="2146">
                  <c:v>0.45519999999999999</c:v>
                </c:pt>
                <c:pt idx="2147">
                  <c:v>0.46260000000000001</c:v>
                </c:pt>
                <c:pt idx="2148">
                  <c:v>0.46050000000000002</c:v>
                </c:pt>
                <c:pt idx="2149">
                  <c:v>0.46029999999999999</c:v>
                </c:pt>
                <c:pt idx="2150">
                  <c:v>0.4632</c:v>
                </c:pt>
                <c:pt idx="2151">
                  <c:v>0.46329999999999999</c:v>
                </c:pt>
                <c:pt idx="2152">
                  <c:v>0.46139999999999998</c:v>
                </c:pt>
                <c:pt idx="2153">
                  <c:v>0.4617</c:v>
                </c:pt>
                <c:pt idx="2154">
                  <c:v>0.46460000000000001</c:v>
                </c:pt>
                <c:pt idx="2155">
                  <c:v>0.46700000000000003</c:v>
                </c:pt>
                <c:pt idx="2156">
                  <c:v>0.47010000000000002</c:v>
                </c:pt>
                <c:pt idx="2157">
                  <c:v>0.45610000000000001</c:v>
                </c:pt>
                <c:pt idx="2158">
                  <c:v>0.4713</c:v>
                </c:pt>
                <c:pt idx="2159">
                  <c:v>0.46600000000000003</c:v>
                </c:pt>
                <c:pt idx="2160">
                  <c:v>0.47139999999999999</c:v>
                </c:pt>
                <c:pt idx="2161">
                  <c:v>0.46500000000000002</c:v>
                </c:pt>
                <c:pt idx="2162">
                  <c:v>0.4672</c:v>
                </c:pt>
                <c:pt idx="2163">
                  <c:v>0.43790000000000001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8FF-41F3-AA22-6D3A21AADA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2393624"/>
        <c:axId val="263011432"/>
      </c:scatterChart>
      <c:valAx>
        <c:axId val="262393624"/>
        <c:scaling>
          <c:orientation val="minMax"/>
          <c:max val="1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63011432"/>
        <c:crosses val="autoZero"/>
        <c:crossBetween val="midCat"/>
      </c:valAx>
      <c:valAx>
        <c:axId val="263011432"/>
        <c:scaling>
          <c:orientation val="minMax"/>
          <c:max val="0.5"/>
          <c:min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623936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baseline="0"/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sz="1400" baseline="0"/>
            </a:pPr>
            <a:r>
              <a:rPr lang="en-US" sz="1400" baseline="0" dirty="0" smtClean="0">
                <a:solidFill>
                  <a:srgbClr val="0000FF"/>
                </a:solidFill>
              </a:rPr>
              <a:t>Aqua</a:t>
            </a:r>
            <a:r>
              <a:rPr lang="en-US" sz="1400" baseline="0" dirty="0" smtClean="0"/>
              <a:t> </a:t>
            </a:r>
            <a:r>
              <a:rPr lang="en-US" sz="1400" baseline="0" dirty="0"/>
              <a:t>&amp; </a:t>
            </a:r>
            <a:r>
              <a:rPr lang="en-US" sz="1400" baseline="0" dirty="0" smtClean="0">
                <a:solidFill>
                  <a:srgbClr val="FF0000"/>
                </a:solidFill>
              </a:rPr>
              <a:t>Terra</a:t>
            </a:r>
            <a:r>
              <a:rPr lang="en-US" sz="1400" baseline="0" dirty="0" smtClean="0"/>
              <a:t> R</a:t>
            </a:r>
            <a:r>
              <a:rPr lang="en-US" sz="1400" baseline="-25000" dirty="0" smtClean="0"/>
              <a:t>n</a:t>
            </a:r>
            <a:r>
              <a:rPr lang="en-US" sz="1400" baseline="0" dirty="0" smtClean="0"/>
              <a:t> after de-trending (Egypt1, B1)</a:t>
            </a:r>
            <a:endParaRPr lang="en-US" sz="1400" baseline="0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Aqua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rgbClr val="0000FF"/>
              </a:solidFill>
              <a:ln w="9525">
                <a:noFill/>
              </a:ln>
              <a:effectLst/>
            </c:spPr>
          </c:marker>
          <c:trendline>
            <c:spPr>
              <a:ln w="31750" cap="rnd">
                <a:solidFill>
                  <a:srgbClr val="0000FF"/>
                </a:solidFill>
                <a:prstDash val="solid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1.4901265365078693E-2"/>
                  <c:y val="-0.24374234470691164"/>
                </c:manualLayout>
              </c:layout>
              <c:numFmt formatCode="0.0000E+00" sourceLinked="0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baseline="0">
                      <a:solidFill>
                        <a:srgbClr val="0000FF"/>
                      </a:solidFill>
                    </a:defRPr>
                  </a:pPr>
                  <a:endParaRPr lang="en-US"/>
                </a:p>
              </c:txPr>
            </c:trendlineLbl>
          </c:trendline>
          <c:xVal>
            <c:numRef>
              <c:f>Aqua!$A$2:$A$3000</c:f>
              <c:numCache>
                <c:formatCode>0.000</c:formatCode>
                <c:ptCount val="2999"/>
                <c:pt idx="0">
                  <c:v>0</c:v>
                </c:pt>
                <c:pt idx="1">
                  <c:v>5.4794520547945206E-3</c:v>
                </c:pt>
                <c:pt idx="2">
                  <c:v>8.21917808219178E-3</c:v>
                </c:pt>
                <c:pt idx="3">
                  <c:v>1.3698630136986301E-2</c:v>
                </c:pt>
                <c:pt idx="4">
                  <c:v>2.1917808219178082E-2</c:v>
                </c:pt>
                <c:pt idx="5">
                  <c:v>2.4657534246575342E-2</c:v>
                </c:pt>
                <c:pt idx="6">
                  <c:v>3.5616438356164383E-2</c:v>
                </c:pt>
                <c:pt idx="7">
                  <c:v>4.3835616438356165E-2</c:v>
                </c:pt>
                <c:pt idx="8">
                  <c:v>4.6575342465753428E-2</c:v>
                </c:pt>
                <c:pt idx="9">
                  <c:v>5.2054794520547946E-2</c:v>
                </c:pt>
                <c:pt idx="10">
                  <c:v>5.4794520547945202E-2</c:v>
                </c:pt>
                <c:pt idx="11">
                  <c:v>5.7534246575342465E-2</c:v>
                </c:pt>
                <c:pt idx="12">
                  <c:v>6.575342465753424E-2</c:v>
                </c:pt>
                <c:pt idx="13">
                  <c:v>6.8493150684931503E-2</c:v>
                </c:pt>
                <c:pt idx="14">
                  <c:v>7.9452054794520555E-2</c:v>
                </c:pt>
                <c:pt idx="15">
                  <c:v>8.2191780821917804E-2</c:v>
                </c:pt>
                <c:pt idx="16">
                  <c:v>8.4931506849315067E-2</c:v>
                </c:pt>
                <c:pt idx="17">
                  <c:v>9.3150684931506855E-2</c:v>
                </c:pt>
                <c:pt idx="18">
                  <c:v>9.5890410958904104E-2</c:v>
                </c:pt>
                <c:pt idx="19">
                  <c:v>9.8630136986301367E-2</c:v>
                </c:pt>
                <c:pt idx="20">
                  <c:v>0.10410958904109589</c:v>
                </c:pt>
                <c:pt idx="21">
                  <c:v>0.11232876712328767</c:v>
                </c:pt>
                <c:pt idx="22">
                  <c:v>0.12054794520547946</c:v>
                </c:pt>
                <c:pt idx="23">
                  <c:v>0.12328767123287671</c:v>
                </c:pt>
                <c:pt idx="24">
                  <c:v>0.14246575342465753</c:v>
                </c:pt>
                <c:pt idx="25">
                  <c:v>0.14520547945205478</c:v>
                </c:pt>
                <c:pt idx="26">
                  <c:v>0.14794520547945206</c:v>
                </c:pt>
                <c:pt idx="27">
                  <c:v>0.15068493150684931</c:v>
                </c:pt>
                <c:pt idx="28">
                  <c:v>0.15616438356164383</c:v>
                </c:pt>
                <c:pt idx="29">
                  <c:v>0.15890410958904111</c:v>
                </c:pt>
                <c:pt idx="30">
                  <c:v>0.16712328767123288</c:v>
                </c:pt>
                <c:pt idx="31">
                  <c:v>0.16986301369863013</c:v>
                </c:pt>
                <c:pt idx="32">
                  <c:v>0.17534246575342466</c:v>
                </c:pt>
                <c:pt idx="33">
                  <c:v>0.18082191780821918</c:v>
                </c:pt>
                <c:pt idx="34">
                  <c:v>0.18356164383561643</c:v>
                </c:pt>
                <c:pt idx="35">
                  <c:v>0.19452054794520549</c:v>
                </c:pt>
                <c:pt idx="36">
                  <c:v>0.2</c:v>
                </c:pt>
                <c:pt idx="37">
                  <c:v>0.20273972602739726</c:v>
                </c:pt>
                <c:pt idx="38">
                  <c:v>0.20547945205479451</c:v>
                </c:pt>
                <c:pt idx="39">
                  <c:v>0.21369863013698631</c:v>
                </c:pt>
                <c:pt idx="40">
                  <c:v>0.21917808219178081</c:v>
                </c:pt>
                <c:pt idx="41">
                  <c:v>0.23287671232876711</c:v>
                </c:pt>
                <c:pt idx="42">
                  <c:v>0.23835616438356164</c:v>
                </c:pt>
                <c:pt idx="43">
                  <c:v>0.24383561643835616</c:v>
                </c:pt>
                <c:pt idx="44">
                  <c:v>0.27123287671232876</c:v>
                </c:pt>
                <c:pt idx="45">
                  <c:v>0.27671232876712326</c:v>
                </c:pt>
                <c:pt idx="46">
                  <c:v>0.28219178082191781</c:v>
                </c:pt>
                <c:pt idx="47">
                  <c:v>0.30136986301369861</c:v>
                </c:pt>
                <c:pt idx="48">
                  <c:v>0.30684931506849317</c:v>
                </c:pt>
                <c:pt idx="49">
                  <c:v>0.32054794520547947</c:v>
                </c:pt>
                <c:pt idx="50">
                  <c:v>0.32602739726027397</c:v>
                </c:pt>
                <c:pt idx="51">
                  <c:v>0.33150684931506852</c:v>
                </c:pt>
                <c:pt idx="52">
                  <c:v>0.33972602739726027</c:v>
                </c:pt>
                <c:pt idx="53">
                  <c:v>0.34520547945205482</c:v>
                </c:pt>
                <c:pt idx="54">
                  <c:v>0.35068493150684932</c:v>
                </c:pt>
                <c:pt idx="55">
                  <c:v>0.35616438356164382</c:v>
                </c:pt>
                <c:pt idx="56">
                  <c:v>0.36164383561643837</c:v>
                </c:pt>
                <c:pt idx="57">
                  <c:v>0.36438356164383562</c:v>
                </c:pt>
                <c:pt idx="58">
                  <c:v>0.36986301369863012</c:v>
                </c:pt>
                <c:pt idx="59">
                  <c:v>0.37534246575342467</c:v>
                </c:pt>
                <c:pt idx="60">
                  <c:v>0.37808219178082192</c:v>
                </c:pt>
                <c:pt idx="61">
                  <c:v>0.38356164383561642</c:v>
                </c:pt>
                <c:pt idx="62">
                  <c:v>0.38630136986301372</c:v>
                </c:pt>
                <c:pt idx="63">
                  <c:v>0.38904109589041097</c:v>
                </c:pt>
                <c:pt idx="64">
                  <c:v>0.40273972602739727</c:v>
                </c:pt>
                <c:pt idx="65">
                  <c:v>0.40821917808219177</c:v>
                </c:pt>
                <c:pt idx="66">
                  <c:v>0.41369863013698632</c:v>
                </c:pt>
                <c:pt idx="67">
                  <c:v>0.41917808219178082</c:v>
                </c:pt>
                <c:pt idx="68">
                  <c:v>0.43287671232876712</c:v>
                </c:pt>
                <c:pt idx="69">
                  <c:v>0.43835616438356162</c:v>
                </c:pt>
                <c:pt idx="70">
                  <c:v>0.44383561643835617</c:v>
                </c:pt>
                <c:pt idx="71">
                  <c:v>0.44931506849315067</c:v>
                </c:pt>
                <c:pt idx="72">
                  <c:v>0.45205479452054792</c:v>
                </c:pt>
                <c:pt idx="73">
                  <c:v>0.45753424657534247</c:v>
                </c:pt>
                <c:pt idx="74">
                  <c:v>0.46301369863013697</c:v>
                </c:pt>
                <c:pt idx="75">
                  <c:v>0.46575342465753422</c:v>
                </c:pt>
                <c:pt idx="76">
                  <c:v>0.47671232876712327</c:v>
                </c:pt>
                <c:pt idx="77">
                  <c:v>0.47945205479452052</c:v>
                </c:pt>
                <c:pt idx="78">
                  <c:v>0.48219178082191783</c:v>
                </c:pt>
                <c:pt idx="79">
                  <c:v>0.48767123287671232</c:v>
                </c:pt>
                <c:pt idx="80">
                  <c:v>0.49041095890410957</c:v>
                </c:pt>
                <c:pt idx="81">
                  <c:v>0.49589041095890413</c:v>
                </c:pt>
                <c:pt idx="82">
                  <c:v>0.50136986301369868</c:v>
                </c:pt>
                <c:pt idx="83">
                  <c:v>0.50684931506849318</c:v>
                </c:pt>
                <c:pt idx="84">
                  <c:v>0.51232876712328768</c:v>
                </c:pt>
                <c:pt idx="85">
                  <c:v>0.51506849315068493</c:v>
                </c:pt>
                <c:pt idx="86">
                  <c:v>0.51780821917808217</c:v>
                </c:pt>
                <c:pt idx="87">
                  <c:v>0.52054794520547942</c:v>
                </c:pt>
                <c:pt idx="88">
                  <c:v>0.52602739726027392</c:v>
                </c:pt>
                <c:pt idx="89">
                  <c:v>0.53150684931506853</c:v>
                </c:pt>
                <c:pt idx="90">
                  <c:v>0.53424657534246578</c:v>
                </c:pt>
                <c:pt idx="91">
                  <c:v>0.53698630136986303</c:v>
                </c:pt>
                <c:pt idx="92">
                  <c:v>0.54520547945205478</c:v>
                </c:pt>
                <c:pt idx="93">
                  <c:v>0.55068493150684927</c:v>
                </c:pt>
                <c:pt idx="94">
                  <c:v>0.56438356164383563</c:v>
                </c:pt>
                <c:pt idx="95">
                  <c:v>0.56986301369863013</c:v>
                </c:pt>
                <c:pt idx="96">
                  <c:v>0.57534246575342463</c:v>
                </c:pt>
                <c:pt idx="97">
                  <c:v>0.57808219178082187</c:v>
                </c:pt>
                <c:pt idx="98">
                  <c:v>0.58904109589041098</c:v>
                </c:pt>
                <c:pt idx="99">
                  <c:v>0.59452054794520548</c:v>
                </c:pt>
                <c:pt idx="100">
                  <c:v>0.60821917808219184</c:v>
                </c:pt>
                <c:pt idx="101">
                  <c:v>0.61369863013698633</c:v>
                </c:pt>
                <c:pt idx="102">
                  <c:v>0.62191780821917808</c:v>
                </c:pt>
                <c:pt idx="103">
                  <c:v>0.63287671232876708</c:v>
                </c:pt>
                <c:pt idx="104">
                  <c:v>0.63835616438356169</c:v>
                </c:pt>
                <c:pt idx="105">
                  <c:v>0.64657534246575343</c:v>
                </c:pt>
                <c:pt idx="106">
                  <c:v>0.65205479452054793</c:v>
                </c:pt>
                <c:pt idx="107">
                  <c:v>0.65753424657534243</c:v>
                </c:pt>
                <c:pt idx="108">
                  <c:v>0.67123287671232879</c:v>
                </c:pt>
                <c:pt idx="109">
                  <c:v>0.67671232876712328</c:v>
                </c:pt>
                <c:pt idx="110">
                  <c:v>0.68219178082191778</c:v>
                </c:pt>
                <c:pt idx="111">
                  <c:v>0.69041095890410964</c:v>
                </c:pt>
                <c:pt idx="112">
                  <c:v>0.69589041095890414</c:v>
                </c:pt>
                <c:pt idx="113">
                  <c:v>0.70136986301369864</c:v>
                </c:pt>
                <c:pt idx="114">
                  <c:v>0.71506849315068488</c:v>
                </c:pt>
                <c:pt idx="115">
                  <c:v>0.72054794520547949</c:v>
                </c:pt>
                <c:pt idx="116">
                  <c:v>0.73972602739726023</c:v>
                </c:pt>
                <c:pt idx="117">
                  <c:v>0.74520547945205484</c:v>
                </c:pt>
                <c:pt idx="118">
                  <c:v>0.74794520547945209</c:v>
                </c:pt>
                <c:pt idx="119">
                  <c:v>0.75068493150684934</c:v>
                </c:pt>
                <c:pt idx="120">
                  <c:v>0.75890410958904109</c:v>
                </c:pt>
                <c:pt idx="121">
                  <c:v>0.76438356164383559</c:v>
                </c:pt>
                <c:pt idx="122">
                  <c:v>0.77808219178082194</c:v>
                </c:pt>
                <c:pt idx="123">
                  <c:v>0.78082191780821919</c:v>
                </c:pt>
                <c:pt idx="124">
                  <c:v>0.78356164383561644</c:v>
                </c:pt>
                <c:pt idx="125">
                  <c:v>0.78904109589041094</c:v>
                </c:pt>
                <c:pt idx="126">
                  <c:v>0.80273972602739729</c:v>
                </c:pt>
                <c:pt idx="127">
                  <c:v>0.80821917808219179</c:v>
                </c:pt>
                <c:pt idx="128">
                  <c:v>0.81917808219178079</c:v>
                </c:pt>
                <c:pt idx="129">
                  <c:v>0.8246575342465754</c:v>
                </c:pt>
                <c:pt idx="130">
                  <c:v>0.82739726027397265</c:v>
                </c:pt>
                <c:pt idx="131">
                  <c:v>0.84109589041095889</c:v>
                </c:pt>
                <c:pt idx="132">
                  <c:v>0.84383561643835614</c:v>
                </c:pt>
                <c:pt idx="133">
                  <c:v>0.84657534246575339</c:v>
                </c:pt>
                <c:pt idx="134">
                  <c:v>0.86575342465753424</c:v>
                </c:pt>
                <c:pt idx="135">
                  <c:v>0.86849315068493149</c:v>
                </c:pt>
                <c:pt idx="136">
                  <c:v>0.87123287671232874</c:v>
                </c:pt>
                <c:pt idx="137">
                  <c:v>0.87671232876712324</c:v>
                </c:pt>
                <c:pt idx="138">
                  <c:v>0.88219178082191785</c:v>
                </c:pt>
                <c:pt idx="139">
                  <c:v>0.8849315068493151</c:v>
                </c:pt>
                <c:pt idx="140">
                  <c:v>0.8904109589041096</c:v>
                </c:pt>
                <c:pt idx="141">
                  <c:v>0.89315068493150684</c:v>
                </c:pt>
                <c:pt idx="142">
                  <c:v>0.90136986301369859</c:v>
                </c:pt>
                <c:pt idx="143">
                  <c:v>0.90958904109589045</c:v>
                </c:pt>
                <c:pt idx="144">
                  <c:v>0.9123287671232877</c:v>
                </c:pt>
                <c:pt idx="145">
                  <c:v>0.91506849315068495</c:v>
                </c:pt>
                <c:pt idx="146">
                  <c:v>0.92054794520547945</c:v>
                </c:pt>
                <c:pt idx="147">
                  <c:v>0.93150684931506844</c:v>
                </c:pt>
                <c:pt idx="148">
                  <c:v>0.93698630136986305</c:v>
                </c:pt>
                <c:pt idx="149">
                  <c:v>0.9397260273972603</c:v>
                </c:pt>
                <c:pt idx="150">
                  <c:v>0.9452054794520548</c:v>
                </c:pt>
                <c:pt idx="151">
                  <c:v>0.94794520547945205</c:v>
                </c:pt>
                <c:pt idx="152">
                  <c:v>0.95342465753424654</c:v>
                </c:pt>
                <c:pt idx="153">
                  <c:v>0.95616438356164379</c:v>
                </c:pt>
                <c:pt idx="154">
                  <c:v>0.95890410958904104</c:v>
                </c:pt>
                <c:pt idx="155">
                  <c:v>0.96438356164383565</c:v>
                </c:pt>
                <c:pt idx="156">
                  <c:v>0.96986301369863015</c:v>
                </c:pt>
                <c:pt idx="157">
                  <c:v>0.9726027397260274</c:v>
                </c:pt>
                <c:pt idx="158">
                  <c:v>0.97534246575342465</c:v>
                </c:pt>
                <c:pt idx="159">
                  <c:v>0.98082191780821915</c:v>
                </c:pt>
                <c:pt idx="160">
                  <c:v>0.98356164383561639</c:v>
                </c:pt>
                <c:pt idx="161">
                  <c:v>0.989041095890411</c:v>
                </c:pt>
                <c:pt idx="162">
                  <c:v>0.99726027397260275</c:v>
                </c:pt>
                <c:pt idx="163">
                  <c:v>1</c:v>
                </c:pt>
                <c:pt idx="164">
                  <c:v>1.0027397260273974</c:v>
                </c:pt>
                <c:pt idx="165">
                  <c:v>1.0082191780821919</c:v>
                </c:pt>
                <c:pt idx="166">
                  <c:v>1.010958904109589</c:v>
                </c:pt>
                <c:pt idx="167">
                  <c:v>1.0136986301369864</c:v>
                </c:pt>
                <c:pt idx="168">
                  <c:v>1.0164383561643835</c:v>
                </c:pt>
                <c:pt idx="169">
                  <c:v>1.0191780821917809</c:v>
                </c:pt>
                <c:pt idx="170">
                  <c:v>1.0246575342465754</c:v>
                </c:pt>
                <c:pt idx="171">
                  <c:v>1.0273972602739727</c:v>
                </c:pt>
                <c:pt idx="172">
                  <c:v>1.0328767123287672</c:v>
                </c:pt>
                <c:pt idx="173">
                  <c:v>1.0356164383561643</c:v>
                </c:pt>
                <c:pt idx="174">
                  <c:v>1.0410958904109588</c:v>
                </c:pt>
                <c:pt idx="175">
                  <c:v>1.0438356164383562</c:v>
                </c:pt>
                <c:pt idx="176">
                  <c:v>1.0465753424657533</c:v>
                </c:pt>
                <c:pt idx="177">
                  <c:v>1.0547945205479452</c:v>
                </c:pt>
                <c:pt idx="178">
                  <c:v>1.0767123287671232</c:v>
                </c:pt>
                <c:pt idx="179">
                  <c:v>1.0821917808219179</c:v>
                </c:pt>
                <c:pt idx="180">
                  <c:v>1.0904109589041096</c:v>
                </c:pt>
                <c:pt idx="181">
                  <c:v>1.1013698630136985</c:v>
                </c:pt>
                <c:pt idx="182">
                  <c:v>1.106849315068493</c:v>
                </c:pt>
                <c:pt idx="183">
                  <c:v>1.1260273972602739</c:v>
                </c:pt>
                <c:pt idx="184">
                  <c:v>1.1315068493150684</c:v>
                </c:pt>
                <c:pt idx="185">
                  <c:v>1.1342465753424658</c:v>
                </c:pt>
                <c:pt idx="186">
                  <c:v>1.1397260273972603</c:v>
                </c:pt>
                <c:pt idx="187">
                  <c:v>1.1424657534246576</c:v>
                </c:pt>
                <c:pt idx="188">
                  <c:v>1.1452054794520548</c:v>
                </c:pt>
                <c:pt idx="189">
                  <c:v>1.1479452054794521</c:v>
                </c:pt>
                <c:pt idx="190">
                  <c:v>1.1506849315068493</c:v>
                </c:pt>
                <c:pt idx="191">
                  <c:v>1.1534246575342466</c:v>
                </c:pt>
                <c:pt idx="192">
                  <c:v>1.1561643835616437</c:v>
                </c:pt>
                <c:pt idx="193">
                  <c:v>1.1589041095890411</c:v>
                </c:pt>
                <c:pt idx="194">
                  <c:v>1.178082191780822</c:v>
                </c:pt>
                <c:pt idx="195">
                  <c:v>1.1835616438356165</c:v>
                </c:pt>
                <c:pt idx="196">
                  <c:v>1.1863013698630136</c:v>
                </c:pt>
                <c:pt idx="197">
                  <c:v>1.1917808219178083</c:v>
                </c:pt>
                <c:pt idx="198">
                  <c:v>1.2</c:v>
                </c:pt>
                <c:pt idx="199">
                  <c:v>1.2027397260273973</c:v>
                </c:pt>
                <c:pt idx="200">
                  <c:v>1.2054794520547945</c:v>
                </c:pt>
                <c:pt idx="201">
                  <c:v>1.2082191780821918</c:v>
                </c:pt>
                <c:pt idx="202">
                  <c:v>1.2164383561643837</c:v>
                </c:pt>
                <c:pt idx="203">
                  <c:v>1.2219178082191782</c:v>
                </c:pt>
                <c:pt idx="204">
                  <c:v>1.2273972602739727</c:v>
                </c:pt>
                <c:pt idx="205">
                  <c:v>1.2410958904109588</c:v>
                </c:pt>
                <c:pt idx="206">
                  <c:v>1.2575342465753425</c:v>
                </c:pt>
                <c:pt idx="207">
                  <c:v>1.2657534246575342</c:v>
                </c:pt>
                <c:pt idx="208">
                  <c:v>1.2712328767123289</c:v>
                </c:pt>
                <c:pt idx="209">
                  <c:v>1.2767123287671234</c:v>
                </c:pt>
                <c:pt idx="210">
                  <c:v>1.2794520547945205</c:v>
                </c:pt>
                <c:pt idx="211">
                  <c:v>1.2821917808219179</c:v>
                </c:pt>
                <c:pt idx="212">
                  <c:v>1.2904109589041095</c:v>
                </c:pt>
                <c:pt idx="213">
                  <c:v>1.3041095890410959</c:v>
                </c:pt>
                <c:pt idx="214">
                  <c:v>1.3095890410958904</c:v>
                </c:pt>
                <c:pt idx="215">
                  <c:v>1.3150684931506849</c:v>
                </c:pt>
                <c:pt idx="216">
                  <c:v>1.3260273972602741</c:v>
                </c:pt>
                <c:pt idx="217">
                  <c:v>1.3342465753424657</c:v>
                </c:pt>
                <c:pt idx="218">
                  <c:v>1.3397260273972602</c:v>
                </c:pt>
                <c:pt idx="219">
                  <c:v>1.3534246575342466</c:v>
                </c:pt>
                <c:pt idx="220">
                  <c:v>1.3726027397260274</c:v>
                </c:pt>
                <c:pt idx="221">
                  <c:v>1.3835616438356164</c:v>
                </c:pt>
                <c:pt idx="222">
                  <c:v>1.3890410958904109</c:v>
                </c:pt>
                <c:pt idx="223">
                  <c:v>1.3917808219178083</c:v>
                </c:pt>
                <c:pt idx="224">
                  <c:v>1.3972602739726028</c:v>
                </c:pt>
                <c:pt idx="225">
                  <c:v>1.4027397260273973</c:v>
                </c:pt>
                <c:pt idx="226">
                  <c:v>1.4219178082191781</c:v>
                </c:pt>
                <c:pt idx="227">
                  <c:v>1.4273972602739726</c:v>
                </c:pt>
                <c:pt idx="228">
                  <c:v>1.4356164383561645</c:v>
                </c:pt>
                <c:pt idx="229">
                  <c:v>1.4465753424657535</c:v>
                </c:pt>
                <c:pt idx="230">
                  <c:v>1.452054794520548</c:v>
                </c:pt>
                <c:pt idx="231">
                  <c:v>1.4575342465753425</c:v>
                </c:pt>
                <c:pt idx="232">
                  <c:v>1.4602739726027398</c:v>
                </c:pt>
                <c:pt idx="233">
                  <c:v>1.4657534246575343</c:v>
                </c:pt>
                <c:pt idx="234">
                  <c:v>1.4712328767123288</c:v>
                </c:pt>
                <c:pt idx="235">
                  <c:v>1.473972602739726</c:v>
                </c:pt>
                <c:pt idx="236">
                  <c:v>1.4821917808219178</c:v>
                </c:pt>
                <c:pt idx="237">
                  <c:v>1.4904109589041097</c:v>
                </c:pt>
                <c:pt idx="238">
                  <c:v>1.4958904109589042</c:v>
                </c:pt>
                <c:pt idx="239">
                  <c:v>1.4986301369863013</c:v>
                </c:pt>
                <c:pt idx="240">
                  <c:v>1.5095890410958903</c:v>
                </c:pt>
                <c:pt idx="241">
                  <c:v>1.515068493150685</c:v>
                </c:pt>
                <c:pt idx="242">
                  <c:v>1.5205479452054795</c:v>
                </c:pt>
                <c:pt idx="243">
                  <c:v>1.5232876712328767</c:v>
                </c:pt>
                <c:pt idx="244">
                  <c:v>1.526027397260274</c:v>
                </c:pt>
                <c:pt idx="245">
                  <c:v>1.5287671232876712</c:v>
                </c:pt>
                <c:pt idx="246">
                  <c:v>1.5342465753424657</c:v>
                </c:pt>
                <c:pt idx="247">
                  <c:v>1.5506849315068494</c:v>
                </c:pt>
                <c:pt idx="248">
                  <c:v>1.5534246575342465</c:v>
                </c:pt>
                <c:pt idx="249">
                  <c:v>1.558904109589041</c:v>
                </c:pt>
                <c:pt idx="250">
                  <c:v>1.5616438356164384</c:v>
                </c:pt>
                <c:pt idx="251">
                  <c:v>1.5643835616438355</c:v>
                </c:pt>
                <c:pt idx="252">
                  <c:v>1.5671232876712329</c:v>
                </c:pt>
                <c:pt idx="253">
                  <c:v>1.5726027397260274</c:v>
                </c:pt>
                <c:pt idx="254">
                  <c:v>1.5780821917808219</c:v>
                </c:pt>
                <c:pt idx="255">
                  <c:v>1.5835616438356164</c:v>
                </c:pt>
                <c:pt idx="256">
                  <c:v>1.5863013698630137</c:v>
                </c:pt>
                <c:pt idx="257">
                  <c:v>1.5972602739726027</c:v>
                </c:pt>
                <c:pt idx="258">
                  <c:v>1.6027397260273972</c:v>
                </c:pt>
                <c:pt idx="259">
                  <c:v>1.6164383561643836</c:v>
                </c:pt>
                <c:pt idx="260">
                  <c:v>1.6219178082191781</c:v>
                </c:pt>
                <c:pt idx="261">
                  <c:v>1.6328767123287671</c:v>
                </c:pt>
                <c:pt idx="262">
                  <c:v>1.6410958904109589</c:v>
                </c:pt>
                <c:pt idx="263">
                  <c:v>1.6465753424657534</c:v>
                </c:pt>
                <c:pt idx="264">
                  <c:v>1.6520547945205479</c:v>
                </c:pt>
                <c:pt idx="265">
                  <c:v>1.6547945205479453</c:v>
                </c:pt>
                <c:pt idx="266">
                  <c:v>1.6602739726027398</c:v>
                </c:pt>
                <c:pt idx="267">
                  <c:v>1.6657534246575343</c:v>
                </c:pt>
                <c:pt idx="268">
                  <c:v>1.6849315068493151</c:v>
                </c:pt>
                <c:pt idx="269">
                  <c:v>1.704109589041096</c:v>
                </c:pt>
                <c:pt idx="270">
                  <c:v>1.7095890410958905</c:v>
                </c:pt>
                <c:pt idx="271">
                  <c:v>1.715068493150685</c:v>
                </c:pt>
                <c:pt idx="272">
                  <c:v>1.7287671232876711</c:v>
                </c:pt>
                <c:pt idx="273">
                  <c:v>1.7424657534246575</c:v>
                </c:pt>
                <c:pt idx="274">
                  <c:v>1.747945205479452</c:v>
                </c:pt>
                <c:pt idx="275">
                  <c:v>1.7534246575342465</c:v>
                </c:pt>
                <c:pt idx="276">
                  <c:v>1.7671232876712328</c:v>
                </c:pt>
                <c:pt idx="277">
                  <c:v>1.7726027397260273</c:v>
                </c:pt>
                <c:pt idx="278">
                  <c:v>1.7835616438356163</c:v>
                </c:pt>
                <c:pt idx="279">
                  <c:v>1.7863013698630137</c:v>
                </c:pt>
                <c:pt idx="280">
                  <c:v>1.789041095890411</c:v>
                </c:pt>
                <c:pt idx="281">
                  <c:v>1.7917808219178082</c:v>
                </c:pt>
                <c:pt idx="282">
                  <c:v>1.7972602739726027</c:v>
                </c:pt>
                <c:pt idx="283">
                  <c:v>1.8054794520547945</c:v>
                </c:pt>
                <c:pt idx="284">
                  <c:v>1.8164383561643835</c:v>
                </c:pt>
                <c:pt idx="285">
                  <c:v>1.821917808219178</c:v>
                </c:pt>
                <c:pt idx="286">
                  <c:v>1.8301369863013699</c:v>
                </c:pt>
                <c:pt idx="287">
                  <c:v>1.832876712328767</c:v>
                </c:pt>
                <c:pt idx="288">
                  <c:v>1.8356164383561644</c:v>
                </c:pt>
                <c:pt idx="289">
                  <c:v>1.8410958904109589</c:v>
                </c:pt>
                <c:pt idx="290">
                  <c:v>1.8438356164383563</c:v>
                </c:pt>
                <c:pt idx="291">
                  <c:v>1.8465753424657534</c:v>
                </c:pt>
                <c:pt idx="292">
                  <c:v>1.8520547945205479</c:v>
                </c:pt>
                <c:pt idx="293">
                  <c:v>1.8547945205479452</c:v>
                </c:pt>
                <c:pt idx="294">
                  <c:v>1.8684931506849316</c:v>
                </c:pt>
                <c:pt idx="295">
                  <c:v>1.8767123287671232</c:v>
                </c:pt>
                <c:pt idx="296">
                  <c:v>1.8904109589041096</c:v>
                </c:pt>
                <c:pt idx="297">
                  <c:v>1.8958904109589041</c:v>
                </c:pt>
                <c:pt idx="298">
                  <c:v>1.8986301369863015</c:v>
                </c:pt>
                <c:pt idx="299">
                  <c:v>1.904109589041096</c:v>
                </c:pt>
                <c:pt idx="300">
                  <c:v>1.9095890410958904</c:v>
                </c:pt>
                <c:pt idx="301">
                  <c:v>1.9150684931506849</c:v>
                </c:pt>
                <c:pt idx="302">
                  <c:v>1.9178082191780821</c:v>
                </c:pt>
                <c:pt idx="303">
                  <c:v>1.9205479452054794</c:v>
                </c:pt>
                <c:pt idx="304">
                  <c:v>1.9260273972602739</c:v>
                </c:pt>
                <c:pt idx="305">
                  <c:v>1.9287671232876713</c:v>
                </c:pt>
                <c:pt idx="306">
                  <c:v>1.9315068493150684</c:v>
                </c:pt>
                <c:pt idx="307">
                  <c:v>1.9342465753424658</c:v>
                </c:pt>
                <c:pt idx="308">
                  <c:v>1.9589041095890412</c:v>
                </c:pt>
                <c:pt idx="309">
                  <c:v>1.9616438356164383</c:v>
                </c:pt>
                <c:pt idx="310">
                  <c:v>1.9671232876712328</c:v>
                </c:pt>
                <c:pt idx="311">
                  <c:v>1.9726027397260273</c:v>
                </c:pt>
                <c:pt idx="312">
                  <c:v>1.978082191780822</c:v>
                </c:pt>
                <c:pt idx="313">
                  <c:v>1.9835616438356165</c:v>
                </c:pt>
                <c:pt idx="314">
                  <c:v>1.9863013698630136</c:v>
                </c:pt>
                <c:pt idx="315">
                  <c:v>1.9917808219178081</c:v>
                </c:pt>
                <c:pt idx="316">
                  <c:v>2.0027397260273974</c:v>
                </c:pt>
                <c:pt idx="317">
                  <c:v>2.0082191780821916</c:v>
                </c:pt>
                <c:pt idx="318">
                  <c:v>2.010958904109589</c:v>
                </c:pt>
                <c:pt idx="319">
                  <c:v>2.0164383561643837</c:v>
                </c:pt>
                <c:pt idx="320">
                  <c:v>2.0246575342465754</c:v>
                </c:pt>
                <c:pt idx="321">
                  <c:v>2.0273972602739727</c:v>
                </c:pt>
                <c:pt idx="322">
                  <c:v>2.0301369863013701</c:v>
                </c:pt>
                <c:pt idx="323">
                  <c:v>2.0410958904109591</c:v>
                </c:pt>
                <c:pt idx="324">
                  <c:v>2.0520547945205481</c:v>
                </c:pt>
                <c:pt idx="325">
                  <c:v>2.0547945205479454</c:v>
                </c:pt>
                <c:pt idx="326">
                  <c:v>2.0602739726027397</c:v>
                </c:pt>
                <c:pt idx="327">
                  <c:v>2.0657534246575344</c:v>
                </c:pt>
                <c:pt idx="328">
                  <c:v>2.0684931506849313</c:v>
                </c:pt>
                <c:pt idx="329">
                  <c:v>2.0712328767123287</c:v>
                </c:pt>
                <c:pt idx="330">
                  <c:v>2.0739726027397261</c:v>
                </c:pt>
                <c:pt idx="331">
                  <c:v>2.0876712328767124</c:v>
                </c:pt>
                <c:pt idx="332">
                  <c:v>2.0931506849315067</c:v>
                </c:pt>
                <c:pt idx="333">
                  <c:v>2.095890410958904</c:v>
                </c:pt>
                <c:pt idx="334">
                  <c:v>2.0986301369863014</c:v>
                </c:pt>
                <c:pt idx="335">
                  <c:v>2.1205479452054794</c:v>
                </c:pt>
                <c:pt idx="336">
                  <c:v>2.1232876712328768</c:v>
                </c:pt>
                <c:pt idx="337">
                  <c:v>2.1479452054794521</c:v>
                </c:pt>
                <c:pt idx="338">
                  <c:v>2.1506849315068495</c:v>
                </c:pt>
                <c:pt idx="339">
                  <c:v>2.1616438356164385</c:v>
                </c:pt>
                <c:pt idx="340">
                  <c:v>2.1671232876712327</c:v>
                </c:pt>
                <c:pt idx="341">
                  <c:v>2.1753424657534248</c:v>
                </c:pt>
                <c:pt idx="342">
                  <c:v>2.1972602739726028</c:v>
                </c:pt>
                <c:pt idx="343">
                  <c:v>2.2000000000000002</c:v>
                </c:pt>
                <c:pt idx="344">
                  <c:v>2.2054794520547945</c:v>
                </c:pt>
                <c:pt idx="345">
                  <c:v>2.2109589041095892</c:v>
                </c:pt>
                <c:pt idx="346">
                  <c:v>2.2164383561643834</c:v>
                </c:pt>
                <c:pt idx="347">
                  <c:v>2.2246575342465755</c:v>
                </c:pt>
                <c:pt idx="348">
                  <c:v>2.2301369863013698</c:v>
                </c:pt>
                <c:pt idx="349">
                  <c:v>2.2356164383561645</c:v>
                </c:pt>
                <c:pt idx="350">
                  <c:v>2.2410958904109588</c:v>
                </c:pt>
                <c:pt idx="351">
                  <c:v>2.2438356164383562</c:v>
                </c:pt>
                <c:pt idx="352">
                  <c:v>2.2465753424657535</c:v>
                </c:pt>
                <c:pt idx="353">
                  <c:v>2.2547945205479452</c:v>
                </c:pt>
                <c:pt idx="354">
                  <c:v>2.2739726027397262</c:v>
                </c:pt>
                <c:pt idx="355">
                  <c:v>2.2876712328767121</c:v>
                </c:pt>
                <c:pt idx="356">
                  <c:v>2.2931506849315069</c:v>
                </c:pt>
                <c:pt idx="357">
                  <c:v>2.3123287671232875</c:v>
                </c:pt>
                <c:pt idx="358">
                  <c:v>2.3178082191780822</c:v>
                </c:pt>
                <c:pt idx="359">
                  <c:v>2.3232876712328765</c:v>
                </c:pt>
                <c:pt idx="360">
                  <c:v>2.3315068493150686</c:v>
                </c:pt>
                <c:pt idx="361">
                  <c:v>2.3424657534246576</c:v>
                </c:pt>
                <c:pt idx="362">
                  <c:v>2.3479452054794518</c:v>
                </c:pt>
                <c:pt idx="363">
                  <c:v>2.3561643835616439</c:v>
                </c:pt>
                <c:pt idx="364">
                  <c:v>2.3616438356164382</c:v>
                </c:pt>
                <c:pt idx="365">
                  <c:v>2.3671232876712329</c:v>
                </c:pt>
                <c:pt idx="366">
                  <c:v>2.3753424657534246</c:v>
                </c:pt>
                <c:pt idx="367">
                  <c:v>2.3808219178082193</c:v>
                </c:pt>
                <c:pt idx="368">
                  <c:v>2.3863013698630136</c:v>
                </c:pt>
                <c:pt idx="369">
                  <c:v>2.3945205479452056</c:v>
                </c:pt>
                <c:pt idx="370">
                  <c:v>2.3972602739726026</c:v>
                </c:pt>
                <c:pt idx="371">
                  <c:v>2.4</c:v>
                </c:pt>
                <c:pt idx="372">
                  <c:v>2.4027397260273973</c:v>
                </c:pt>
                <c:pt idx="373">
                  <c:v>2.4054794520547946</c:v>
                </c:pt>
                <c:pt idx="374">
                  <c:v>2.4109589041095889</c:v>
                </c:pt>
                <c:pt idx="375">
                  <c:v>2.419178082191781</c:v>
                </c:pt>
                <c:pt idx="376">
                  <c:v>2.4246575342465753</c:v>
                </c:pt>
                <c:pt idx="377">
                  <c:v>2.43013698630137</c:v>
                </c:pt>
                <c:pt idx="378">
                  <c:v>2.4383561643835616</c:v>
                </c:pt>
                <c:pt idx="379">
                  <c:v>2.4438356164383563</c:v>
                </c:pt>
                <c:pt idx="380">
                  <c:v>2.4493150684931506</c:v>
                </c:pt>
                <c:pt idx="381">
                  <c:v>2.4547945205479453</c:v>
                </c:pt>
                <c:pt idx="382">
                  <c:v>2.4602739726027396</c:v>
                </c:pt>
                <c:pt idx="383">
                  <c:v>2.4684931506849317</c:v>
                </c:pt>
                <c:pt idx="384">
                  <c:v>2.473972602739726</c:v>
                </c:pt>
                <c:pt idx="385">
                  <c:v>2.4794520547945207</c:v>
                </c:pt>
                <c:pt idx="386">
                  <c:v>2.4876712328767123</c:v>
                </c:pt>
                <c:pt idx="387">
                  <c:v>2.493150684931507</c:v>
                </c:pt>
                <c:pt idx="388">
                  <c:v>2.4986301369863013</c:v>
                </c:pt>
                <c:pt idx="389">
                  <c:v>2.504109589041096</c:v>
                </c:pt>
                <c:pt idx="390">
                  <c:v>2.5095890410958903</c:v>
                </c:pt>
                <c:pt idx="391">
                  <c:v>2.5123287671232877</c:v>
                </c:pt>
                <c:pt idx="392">
                  <c:v>2.515068493150685</c:v>
                </c:pt>
                <c:pt idx="393">
                  <c:v>2.5178082191780824</c:v>
                </c:pt>
                <c:pt idx="394">
                  <c:v>2.5232876712328767</c:v>
                </c:pt>
                <c:pt idx="395">
                  <c:v>2.526027397260274</c:v>
                </c:pt>
                <c:pt idx="396">
                  <c:v>2.5315068493150683</c:v>
                </c:pt>
                <c:pt idx="397">
                  <c:v>2.536986301369863</c:v>
                </c:pt>
                <c:pt idx="398">
                  <c:v>2.5424657534246577</c:v>
                </c:pt>
                <c:pt idx="399">
                  <c:v>2.5561643835616437</c:v>
                </c:pt>
                <c:pt idx="400">
                  <c:v>2.5616438356164384</c:v>
                </c:pt>
                <c:pt idx="401">
                  <c:v>2.5671232876712327</c:v>
                </c:pt>
                <c:pt idx="402">
                  <c:v>2.5753424657534247</c:v>
                </c:pt>
                <c:pt idx="403">
                  <c:v>2.580821917808219</c:v>
                </c:pt>
                <c:pt idx="404">
                  <c:v>2.5863013698630137</c:v>
                </c:pt>
                <c:pt idx="405">
                  <c:v>2.591780821917808</c:v>
                </c:pt>
                <c:pt idx="406">
                  <c:v>2.6</c:v>
                </c:pt>
                <c:pt idx="407">
                  <c:v>2.6054794520547944</c:v>
                </c:pt>
                <c:pt idx="408">
                  <c:v>2.6109589041095891</c:v>
                </c:pt>
                <c:pt idx="409">
                  <c:v>2.6136986301369864</c:v>
                </c:pt>
                <c:pt idx="410">
                  <c:v>2.6191780821917807</c:v>
                </c:pt>
                <c:pt idx="411">
                  <c:v>2.6246575342465754</c:v>
                </c:pt>
                <c:pt idx="412">
                  <c:v>2.6301369863013697</c:v>
                </c:pt>
                <c:pt idx="413">
                  <c:v>2.6438356164383561</c:v>
                </c:pt>
                <c:pt idx="414">
                  <c:v>2.6493150684931508</c:v>
                </c:pt>
                <c:pt idx="415">
                  <c:v>2.6547945205479451</c:v>
                </c:pt>
                <c:pt idx="416">
                  <c:v>2.6630136986301371</c:v>
                </c:pt>
                <c:pt idx="417">
                  <c:v>2.6684931506849314</c:v>
                </c:pt>
                <c:pt idx="418">
                  <c:v>2.6739726027397261</c:v>
                </c:pt>
                <c:pt idx="419">
                  <c:v>2.6821917808219178</c:v>
                </c:pt>
                <c:pt idx="420">
                  <c:v>2.6876712328767125</c:v>
                </c:pt>
                <c:pt idx="421">
                  <c:v>2.6931506849315068</c:v>
                </c:pt>
                <c:pt idx="422">
                  <c:v>2.7123287671232879</c:v>
                </c:pt>
                <c:pt idx="423">
                  <c:v>2.7178082191780821</c:v>
                </c:pt>
                <c:pt idx="424">
                  <c:v>2.7315068493150685</c:v>
                </c:pt>
                <c:pt idx="425">
                  <c:v>2.7369863013698632</c:v>
                </c:pt>
                <c:pt idx="426">
                  <c:v>2.7561643835616438</c:v>
                </c:pt>
                <c:pt idx="427">
                  <c:v>2.7753424657534245</c:v>
                </c:pt>
                <c:pt idx="428">
                  <c:v>2.7808219178082192</c:v>
                </c:pt>
                <c:pt idx="429">
                  <c:v>2.7863013698630139</c:v>
                </c:pt>
                <c:pt idx="430">
                  <c:v>2.7890410958904108</c:v>
                </c:pt>
                <c:pt idx="431">
                  <c:v>2.7945205479452055</c:v>
                </c:pt>
                <c:pt idx="432">
                  <c:v>2.7972602739726029</c:v>
                </c:pt>
                <c:pt idx="433">
                  <c:v>2.8</c:v>
                </c:pt>
                <c:pt idx="434">
                  <c:v>2.8164383561643835</c:v>
                </c:pt>
                <c:pt idx="435">
                  <c:v>2.8219178082191783</c:v>
                </c:pt>
                <c:pt idx="436">
                  <c:v>2.8246575342465752</c:v>
                </c:pt>
                <c:pt idx="437">
                  <c:v>2.8383561643835615</c:v>
                </c:pt>
                <c:pt idx="438">
                  <c:v>2.8410958904109589</c:v>
                </c:pt>
                <c:pt idx="439">
                  <c:v>2.8438356164383563</c:v>
                </c:pt>
                <c:pt idx="440">
                  <c:v>2.8602739726027395</c:v>
                </c:pt>
                <c:pt idx="441">
                  <c:v>2.8657534246575342</c:v>
                </c:pt>
                <c:pt idx="442">
                  <c:v>2.882191780821918</c:v>
                </c:pt>
                <c:pt idx="443">
                  <c:v>2.8849315068493149</c:v>
                </c:pt>
                <c:pt idx="444">
                  <c:v>2.8876712328767122</c:v>
                </c:pt>
                <c:pt idx="445">
                  <c:v>2.893150684931507</c:v>
                </c:pt>
                <c:pt idx="446">
                  <c:v>2.8958904109589043</c:v>
                </c:pt>
                <c:pt idx="447">
                  <c:v>2.9013698630136986</c:v>
                </c:pt>
                <c:pt idx="448">
                  <c:v>2.904109589041096</c:v>
                </c:pt>
                <c:pt idx="449">
                  <c:v>2.9123287671232876</c:v>
                </c:pt>
                <c:pt idx="450">
                  <c:v>2.9178082191780823</c:v>
                </c:pt>
                <c:pt idx="451">
                  <c:v>2.9287671232876713</c:v>
                </c:pt>
                <c:pt idx="452">
                  <c:v>2.9315068493150687</c:v>
                </c:pt>
                <c:pt idx="453">
                  <c:v>2.9342465753424656</c:v>
                </c:pt>
                <c:pt idx="454">
                  <c:v>2.9369863013698629</c:v>
                </c:pt>
                <c:pt idx="455">
                  <c:v>2.9506849315068493</c:v>
                </c:pt>
                <c:pt idx="456">
                  <c:v>2.9616438356164383</c:v>
                </c:pt>
                <c:pt idx="457">
                  <c:v>2.9726027397260273</c:v>
                </c:pt>
                <c:pt idx="458">
                  <c:v>2.9863013698630136</c:v>
                </c:pt>
                <c:pt idx="459">
                  <c:v>2.989041095890411</c:v>
                </c:pt>
                <c:pt idx="460">
                  <c:v>2.9917808219178084</c:v>
                </c:pt>
                <c:pt idx="461">
                  <c:v>2.9945205479452053</c:v>
                </c:pt>
                <c:pt idx="462">
                  <c:v>3.0054794520547947</c:v>
                </c:pt>
                <c:pt idx="463">
                  <c:v>3.010958904109589</c:v>
                </c:pt>
                <c:pt idx="464">
                  <c:v>3.0136986301369864</c:v>
                </c:pt>
                <c:pt idx="465">
                  <c:v>3.021917808219178</c:v>
                </c:pt>
                <c:pt idx="466">
                  <c:v>3.0246575342465754</c:v>
                </c:pt>
                <c:pt idx="467">
                  <c:v>3.0273972602739727</c:v>
                </c:pt>
                <c:pt idx="468">
                  <c:v>3.0301369863013701</c:v>
                </c:pt>
                <c:pt idx="469">
                  <c:v>3.0356164383561643</c:v>
                </c:pt>
                <c:pt idx="470">
                  <c:v>3.0383561643835617</c:v>
                </c:pt>
                <c:pt idx="471">
                  <c:v>3.0630136986301371</c:v>
                </c:pt>
                <c:pt idx="472">
                  <c:v>3.0767123287671234</c:v>
                </c:pt>
                <c:pt idx="473">
                  <c:v>3.1013698630136988</c:v>
                </c:pt>
                <c:pt idx="474">
                  <c:v>3.106849315068493</c:v>
                </c:pt>
                <c:pt idx="475">
                  <c:v>3.1123287671232878</c:v>
                </c:pt>
                <c:pt idx="476">
                  <c:v>3.1315068493150684</c:v>
                </c:pt>
                <c:pt idx="477">
                  <c:v>3.1342465753424658</c:v>
                </c:pt>
                <c:pt idx="478">
                  <c:v>3.1397260273972605</c:v>
                </c:pt>
                <c:pt idx="479">
                  <c:v>3.1452054794520548</c:v>
                </c:pt>
                <c:pt idx="480">
                  <c:v>3.1671232876712327</c:v>
                </c:pt>
                <c:pt idx="481">
                  <c:v>3.1698630136986301</c:v>
                </c:pt>
                <c:pt idx="482">
                  <c:v>3.1753424657534248</c:v>
                </c:pt>
                <c:pt idx="483">
                  <c:v>3.1917808219178081</c:v>
                </c:pt>
                <c:pt idx="484">
                  <c:v>3.1945205479452055</c:v>
                </c:pt>
                <c:pt idx="485">
                  <c:v>3.2</c:v>
                </c:pt>
                <c:pt idx="486">
                  <c:v>3.2191780821917808</c:v>
                </c:pt>
                <c:pt idx="487">
                  <c:v>3.2246575342465755</c:v>
                </c:pt>
                <c:pt idx="488">
                  <c:v>3.2328767123287672</c:v>
                </c:pt>
                <c:pt idx="489">
                  <c:v>3.2438356164383562</c:v>
                </c:pt>
                <c:pt idx="490">
                  <c:v>3.2547945205479452</c:v>
                </c:pt>
                <c:pt idx="491">
                  <c:v>3.2602739726027399</c:v>
                </c:pt>
                <c:pt idx="492">
                  <c:v>3.2630136986301368</c:v>
                </c:pt>
                <c:pt idx="493">
                  <c:v>3.2684931506849315</c:v>
                </c:pt>
                <c:pt idx="494">
                  <c:v>3.2739726027397262</c:v>
                </c:pt>
                <c:pt idx="495">
                  <c:v>3.2767123287671232</c:v>
                </c:pt>
                <c:pt idx="496">
                  <c:v>3.2821917808219179</c:v>
                </c:pt>
                <c:pt idx="497">
                  <c:v>3.2876712328767121</c:v>
                </c:pt>
                <c:pt idx="498">
                  <c:v>3.2958904109589042</c:v>
                </c:pt>
                <c:pt idx="499">
                  <c:v>3.3013698630136985</c:v>
                </c:pt>
                <c:pt idx="500">
                  <c:v>3.3068493150684932</c:v>
                </c:pt>
                <c:pt idx="501">
                  <c:v>3.3397260273972602</c:v>
                </c:pt>
                <c:pt idx="502">
                  <c:v>3.3506849315068492</c:v>
                </c:pt>
                <c:pt idx="503">
                  <c:v>3.3808219178082193</c:v>
                </c:pt>
                <c:pt idx="504">
                  <c:v>3.3835616438356166</c:v>
                </c:pt>
                <c:pt idx="505">
                  <c:v>3.3890410958904109</c:v>
                </c:pt>
                <c:pt idx="506">
                  <c:v>3.3945205479452056</c:v>
                </c:pt>
                <c:pt idx="507">
                  <c:v>3.4</c:v>
                </c:pt>
                <c:pt idx="508">
                  <c:v>3.408219178082192</c:v>
                </c:pt>
                <c:pt idx="509">
                  <c:v>3.4136986301369863</c:v>
                </c:pt>
                <c:pt idx="510">
                  <c:v>3.419178082191781</c:v>
                </c:pt>
                <c:pt idx="511">
                  <c:v>3.4383561643835616</c:v>
                </c:pt>
                <c:pt idx="512">
                  <c:v>3.4438356164383563</c:v>
                </c:pt>
                <c:pt idx="513">
                  <c:v>3.463013698630137</c:v>
                </c:pt>
                <c:pt idx="514">
                  <c:v>3.4821917808219176</c:v>
                </c:pt>
                <c:pt idx="515">
                  <c:v>3.4876712328767123</c:v>
                </c:pt>
                <c:pt idx="516">
                  <c:v>3.5013698630136987</c:v>
                </c:pt>
                <c:pt idx="517">
                  <c:v>3.506849315068493</c:v>
                </c:pt>
                <c:pt idx="518">
                  <c:v>3.526027397260274</c:v>
                </c:pt>
                <c:pt idx="519">
                  <c:v>3.5315068493150683</c:v>
                </c:pt>
                <c:pt idx="520">
                  <c:v>3.56986301369863</c:v>
                </c:pt>
                <c:pt idx="521">
                  <c:v>3.5890410958904111</c:v>
                </c:pt>
                <c:pt idx="522">
                  <c:v>3.5945205479452054</c:v>
                </c:pt>
                <c:pt idx="523">
                  <c:v>3.6082191780821917</c:v>
                </c:pt>
                <c:pt idx="524">
                  <c:v>3.6136986301369864</c:v>
                </c:pt>
                <c:pt idx="525">
                  <c:v>3.6191780821917807</c:v>
                </c:pt>
                <c:pt idx="526">
                  <c:v>3.6219178082191781</c:v>
                </c:pt>
                <c:pt idx="527">
                  <c:v>3.6273972602739728</c:v>
                </c:pt>
                <c:pt idx="528">
                  <c:v>3.6328767123287671</c:v>
                </c:pt>
                <c:pt idx="529">
                  <c:v>3.6383561643835618</c:v>
                </c:pt>
                <c:pt idx="530">
                  <c:v>3.6575342465753424</c:v>
                </c:pt>
                <c:pt idx="531">
                  <c:v>3.6630136986301371</c:v>
                </c:pt>
                <c:pt idx="532">
                  <c:v>3.6684931506849314</c:v>
                </c:pt>
                <c:pt idx="533">
                  <c:v>3.6767123287671235</c:v>
                </c:pt>
                <c:pt idx="534">
                  <c:v>3.6821917808219178</c:v>
                </c:pt>
                <c:pt idx="535">
                  <c:v>3.6958904109589041</c:v>
                </c:pt>
                <c:pt idx="536">
                  <c:v>3.6986301369863015</c:v>
                </c:pt>
                <c:pt idx="537">
                  <c:v>3.7013698630136984</c:v>
                </c:pt>
                <c:pt idx="538">
                  <c:v>3.7150684931506848</c:v>
                </c:pt>
                <c:pt idx="539">
                  <c:v>3.7205479452054795</c:v>
                </c:pt>
                <c:pt idx="540">
                  <c:v>3.7260273972602738</c:v>
                </c:pt>
                <c:pt idx="541">
                  <c:v>3.7397260273972601</c:v>
                </c:pt>
                <c:pt idx="542">
                  <c:v>3.7424657534246575</c:v>
                </c:pt>
                <c:pt idx="543">
                  <c:v>3.7452054794520548</c:v>
                </c:pt>
                <c:pt idx="544">
                  <c:v>3.7753424657534245</c:v>
                </c:pt>
                <c:pt idx="545">
                  <c:v>3.7835616438356166</c:v>
                </c:pt>
                <c:pt idx="546">
                  <c:v>3.7863013698630139</c:v>
                </c:pt>
                <c:pt idx="547">
                  <c:v>3.7890410958904108</c:v>
                </c:pt>
                <c:pt idx="548">
                  <c:v>3.8082191780821919</c:v>
                </c:pt>
                <c:pt idx="549">
                  <c:v>3.8136986301369862</c:v>
                </c:pt>
                <c:pt idx="550">
                  <c:v>3.8246575342465752</c:v>
                </c:pt>
                <c:pt idx="551">
                  <c:v>3.8273972602739725</c:v>
                </c:pt>
                <c:pt idx="552">
                  <c:v>3.8301369863013699</c:v>
                </c:pt>
                <c:pt idx="553">
                  <c:v>3.8383561643835615</c:v>
                </c:pt>
                <c:pt idx="554">
                  <c:v>3.8410958904109589</c:v>
                </c:pt>
                <c:pt idx="555">
                  <c:v>3.8520547945205479</c:v>
                </c:pt>
                <c:pt idx="556">
                  <c:v>3.8684931506849316</c:v>
                </c:pt>
                <c:pt idx="557">
                  <c:v>3.8739726027397259</c:v>
                </c:pt>
                <c:pt idx="558">
                  <c:v>3.8904109589041096</c:v>
                </c:pt>
                <c:pt idx="559">
                  <c:v>3.893150684931507</c:v>
                </c:pt>
                <c:pt idx="560">
                  <c:v>3.8958904109589043</c:v>
                </c:pt>
                <c:pt idx="561">
                  <c:v>3.8986301369863012</c:v>
                </c:pt>
                <c:pt idx="562">
                  <c:v>3.9123287671232876</c:v>
                </c:pt>
                <c:pt idx="563">
                  <c:v>3.9178082191780823</c:v>
                </c:pt>
                <c:pt idx="564">
                  <c:v>3.9315068493150687</c:v>
                </c:pt>
                <c:pt idx="565">
                  <c:v>3.9397260273972603</c:v>
                </c:pt>
                <c:pt idx="566">
                  <c:v>3.9424657534246577</c:v>
                </c:pt>
                <c:pt idx="567">
                  <c:v>3.9643835616438357</c:v>
                </c:pt>
                <c:pt idx="568">
                  <c:v>3.967123287671233</c:v>
                </c:pt>
                <c:pt idx="569">
                  <c:v>3.9698630136986299</c:v>
                </c:pt>
                <c:pt idx="570">
                  <c:v>3.9726027397260273</c:v>
                </c:pt>
                <c:pt idx="571">
                  <c:v>3.9753424657534246</c:v>
                </c:pt>
                <c:pt idx="572">
                  <c:v>3.9808219178082194</c:v>
                </c:pt>
                <c:pt idx="573">
                  <c:v>3.9835616438356163</c:v>
                </c:pt>
                <c:pt idx="574">
                  <c:v>3.9863013698630136</c:v>
                </c:pt>
                <c:pt idx="575">
                  <c:v>3.9972602739726026</c:v>
                </c:pt>
                <c:pt idx="576">
                  <c:v>4.0136986301369859</c:v>
                </c:pt>
                <c:pt idx="577">
                  <c:v>4.0191780821917806</c:v>
                </c:pt>
                <c:pt idx="578">
                  <c:v>4.0246575342465754</c:v>
                </c:pt>
                <c:pt idx="579">
                  <c:v>4.0410958904109586</c:v>
                </c:pt>
                <c:pt idx="580">
                  <c:v>4.043835616438356</c:v>
                </c:pt>
                <c:pt idx="581">
                  <c:v>4.0493150684931507</c:v>
                </c:pt>
                <c:pt idx="582">
                  <c:v>4.0520547945205481</c:v>
                </c:pt>
                <c:pt idx="583">
                  <c:v>4.0547945205479454</c:v>
                </c:pt>
                <c:pt idx="584">
                  <c:v>4.0575342465753428</c:v>
                </c:pt>
                <c:pt idx="585">
                  <c:v>4.0602739726027401</c:v>
                </c:pt>
                <c:pt idx="586">
                  <c:v>4.0630136986301366</c:v>
                </c:pt>
                <c:pt idx="587">
                  <c:v>4.065753424657534</c:v>
                </c:pt>
                <c:pt idx="588">
                  <c:v>4.0684931506849313</c:v>
                </c:pt>
                <c:pt idx="589">
                  <c:v>4.0739726027397261</c:v>
                </c:pt>
                <c:pt idx="590">
                  <c:v>4.0767123287671234</c:v>
                </c:pt>
                <c:pt idx="591">
                  <c:v>4.0794520547945208</c:v>
                </c:pt>
                <c:pt idx="592">
                  <c:v>4.0821917808219181</c:v>
                </c:pt>
                <c:pt idx="593">
                  <c:v>4.0849315068493155</c:v>
                </c:pt>
                <c:pt idx="594">
                  <c:v>4.087671232876712</c:v>
                </c:pt>
                <c:pt idx="595">
                  <c:v>4.0904109589041093</c:v>
                </c:pt>
                <c:pt idx="596">
                  <c:v>4.095890410958904</c:v>
                </c:pt>
                <c:pt idx="597">
                  <c:v>4.1123287671232873</c:v>
                </c:pt>
                <c:pt idx="598">
                  <c:v>4.1150684931506847</c:v>
                </c:pt>
                <c:pt idx="599">
                  <c:v>4.1315068493150688</c:v>
                </c:pt>
                <c:pt idx="600">
                  <c:v>4.1369863013698627</c:v>
                </c:pt>
                <c:pt idx="601">
                  <c:v>4.1589041095890407</c:v>
                </c:pt>
                <c:pt idx="602">
                  <c:v>4.1698630136986301</c:v>
                </c:pt>
                <c:pt idx="603">
                  <c:v>4.1753424657534248</c:v>
                </c:pt>
                <c:pt idx="604">
                  <c:v>4.183561643835616</c:v>
                </c:pt>
                <c:pt idx="605">
                  <c:v>4.1972602739726028</c:v>
                </c:pt>
                <c:pt idx="606">
                  <c:v>4.2082191780821914</c:v>
                </c:pt>
                <c:pt idx="607">
                  <c:v>4.2164383561643834</c:v>
                </c:pt>
                <c:pt idx="608">
                  <c:v>4.2465753424657535</c:v>
                </c:pt>
                <c:pt idx="609">
                  <c:v>4.2520547945205482</c:v>
                </c:pt>
                <c:pt idx="610">
                  <c:v>4.2712328767123289</c:v>
                </c:pt>
                <c:pt idx="611">
                  <c:v>4.2904109589041095</c:v>
                </c:pt>
                <c:pt idx="612">
                  <c:v>4.3150684931506849</c:v>
                </c:pt>
                <c:pt idx="613">
                  <c:v>4.3287671232876717</c:v>
                </c:pt>
                <c:pt idx="614">
                  <c:v>4.3397260273972602</c:v>
                </c:pt>
                <c:pt idx="615">
                  <c:v>4.3479452054794523</c:v>
                </c:pt>
                <c:pt idx="616">
                  <c:v>4.3589041095890408</c:v>
                </c:pt>
                <c:pt idx="617">
                  <c:v>4.3643835616438356</c:v>
                </c:pt>
                <c:pt idx="618">
                  <c:v>4.3726027397260276</c:v>
                </c:pt>
                <c:pt idx="619">
                  <c:v>4.3780821917808215</c:v>
                </c:pt>
                <c:pt idx="620">
                  <c:v>4.3835616438356162</c:v>
                </c:pt>
                <c:pt idx="621">
                  <c:v>4.3890410958904109</c:v>
                </c:pt>
                <c:pt idx="622">
                  <c:v>4.3917808219178083</c:v>
                </c:pt>
                <c:pt idx="623">
                  <c:v>4.397260273972603</c:v>
                </c:pt>
                <c:pt idx="624">
                  <c:v>4.4027397260273968</c:v>
                </c:pt>
                <c:pt idx="625">
                  <c:v>4.4164383561643836</c:v>
                </c:pt>
                <c:pt idx="626">
                  <c:v>4.4328767123287669</c:v>
                </c:pt>
                <c:pt idx="627">
                  <c:v>4.441095890410959</c:v>
                </c:pt>
                <c:pt idx="628">
                  <c:v>4.4465753424657537</c:v>
                </c:pt>
                <c:pt idx="629">
                  <c:v>4.4520547945205475</c:v>
                </c:pt>
                <c:pt idx="630">
                  <c:v>4.4602739726027396</c:v>
                </c:pt>
                <c:pt idx="631">
                  <c:v>4.463013698630137</c:v>
                </c:pt>
                <c:pt idx="632">
                  <c:v>4.4657534246575343</c:v>
                </c:pt>
                <c:pt idx="633">
                  <c:v>4.4712328767123291</c:v>
                </c:pt>
                <c:pt idx="634">
                  <c:v>4.4767123287671229</c:v>
                </c:pt>
                <c:pt idx="635">
                  <c:v>4.4794520547945202</c:v>
                </c:pt>
                <c:pt idx="636">
                  <c:v>4.484931506849315</c:v>
                </c:pt>
                <c:pt idx="637">
                  <c:v>4.4904109589041097</c:v>
                </c:pt>
                <c:pt idx="638">
                  <c:v>4.4958904109589044</c:v>
                </c:pt>
                <c:pt idx="639">
                  <c:v>4.5041095890410956</c:v>
                </c:pt>
                <c:pt idx="640">
                  <c:v>4.506849315068493</c:v>
                </c:pt>
                <c:pt idx="641">
                  <c:v>4.515068493150685</c:v>
                </c:pt>
                <c:pt idx="642">
                  <c:v>4.5205479452054798</c:v>
                </c:pt>
                <c:pt idx="643">
                  <c:v>4.5232876712328771</c:v>
                </c:pt>
                <c:pt idx="644">
                  <c:v>4.5260273972602736</c:v>
                </c:pt>
                <c:pt idx="645">
                  <c:v>4.5342465753424657</c:v>
                </c:pt>
                <c:pt idx="646">
                  <c:v>4.5397260273972604</c:v>
                </c:pt>
                <c:pt idx="647">
                  <c:v>4.5424657534246577</c:v>
                </c:pt>
                <c:pt idx="648">
                  <c:v>4.5452054794520551</c:v>
                </c:pt>
                <c:pt idx="649">
                  <c:v>4.5479452054794525</c:v>
                </c:pt>
                <c:pt idx="650">
                  <c:v>4.5506849315068489</c:v>
                </c:pt>
                <c:pt idx="651">
                  <c:v>4.5534246575342463</c:v>
                </c:pt>
                <c:pt idx="652">
                  <c:v>4.558904109589041</c:v>
                </c:pt>
                <c:pt idx="653">
                  <c:v>4.5643835616438357</c:v>
                </c:pt>
                <c:pt idx="654">
                  <c:v>4.5671232876712331</c:v>
                </c:pt>
                <c:pt idx="655">
                  <c:v>4.5698630136986305</c:v>
                </c:pt>
                <c:pt idx="656">
                  <c:v>4.5726027397260278</c:v>
                </c:pt>
                <c:pt idx="657">
                  <c:v>4.5780821917808217</c:v>
                </c:pt>
                <c:pt idx="658">
                  <c:v>4.5835616438356164</c:v>
                </c:pt>
                <c:pt idx="659">
                  <c:v>4.5917808219178085</c:v>
                </c:pt>
                <c:pt idx="660">
                  <c:v>4.5972602739726032</c:v>
                </c:pt>
                <c:pt idx="661">
                  <c:v>4.602739726027397</c:v>
                </c:pt>
                <c:pt idx="662">
                  <c:v>4.6082191780821917</c:v>
                </c:pt>
                <c:pt idx="663">
                  <c:v>4.6109589041095891</c:v>
                </c:pt>
                <c:pt idx="664">
                  <c:v>4.6164383561643838</c:v>
                </c:pt>
                <c:pt idx="665">
                  <c:v>4.6219178082191785</c:v>
                </c:pt>
                <c:pt idx="666">
                  <c:v>4.6273972602739724</c:v>
                </c:pt>
                <c:pt idx="667">
                  <c:v>4.6410958904109592</c:v>
                </c:pt>
                <c:pt idx="668">
                  <c:v>4.646575342465753</c:v>
                </c:pt>
                <c:pt idx="669">
                  <c:v>4.6547945205479451</c:v>
                </c:pt>
                <c:pt idx="670">
                  <c:v>4.6575342465753424</c:v>
                </c:pt>
                <c:pt idx="671">
                  <c:v>4.6602739726027398</c:v>
                </c:pt>
                <c:pt idx="672">
                  <c:v>4.6657534246575345</c:v>
                </c:pt>
                <c:pt idx="673">
                  <c:v>4.6712328767123283</c:v>
                </c:pt>
                <c:pt idx="674">
                  <c:v>4.6794520547945204</c:v>
                </c:pt>
                <c:pt idx="675">
                  <c:v>4.6849315068493151</c:v>
                </c:pt>
                <c:pt idx="676">
                  <c:v>4.6904109589041099</c:v>
                </c:pt>
                <c:pt idx="677">
                  <c:v>4.7095890410958905</c:v>
                </c:pt>
                <c:pt idx="678">
                  <c:v>4.7506849315068491</c:v>
                </c:pt>
                <c:pt idx="679">
                  <c:v>4.7534246575342465</c:v>
                </c:pt>
                <c:pt idx="680">
                  <c:v>4.7726027397260271</c:v>
                </c:pt>
                <c:pt idx="681">
                  <c:v>4.7780821917808218</c:v>
                </c:pt>
                <c:pt idx="682">
                  <c:v>4.7945205479452051</c:v>
                </c:pt>
                <c:pt idx="683">
                  <c:v>4.7972602739726025</c:v>
                </c:pt>
                <c:pt idx="684">
                  <c:v>4.8027397260273972</c:v>
                </c:pt>
                <c:pt idx="685">
                  <c:v>4.8109589041095893</c:v>
                </c:pt>
                <c:pt idx="686">
                  <c:v>4.816438356164384</c:v>
                </c:pt>
                <c:pt idx="687">
                  <c:v>4.8328767123287673</c:v>
                </c:pt>
                <c:pt idx="688">
                  <c:v>4.8356164383561646</c:v>
                </c:pt>
                <c:pt idx="689">
                  <c:v>4.8410958904109593</c:v>
                </c:pt>
                <c:pt idx="690">
                  <c:v>4.8575342465753426</c:v>
                </c:pt>
                <c:pt idx="691">
                  <c:v>4.8657534246575347</c:v>
                </c:pt>
                <c:pt idx="692">
                  <c:v>4.8712328767123285</c:v>
                </c:pt>
                <c:pt idx="693">
                  <c:v>4.8739726027397259</c:v>
                </c:pt>
                <c:pt idx="694">
                  <c:v>4.8767123287671232</c:v>
                </c:pt>
                <c:pt idx="695">
                  <c:v>4.8794520547945206</c:v>
                </c:pt>
                <c:pt idx="696">
                  <c:v>4.8849315068493153</c:v>
                </c:pt>
                <c:pt idx="697">
                  <c:v>4.8904109589041092</c:v>
                </c:pt>
                <c:pt idx="698">
                  <c:v>4.8958904109589039</c:v>
                </c:pt>
                <c:pt idx="699">
                  <c:v>4.9013698630136986</c:v>
                </c:pt>
                <c:pt idx="700">
                  <c:v>4.904109589041096</c:v>
                </c:pt>
                <c:pt idx="701">
                  <c:v>4.9205479452054792</c:v>
                </c:pt>
                <c:pt idx="702">
                  <c:v>4.9232876712328766</c:v>
                </c:pt>
                <c:pt idx="703">
                  <c:v>4.9287671232876713</c:v>
                </c:pt>
                <c:pt idx="704">
                  <c:v>4.9369863013698634</c:v>
                </c:pt>
                <c:pt idx="705">
                  <c:v>4.9397260273972599</c:v>
                </c:pt>
                <c:pt idx="706">
                  <c:v>4.9424657534246572</c:v>
                </c:pt>
                <c:pt idx="707">
                  <c:v>4.9452054794520546</c:v>
                </c:pt>
                <c:pt idx="708">
                  <c:v>4.9479452054794519</c:v>
                </c:pt>
                <c:pt idx="709">
                  <c:v>4.9506849315068493</c:v>
                </c:pt>
                <c:pt idx="710">
                  <c:v>4.9534246575342467</c:v>
                </c:pt>
                <c:pt idx="711">
                  <c:v>4.956164383561644</c:v>
                </c:pt>
                <c:pt idx="712">
                  <c:v>4.9589041095890414</c:v>
                </c:pt>
                <c:pt idx="713">
                  <c:v>4.9671232876712326</c:v>
                </c:pt>
                <c:pt idx="714">
                  <c:v>4.9726027397260273</c:v>
                </c:pt>
                <c:pt idx="715">
                  <c:v>4.978082191780822</c:v>
                </c:pt>
                <c:pt idx="716">
                  <c:v>4.9835616438356167</c:v>
                </c:pt>
                <c:pt idx="717">
                  <c:v>4.9890410958904106</c:v>
                </c:pt>
                <c:pt idx="718">
                  <c:v>4.9917808219178079</c:v>
                </c:pt>
                <c:pt idx="719">
                  <c:v>5.0054794520547947</c:v>
                </c:pt>
                <c:pt idx="720">
                  <c:v>5.0082191780821921</c:v>
                </c:pt>
                <c:pt idx="721">
                  <c:v>5.0109589041095894</c:v>
                </c:pt>
                <c:pt idx="722">
                  <c:v>5.0164383561643833</c:v>
                </c:pt>
                <c:pt idx="723">
                  <c:v>5.0191780821917806</c:v>
                </c:pt>
                <c:pt idx="724">
                  <c:v>5.021917808219178</c:v>
                </c:pt>
                <c:pt idx="725">
                  <c:v>5.0273972602739727</c:v>
                </c:pt>
                <c:pt idx="726">
                  <c:v>5.0301369863013701</c:v>
                </c:pt>
                <c:pt idx="727">
                  <c:v>5.0328767123287674</c:v>
                </c:pt>
                <c:pt idx="728">
                  <c:v>5.0356164383561648</c:v>
                </c:pt>
                <c:pt idx="729">
                  <c:v>5.0410958904109586</c:v>
                </c:pt>
                <c:pt idx="730">
                  <c:v>5.0493150684931507</c:v>
                </c:pt>
                <c:pt idx="731">
                  <c:v>5.0712328767123287</c:v>
                </c:pt>
                <c:pt idx="732">
                  <c:v>5.0767123287671234</c:v>
                </c:pt>
                <c:pt idx="733">
                  <c:v>5.0849315068493155</c:v>
                </c:pt>
                <c:pt idx="734">
                  <c:v>5.0904109589041093</c:v>
                </c:pt>
                <c:pt idx="735">
                  <c:v>5.0931506849315067</c:v>
                </c:pt>
                <c:pt idx="736">
                  <c:v>5.095890410958904</c:v>
                </c:pt>
                <c:pt idx="737">
                  <c:v>5.0986301369863014</c:v>
                </c:pt>
                <c:pt idx="738">
                  <c:v>5.1041095890410961</c:v>
                </c:pt>
                <c:pt idx="739">
                  <c:v>5.1095890410958908</c:v>
                </c:pt>
                <c:pt idx="740">
                  <c:v>5.1123287671232873</c:v>
                </c:pt>
                <c:pt idx="741">
                  <c:v>5.1150684931506847</c:v>
                </c:pt>
                <c:pt idx="742">
                  <c:v>5.117808219178082</c:v>
                </c:pt>
                <c:pt idx="743">
                  <c:v>5.1205479452054794</c:v>
                </c:pt>
                <c:pt idx="744">
                  <c:v>5.1287671232876715</c:v>
                </c:pt>
                <c:pt idx="745">
                  <c:v>5.1315068493150688</c:v>
                </c:pt>
                <c:pt idx="746">
                  <c:v>5.13972602739726</c:v>
                </c:pt>
                <c:pt idx="747">
                  <c:v>5.1424657534246574</c:v>
                </c:pt>
                <c:pt idx="748">
                  <c:v>5.1479452054794521</c:v>
                </c:pt>
                <c:pt idx="749">
                  <c:v>5.1589041095890407</c:v>
                </c:pt>
                <c:pt idx="750">
                  <c:v>5.1671232876712327</c:v>
                </c:pt>
                <c:pt idx="751">
                  <c:v>5.1726027397260275</c:v>
                </c:pt>
                <c:pt idx="752">
                  <c:v>5.1917808219178081</c:v>
                </c:pt>
                <c:pt idx="753">
                  <c:v>5.1972602739726028</c:v>
                </c:pt>
                <c:pt idx="754">
                  <c:v>5.2027397260273975</c:v>
                </c:pt>
                <c:pt idx="755">
                  <c:v>5.2054794520547949</c:v>
                </c:pt>
                <c:pt idx="756">
                  <c:v>5.2109589041095887</c:v>
                </c:pt>
                <c:pt idx="757">
                  <c:v>5.2136986301369861</c:v>
                </c:pt>
                <c:pt idx="758">
                  <c:v>5.2164383561643834</c:v>
                </c:pt>
                <c:pt idx="759">
                  <c:v>5.2191780821917808</c:v>
                </c:pt>
                <c:pt idx="760">
                  <c:v>5.2219178082191782</c:v>
                </c:pt>
                <c:pt idx="761">
                  <c:v>5.2246575342465755</c:v>
                </c:pt>
                <c:pt idx="762">
                  <c:v>5.2273972602739729</c:v>
                </c:pt>
                <c:pt idx="763">
                  <c:v>5.2301369863013702</c:v>
                </c:pt>
                <c:pt idx="764">
                  <c:v>5.2410958904109588</c:v>
                </c:pt>
                <c:pt idx="765">
                  <c:v>5.2520547945205482</c:v>
                </c:pt>
                <c:pt idx="766">
                  <c:v>5.2547945205479456</c:v>
                </c:pt>
                <c:pt idx="767">
                  <c:v>5.2602739726027394</c:v>
                </c:pt>
                <c:pt idx="768">
                  <c:v>5.279452054794521</c:v>
                </c:pt>
                <c:pt idx="769">
                  <c:v>5.2931506849315069</c:v>
                </c:pt>
                <c:pt idx="770">
                  <c:v>5.3041095890410963</c:v>
                </c:pt>
                <c:pt idx="771">
                  <c:v>5.3095890410958901</c:v>
                </c:pt>
                <c:pt idx="772">
                  <c:v>5.3123287671232875</c:v>
                </c:pt>
                <c:pt idx="773">
                  <c:v>5.3232876712328769</c:v>
                </c:pt>
                <c:pt idx="774">
                  <c:v>5.3287671232876717</c:v>
                </c:pt>
                <c:pt idx="775">
                  <c:v>5.3424657534246576</c:v>
                </c:pt>
                <c:pt idx="776">
                  <c:v>5.3479452054794523</c:v>
                </c:pt>
                <c:pt idx="777">
                  <c:v>5.3561643835616435</c:v>
                </c:pt>
                <c:pt idx="778">
                  <c:v>5.3808219178082188</c:v>
                </c:pt>
                <c:pt idx="779">
                  <c:v>5.3863013698630136</c:v>
                </c:pt>
                <c:pt idx="780">
                  <c:v>5.3917808219178083</c:v>
                </c:pt>
                <c:pt idx="781">
                  <c:v>5.4</c:v>
                </c:pt>
                <c:pt idx="782">
                  <c:v>5.4027397260273968</c:v>
                </c:pt>
                <c:pt idx="783">
                  <c:v>5.4054794520547942</c:v>
                </c:pt>
                <c:pt idx="784">
                  <c:v>5.4082191780821915</c:v>
                </c:pt>
                <c:pt idx="785">
                  <c:v>5.4109589041095889</c:v>
                </c:pt>
                <c:pt idx="786">
                  <c:v>5.4164383561643836</c:v>
                </c:pt>
                <c:pt idx="787">
                  <c:v>5.4246575342465757</c:v>
                </c:pt>
                <c:pt idx="788">
                  <c:v>5.4301369863013695</c:v>
                </c:pt>
                <c:pt idx="789">
                  <c:v>5.4356164383561643</c:v>
                </c:pt>
                <c:pt idx="790">
                  <c:v>5.4493150684931511</c:v>
                </c:pt>
                <c:pt idx="791">
                  <c:v>5.4547945205479449</c:v>
                </c:pt>
                <c:pt idx="792">
                  <c:v>5.4602739726027396</c:v>
                </c:pt>
                <c:pt idx="793">
                  <c:v>5.463013698630137</c:v>
                </c:pt>
                <c:pt idx="794">
                  <c:v>5.4657534246575343</c:v>
                </c:pt>
                <c:pt idx="795">
                  <c:v>5.4684931506849317</c:v>
                </c:pt>
                <c:pt idx="796">
                  <c:v>5.4712328767123291</c:v>
                </c:pt>
                <c:pt idx="797">
                  <c:v>5.4739726027397264</c:v>
                </c:pt>
                <c:pt idx="798">
                  <c:v>5.4794520547945202</c:v>
                </c:pt>
                <c:pt idx="799">
                  <c:v>5.484931506849315</c:v>
                </c:pt>
                <c:pt idx="800">
                  <c:v>5.4904109589041097</c:v>
                </c:pt>
                <c:pt idx="801">
                  <c:v>5.493150684931507</c:v>
                </c:pt>
                <c:pt idx="802">
                  <c:v>5.4958904109589044</c:v>
                </c:pt>
                <c:pt idx="803">
                  <c:v>5.4986301369863018</c:v>
                </c:pt>
                <c:pt idx="804">
                  <c:v>5.5041095890410956</c:v>
                </c:pt>
                <c:pt idx="805">
                  <c:v>5.5178082191780824</c:v>
                </c:pt>
                <c:pt idx="806">
                  <c:v>5.5232876712328771</c:v>
                </c:pt>
                <c:pt idx="807">
                  <c:v>5.5342465753424657</c:v>
                </c:pt>
                <c:pt idx="808">
                  <c:v>5.5397260273972604</c:v>
                </c:pt>
                <c:pt idx="809">
                  <c:v>5.5424657534246577</c:v>
                </c:pt>
                <c:pt idx="810">
                  <c:v>5.5479452054794525</c:v>
                </c:pt>
                <c:pt idx="811">
                  <c:v>5.5616438356164384</c:v>
                </c:pt>
                <c:pt idx="812">
                  <c:v>5.5671232876712331</c:v>
                </c:pt>
                <c:pt idx="813">
                  <c:v>5.5726027397260278</c:v>
                </c:pt>
                <c:pt idx="814">
                  <c:v>5.5753424657534243</c:v>
                </c:pt>
                <c:pt idx="815">
                  <c:v>5.5780821917808217</c:v>
                </c:pt>
                <c:pt idx="816">
                  <c:v>5.580821917808219</c:v>
                </c:pt>
                <c:pt idx="817">
                  <c:v>5.5835616438356164</c:v>
                </c:pt>
                <c:pt idx="818">
                  <c:v>5.5863013698630137</c:v>
                </c:pt>
                <c:pt idx="819">
                  <c:v>5.5917808219178085</c:v>
                </c:pt>
                <c:pt idx="820">
                  <c:v>5.6</c:v>
                </c:pt>
                <c:pt idx="821">
                  <c:v>5.602739726027397</c:v>
                </c:pt>
                <c:pt idx="822">
                  <c:v>5.6054794520547944</c:v>
                </c:pt>
                <c:pt idx="823">
                  <c:v>5.6109589041095891</c:v>
                </c:pt>
                <c:pt idx="824">
                  <c:v>5.6191780821917812</c:v>
                </c:pt>
                <c:pt idx="825">
                  <c:v>5.6219178082191785</c:v>
                </c:pt>
                <c:pt idx="826">
                  <c:v>5.624657534246575</c:v>
                </c:pt>
                <c:pt idx="827">
                  <c:v>5.6301369863013697</c:v>
                </c:pt>
                <c:pt idx="828">
                  <c:v>5.6356164383561644</c:v>
                </c:pt>
                <c:pt idx="829">
                  <c:v>5.6410958904109592</c:v>
                </c:pt>
                <c:pt idx="830">
                  <c:v>5.6438356164383565</c:v>
                </c:pt>
                <c:pt idx="831">
                  <c:v>5.6493150684931503</c:v>
                </c:pt>
                <c:pt idx="832">
                  <c:v>5.6547945205479451</c:v>
                </c:pt>
                <c:pt idx="833">
                  <c:v>5.6684931506849319</c:v>
                </c:pt>
                <c:pt idx="834">
                  <c:v>5.6739726027397257</c:v>
                </c:pt>
                <c:pt idx="835">
                  <c:v>5.6986301369863011</c:v>
                </c:pt>
                <c:pt idx="836">
                  <c:v>5.7178082191780826</c:v>
                </c:pt>
                <c:pt idx="837">
                  <c:v>5.7315068493150685</c:v>
                </c:pt>
                <c:pt idx="838">
                  <c:v>5.7369863013698632</c:v>
                </c:pt>
                <c:pt idx="839">
                  <c:v>5.7424657534246579</c:v>
                </c:pt>
                <c:pt idx="840">
                  <c:v>5.7561643835616438</c:v>
                </c:pt>
                <c:pt idx="841">
                  <c:v>5.7616438356164386</c:v>
                </c:pt>
                <c:pt idx="842">
                  <c:v>5.7808219178082192</c:v>
                </c:pt>
                <c:pt idx="843">
                  <c:v>5.8027397260273972</c:v>
                </c:pt>
                <c:pt idx="844">
                  <c:v>5.8054794520547945</c:v>
                </c:pt>
                <c:pt idx="845">
                  <c:v>5.8219178082191778</c:v>
                </c:pt>
                <c:pt idx="846">
                  <c:v>5.8246575342465752</c:v>
                </c:pt>
                <c:pt idx="847">
                  <c:v>5.8410958904109593</c:v>
                </c:pt>
                <c:pt idx="848">
                  <c:v>5.8465753424657532</c:v>
                </c:pt>
                <c:pt idx="849">
                  <c:v>5.8493150684931505</c:v>
                </c:pt>
                <c:pt idx="850">
                  <c:v>5.8684931506849312</c:v>
                </c:pt>
                <c:pt idx="851">
                  <c:v>5.8739726027397259</c:v>
                </c:pt>
                <c:pt idx="852">
                  <c:v>5.8876712328767127</c:v>
                </c:pt>
                <c:pt idx="853">
                  <c:v>5.8904109589041092</c:v>
                </c:pt>
                <c:pt idx="854">
                  <c:v>5.8931506849315065</c:v>
                </c:pt>
                <c:pt idx="855">
                  <c:v>5.8986301369863012</c:v>
                </c:pt>
                <c:pt idx="856">
                  <c:v>5.9068493150684933</c:v>
                </c:pt>
                <c:pt idx="857">
                  <c:v>5.9095890410958907</c:v>
                </c:pt>
                <c:pt idx="858">
                  <c:v>5.912328767123288</c:v>
                </c:pt>
                <c:pt idx="859">
                  <c:v>5.9178082191780819</c:v>
                </c:pt>
                <c:pt idx="860">
                  <c:v>5.9369863013698634</c:v>
                </c:pt>
                <c:pt idx="861">
                  <c:v>5.9424657534246572</c:v>
                </c:pt>
                <c:pt idx="862">
                  <c:v>5.9452054794520546</c:v>
                </c:pt>
                <c:pt idx="863">
                  <c:v>5.9479452054794519</c:v>
                </c:pt>
                <c:pt idx="864">
                  <c:v>5.9534246575342467</c:v>
                </c:pt>
                <c:pt idx="865">
                  <c:v>5.978082191780822</c:v>
                </c:pt>
                <c:pt idx="866">
                  <c:v>5.9808219178082194</c:v>
                </c:pt>
                <c:pt idx="867">
                  <c:v>5.9863013698630141</c:v>
                </c:pt>
                <c:pt idx="868">
                  <c:v>5.9917808219178079</c:v>
                </c:pt>
                <c:pt idx="869">
                  <c:v>5.9945205479452053</c:v>
                </c:pt>
                <c:pt idx="870">
                  <c:v>6</c:v>
                </c:pt>
                <c:pt idx="871">
                  <c:v>6.0109589041095894</c:v>
                </c:pt>
                <c:pt idx="872">
                  <c:v>6.0136986301369859</c:v>
                </c:pt>
                <c:pt idx="873">
                  <c:v>6.0164383561643833</c:v>
                </c:pt>
                <c:pt idx="874">
                  <c:v>6.0191780821917806</c:v>
                </c:pt>
                <c:pt idx="875">
                  <c:v>6.0273972602739727</c:v>
                </c:pt>
                <c:pt idx="876">
                  <c:v>6.0493150684931507</c:v>
                </c:pt>
                <c:pt idx="877">
                  <c:v>6.0547945205479454</c:v>
                </c:pt>
                <c:pt idx="878">
                  <c:v>6.0684931506849313</c:v>
                </c:pt>
                <c:pt idx="879">
                  <c:v>6.0849315068493155</c:v>
                </c:pt>
                <c:pt idx="880">
                  <c:v>6.087671232876712</c:v>
                </c:pt>
                <c:pt idx="881">
                  <c:v>6.0904109589041093</c:v>
                </c:pt>
                <c:pt idx="882">
                  <c:v>6.0931506849315067</c:v>
                </c:pt>
                <c:pt idx="883">
                  <c:v>6.0986301369863014</c:v>
                </c:pt>
                <c:pt idx="884">
                  <c:v>6.1013698630136988</c:v>
                </c:pt>
                <c:pt idx="885">
                  <c:v>6.1041095890410961</c:v>
                </c:pt>
                <c:pt idx="886">
                  <c:v>6.1095890410958908</c:v>
                </c:pt>
                <c:pt idx="887">
                  <c:v>6.117808219178082</c:v>
                </c:pt>
                <c:pt idx="888">
                  <c:v>6.1232876712328768</c:v>
                </c:pt>
                <c:pt idx="889">
                  <c:v>6.1315068493150688</c:v>
                </c:pt>
                <c:pt idx="890">
                  <c:v>6.1479452054794521</c:v>
                </c:pt>
                <c:pt idx="891">
                  <c:v>6.1534246575342468</c:v>
                </c:pt>
                <c:pt idx="892">
                  <c:v>6.1561643835616442</c:v>
                </c:pt>
                <c:pt idx="893">
                  <c:v>6.1753424657534248</c:v>
                </c:pt>
                <c:pt idx="894">
                  <c:v>6.1945205479452055</c:v>
                </c:pt>
                <c:pt idx="895">
                  <c:v>6.1972602739726028</c:v>
                </c:pt>
                <c:pt idx="896">
                  <c:v>6.2</c:v>
                </c:pt>
                <c:pt idx="897">
                  <c:v>6.2054794520547949</c:v>
                </c:pt>
                <c:pt idx="898">
                  <c:v>6.2109589041095887</c:v>
                </c:pt>
                <c:pt idx="899">
                  <c:v>6.2136986301369861</c:v>
                </c:pt>
                <c:pt idx="900">
                  <c:v>6.2246575342465755</c:v>
                </c:pt>
                <c:pt idx="901">
                  <c:v>6.2438356164383562</c:v>
                </c:pt>
                <c:pt idx="902">
                  <c:v>6.2575342465753421</c:v>
                </c:pt>
                <c:pt idx="903">
                  <c:v>6.2684931506849315</c:v>
                </c:pt>
                <c:pt idx="904">
                  <c:v>6.2821917808219174</c:v>
                </c:pt>
                <c:pt idx="905">
                  <c:v>6.3013698630136989</c:v>
                </c:pt>
                <c:pt idx="906">
                  <c:v>6.3068493150684928</c:v>
                </c:pt>
                <c:pt idx="907">
                  <c:v>6.3205479452054796</c:v>
                </c:pt>
                <c:pt idx="908">
                  <c:v>6.3315068493150681</c:v>
                </c:pt>
                <c:pt idx="909">
                  <c:v>6.3452054794520549</c:v>
                </c:pt>
                <c:pt idx="910">
                  <c:v>6.3671232876712329</c:v>
                </c:pt>
                <c:pt idx="911">
                  <c:v>6.3917808219178083</c:v>
                </c:pt>
                <c:pt idx="912">
                  <c:v>6.3945205479452056</c:v>
                </c:pt>
                <c:pt idx="913">
                  <c:v>6.4</c:v>
                </c:pt>
                <c:pt idx="914">
                  <c:v>6.4109589041095889</c:v>
                </c:pt>
                <c:pt idx="915">
                  <c:v>6.4136986301369863</c:v>
                </c:pt>
                <c:pt idx="916">
                  <c:v>6.4246575342465757</c:v>
                </c:pt>
                <c:pt idx="917">
                  <c:v>6.4328767123287669</c:v>
                </c:pt>
                <c:pt idx="918">
                  <c:v>6.4356164383561643</c:v>
                </c:pt>
                <c:pt idx="919">
                  <c:v>6.4383561643835616</c:v>
                </c:pt>
                <c:pt idx="920">
                  <c:v>6.4438356164383563</c:v>
                </c:pt>
                <c:pt idx="921">
                  <c:v>6.4493150684931511</c:v>
                </c:pt>
                <c:pt idx="922">
                  <c:v>6.4520547945205475</c:v>
                </c:pt>
                <c:pt idx="923">
                  <c:v>6.4547945205479449</c:v>
                </c:pt>
                <c:pt idx="924">
                  <c:v>6.4575342465753423</c:v>
                </c:pt>
                <c:pt idx="925">
                  <c:v>6.4739726027397264</c:v>
                </c:pt>
                <c:pt idx="926">
                  <c:v>6.4767123287671229</c:v>
                </c:pt>
                <c:pt idx="927">
                  <c:v>6.4821917808219176</c:v>
                </c:pt>
                <c:pt idx="928">
                  <c:v>6.4876712328767123</c:v>
                </c:pt>
                <c:pt idx="929">
                  <c:v>6.493150684931507</c:v>
                </c:pt>
                <c:pt idx="930">
                  <c:v>6.4958904109589044</c:v>
                </c:pt>
                <c:pt idx="931">
                  <c:v>6.4986301369863018</c:v>
                </c:pt>
                <c:pt idx="932">
                  <c:v>6.5013698630136982</c:v>
                </c:pt>
                <c:pt idx="933">
                  <c:v>6.506849315068493</c:v>
                </c:pt>
                <c:pt idx="934">
                  <c:v>6.5123287671232877</c:v>
                </c:pt>
                <c:pt idx="935">
                  <c:v>6.515068493150685</c:v>
                </c:pt>
                <c:pt idx="936">
                  <c:v>6.5178082191780824</c:v>
                </c:pt>
                <c:pt idx="937">
                  <c:v>6.5205479452054798</c:v>
                </c:pt>
                <c:pt idx="938">
                  <c:v>6.5232876712328771</c:v>
                </c:pt>
                <c:pt idx="939">
                  <c:v>6.5260273972602736</c:v>
                </c:pt>
                <c:pt idx="940">
                  <c:v>6.5315068493150683</c:v>
                </c:pt>
                <c:pt idx="941">
                  <c:v>6.536986301369863</c:v>
                </c:pt>
                <c:pt idx="942">
                  <c:v>6.5397260273972604</c:v>
                </c:pt>
                <c:pt idx="943">
                  <c:v>6.5424657534246577</c:v>
                </c:pt>
                <c:pt idx="944">
                  <c:v>6.5506849315068489</c:v>
                </c:pt>
                <c:pt idx="945">
                  <c:v>6.5561643835616437</c:v>
                </c:pt>
                <c:pt idx="946">
                  <c:v>6.5671232876712331</c:v>
                </c:pt>
                <c:pt idx="947">
                  <c:v>6.5698630136986305</c:v>
                </c:pt>
                <c:pt idx="948">
                  <c:v>6.5753424657534243</c:v>
                </c:pt>
                <c:pt idx="949">
                  <c:v>6.580821917808219</c:v>
                </c:pt>
                <c:pt idx="950">
                  <c:v>6.5835616438356164</c:v>
                </c:pt>
                <c:pt idx="951">
                  <c:v>6.5863013698630137</c:v>
                </c:pt>
                <c:pt idx="952">
                  <c:v>6.5945205479452058</c:v>
                </c:pt>
                <c:pt idx="953">
                  <c:v>6.6</c:v>
                </c:pt>
                <c:pt idx="954">
                  <c:v>6.6136986301369864</c:v>
                </c:pt>
                <c:pt idx="955">
                  <c:v>6.6191780821917812</c:v>
                </c:pt>
                <c:pt idx="956">
                  <c:v>6.6273972602739724</c:v>
                </c:pt>
                <c:pt idx="957">
                  <c:v>6.6383561643835618</c:v>
                </c:pt>
                <c:pt idx="958">
                  <c:v>6.6438356164383565</c:v>
                </c:pt>
                <c:pt idx="959">
                  <c:v>6.6493150684931503</c:v>
                </c:pt>
                <c:pt idx="960">
                  <c:v>6.6547945205479451</c:v>
                </c:pt>
                <c:pt idx="961">
                  <c:v>6.6575342465753424</c:v>
                </c:pt>
                <c:pt idx="962">
                  <c:v>6.6630136986301371</c:v>
                </c:pt>
                <c:pt idx="963">
                  <c:v>6.6821917808219178</c:v>
                </c:pt>
                <c:pt idx="964">
                  <c:v>6.6931506849315072</c:v>
                </c:pt>
                <c:pt idx="965">
                  <c:v>6.6958904109589037</c:v>
                </c:pt>
                <c:pt idx="966">
                  <c:v>6.7068493150684931</c:v>
                </c:pt>
                <c:pt idx="967">
                  <c:v>6.7123287671232879</c:v>
                </c:pt>
                <c:pt idx="968">
                  <c:v>6.720547945205479</c:v>
                </c:pt>
                <c:pt idx="969">
                  <c:v>6.7260273972602738</c:v>
                </c:pt>
                <c:pt idx="970">
                  <c:v>6.7342465753424658</c:v>
                </c:pt>
                <c:pt idx="971">
                  <c:v>6.7452054794520544</c:v>
                </c:pt>
                <c:pt idx="972">
                  <c:v>6.7506849315068491</c:v>
                </c:pt>
                <c:pt idx="973">
                  <c:v>6.7643835616438359</c:v>
                </c:pt>
                <c:pt idx="974">
                  <c:v>6.7671232876712333</c:v>
                </c:pt>
                <c:pt idx="975">
                  <c:v>6.7698630136986298</c:v>
                </c:pt>
                <c:pt idx="976">
                  <c:v>6.7863013698630139</c:v>
                </c:pt>
                <c:pt idx="977">
                  <c:v>6.8082191780821919</c:v>
                </c:pt>
                <c:pt idx="978">
                  <c:v>6.8109589041095893</c:v>
                </c:pt>
                <c:pt idx="979">
                  <c:v>6.8136986301369866</c:v>
                </c:pt>
                <c:pt idx="980">
                  <c:v>6.8246575342465752</c:v>
                </c:pt>
                <c:pt idx="981">
                  <c:v>6.8273972602739725</c:v>
                </c:pt>
                <c:pt idx="982">
                  <c:v>6.8301369863013699</c:v>
                </c:pt>
                <c:pt idx="983">
                  <c:v>6.8328767123287673</c:v>
                </c:pt>
                <c:pt idx="984">
                  <c:v>6.8438356164383558</c:v>
                </c:pt>
                <c:pt idx="985">
                  <c:v>6.8465753424657532</c:v>
                </c:pt>
                <c:pt idx="986">
                  <c:v>6.8493150684931505</c:v>
                </c:pt>
                <c:pt idx="987">
                  <c:v>6.8520547945205479</c:v>
                </c:pt>
                <c:pt idx="988">
                  <c:v>6.8575342465753426</c:v>
                </c:pt>
                <c:pt idx="989">
                  <c:v>6.8712328767123285</c:v>
                </c:pt>
                <c:pt idx="990">
                  <c:v>6.882191780821918</c:v>
                </c:pt>
                <c:pt idx="991">
                  <c:v>6.8876712328767127</c:v>
                </c:pt>
                <c:pt idx="992">
                  <c:v>6.8958904109589039</c:v>
                </c:pt>
                <c:pt idx="993">
                  <c:v>6.9178082191780819</c:v>
                </c:pt>
                <c:pt idx="994">
                  <c:v>6.9232876712328766</c:v>
                </c:pt>
                <c:pt idx="995">
                  <c:v>6.9260273972602739</c:v>
                </c:pt>
                <c:pt idx="996">
                  <c:v>6.9315068493150687</c:v>
                </c:pt>
                <c:pt idx="997">
                  <c:v>6.934246575342466</c:v>
                </c:pt>
                <c:pt idx="998">
                  <c:v>6.9369863013698634</c:v>
                </c:pt>
                <c:pt idx="999">
                  <c:v>6.9452054794520546</c:v>
                </c:pt>
                <c:pt idx="1000">
                  <c:v>6.9506849315068493</c:v>
                </c:pt>
                <c:pt idx="1001">
                  <c:v>6.9534246575342467</c:v>
                </c:pt>
                <c:pt idx="1002">
                  <c:v>6.9589041095890414</c:v>
                </c:pt>
                <c:pt idx="1003">
                  <c:v>6.9698630136986299</c:v>
                </c:pt>
                <c:pt idx="1004">
                  <c:v>6.9753424657534246</c:v>
                </c:pt>
                <c:pt idx="1005">
                  <c:v>6.978082191780822</c:v>
                </c:pt>
                <c:pt idx="1006">
                  <c:v>6.9808219178082194</c:v>
                </c:pt>
                <c:pt idx="1007">
                  <c:v>6.9863013698630141</c:v>
                </c:pt>
                <c:pt idx="1008">
                  <c:v>6.9917808219178079</c:v>
                </c:pt>
                <c:pt idx="1009">
                  <c:v>6.9945205479452053</c:v>
                </c:pt>
                <c:pt idx="1010">
                  <c:v>6.9972602739726026</c:v>
                </c:pt>
                <c:pt idx="1011">
                  <c:v>7.0027397260273974</c:v>
                </c:pt>
                <c:pt idx="1012">
                  <c:v>7.0054794520547947</c:v>
                </c:pt>
                <c:pt idx="1013">
                  <c:v>7.0082191780821921</c:v>
                </c:pt>
                <c:pt idx="1014">
                  <c:v>7.0109589041095894</c:v>
                </c:pt>
                <c:pt idx="1015">
                  <c:v>7.0136986301369859</c:v>
                </c:pt>
                <c:pt idx="1016">
                  <c:v>7.0164383561643833</c:v>
                </c:pt>
                <c:pt idx="1017">
                  <c:v>7.0191780821917806</c:v>
                </c:pt>
                <c:pt idx="1018">
                  <c:v>7.021917808219178</c:v>
                </c:pt>
                <c:pt idx="1019">
                  <c:v>7.0246575342465754</c:v>
                </c:pt>
                <c:pt idx="1020">
                  <c:v>7.0273972602739727</c:v>
                </c:pt>
                <c:pt idx="1021">
                  <c:v>7.0301369863013701</c:v>
                </c:pt>
                <c:pt idx="1022">
                  <c:v>7.0328767123287674</c:v>
                </c:pt>
                <c:pt idx="1023">
                  <c:v>7.0383561643835613</c:v>
                </c:pt>
                <c:pt idx="1024">
                  <c:v>7.0410958904109586</c:v>
                </c:pt>
                <c:pt idx="1025">
                  <c:v>7.043835616438356</c:v>
                </c:pt>
                <c:pt idx="1026">
                  <c:v>7.0465753424657533</c:v>
                </c:pt>
                <c:pt idx="1027">
                  <c:v>7.0575342465753428</c:v>
                </c:pt>
                <c:pt idx="1028">
                  <c:v>7.0602739726027401</c:v>
                </c:pt>
                <c:pt idx="1029">
                  <c:v>7.0630136986301366</c:v>
                </c:pt>
                <c:pt idx="1030">
                  <c:v>7.0684931506849313</c:v>
                </c:pt>
                <c:pt idx="1031">
                  <c:v>7.0712328767123287</c:v>
                </c:pt>
                <c:pt idx="1032">
                  <c:v>7.0739726027397261</c:v>
                </c:pt>
                <c:pt idx="1033">
                  <c:v>7.0821917808219181</c:v>
                </c:pt>
                <c:pt idx="1034">
                  <c:v>7.087671232876712</c:v>
                </c:pt>
                <c:pt idx="1035">
                  <c:v>7.0904109589041093</c:v>
                </c:pt>
                <c:pt idx="1036">
                  <c:v>7.0931506849315067</c:v>
                </c:pt>
                <c:pt idx="1037">
                  <c:v>7.0986301369863014</c:v>
                </c:pt>
                <c:pt idx="1038">
                  <c:v>7.1013698630136988</c:v>
                </c:pt>
                <c:pt idx="1039">
                  <c:v>7.1068493150684935</c:v>
                </c:pt>
                <c:pt idx="1040">
                  <c:v>7.1123287671232873</c:v>
                </c:pt>
                <c:pt idx="1041">
                  <c:v>7.1205479452054794</c:v>
                </c:pt>
                <c:pt idx="1042">
                  <c:v>7.1260273972602741</c:v>
                </c:pt>
                <c:pt idx="1043">
                  <c:v>7.1287671232876715</c:v>
                </c:pt>
                <c:pt idx="1044">
                  <c:v>7.1315068493150688</c:v>
                </c:pt>
                <c:pt idx="1045">
                  <c:v>7.1342465753424653</c:v>
                </c:pt>
                <c:pt idx="1046">
                  <c:v>7.13972602739726</c:v>
                </c:pt>
                <c:pt idx="1047">
                  <c:v>7.1452054794520548</c:v>
                </c:pt>
                <c:pt idx="1048">
                  <c:v>7.1561643835616442</c:v>
                </c:pt>
                <c:pt idx="1049">
                  <c:v>7.1589041095890407</c:v>
                </c:pt>
                <c:pt idx="1050">
                  <c:v>7.161643835616438</c:v>
                </c:pt>
                <c:pt idx="1051">
                  <c:v>7.1643835616438354</c:v>
                </c:pt>
                <c:pt idx="1052">
                  <c:v>7.1698630136986301</c:v>
                </c:pt>
                <c:pt idx="1053">
                  <c:v>7.1753424657534248</c:v>
                </c:pt>
                <c:pt idx="1054">
                  <c:v>7.1780821917808222</c:v>
                </c:pt>
                <c:pt idx="1055">
                  <c:v>7.183561643835616</c:v>
                </c:pt>
                <c:pt idx="1056">
                  <c:v>7.2027397260273975</c:v>
                </c:pt>
                <c:pt idx="1057">
                  <c:v>7.2082191780821914</c:v>
                </c:pt>
                <c:pt idx="1058">
                  <c:v>7.2136986301369861</c:v>
                </c:pt>
                <c:pt idx="1059">
                  <c:v>7.2191780821917808</c:v>
                </c:pt>
                <c:pt idx="1060">
                  <c:v>7.2219178082191782</c:v>
                </c:pt>
                <c:pt idx="1061">
                  <c:v>7.2246575342465755</c:v>
                </c:pt>
                <c:pt idx="1062">
                  <c:v>7.2273972602739729</c:v>
                </c:pt>
                <c:pt idx="1063">
                  <c:v>7.2328767123287667</c:v>
                </c:pt>
                <c:pt idx="1064">
                  <c:v>7.2383561643835614</c:v>
                </c:pt>
                <c:pt idx="1065">
                  <c:v>7.2465753424657535</c:v>
                </c:pt>
                <c:pt idx="1066">
                  <c:v>7.2520547945205482</c:v>
                </c:pt>
                <c:pt idx="1067">
                  <c:v>7.2630136986301368</c:v>
                </c:pt>
                <c:pt idx="1068">
                  <c:v>7.2767123287671236</c:v>
                </c:pt>
                <c:pt idx="1069">
                  <c:v>7.2904109589041095</c:v>
                </c:pt>
                <c:pt idx="1070">
                  <c:v>7.2958904109589042</c:v>
                </c:pt>
                <c:pt idx="1071">
                  <c:v>7.3205479452054796</c:v>
                </c:pt>
                <c:pt idx="1072">
                  <c:v>7.3315068493150681</c:v>
                </c:pt>
                <c:pt idx="1073">
                  <c:v>7.3342465753424655</c:v>
                </c:pt>
                <c:pt idx="1074">
                  <c:v>7.3452054794520549</c:v>
                </c:pt>
                <c:pt idx="1075">
                  <c:v>7.3643835616438356</c:v>
                </c:pt>
                <c:pt idx="1076">
                  <c:v>7.3726027397260276</c:v>
                </c:pt>
                <c:pt idx="1077">
                  <c:v>7.397260273972603</c:v>
                </c:pt>
                <c:pt idx="1078">
                  <c:v>7.4136986301369863</c:v>
                </c:pt>
                <c:pt idx="1079">
                  <c:v>7.4164383561643836</c:v>
                </c:pt>
                <c:pt idx="1080">
                  <c:v>7.4219178082191783</c:v>
                </c:pt>
                <c:pt idx="1081">
                  <c:v>7.4246575342465757</c:v>
                </c:pt>
                <c:pt idx="1082">
                  <c:v>7.4273972602739722</c:v>
                </c:pt>
                <c:pt idx="1083">
                  <c:v>7.4328767123287669</c:v>
                </c:pt>
                <c:pt idx="1084">
                  <c:v>7.4383561643835616</c:v>
                </c:pt>
                <c:pt idx="1085">
                  <c:v>7.441095890410959</c:v>
                </c:pt>
                <c:pt idx="1086">
                  <c:v>7.4465753424657537</c:v>
                </c:pt>
                <c:pt idx="1087">
                  <c:v>7.4520547945205475</c:v>
                </c:pt>
                <c:pt idx="1088">
                  <c:v>7.4575342465753423</c:v>
                </c:pt>
                <c:pt idx="1089">
                  <c:v>7.4602739726027396</c:v>
                </c:pt>
                <c:pt idx="1090">
                  <c:v>7.4657534246575343</c:v>
                </c:pt>
                <c:pt idx="1091">
                  <c:v>7.4712328767123291</c:v>
                </c:pt>
                <c:pt idx="1092">
                  <c:v>7.4767123287671229</c:v>
                </c:pt>
                <c:pt idx="1093">
                  <c:v>7.484931506849315</c:v>
                </c:pt>
                <c:pt idx="1094">
                  <c:v>7.4876712328767123</c:v>
                </c:pt>
                <c:pt idx="1095">
                  <c:v>7.4904109589041097</c:v>
                </c:pt>
                <c:pt idx="1096">
                  <c:v>7.4958904109589044</c:v>
                </c:pt>
                <c:pt idx="1097">
                  <c:v>7.5013698630136982</c:v>
                </c:pt>
                <c:pt idx="1098">
                  <c:v>7.506849315068493</c:v>
                </c:pt>
                <c:pt idx="1099">
                  <c:v>7.5095890410958903</c:v>
                </c:pt>
                <c:pt idx="1100">
                  <c:v>7.515068493150685</c:v>
                </c:pt>
                <c:pt idx="1101">
                  <c:v>7.5205479452054798</c:v>
                </c:pt>
                <c:pt idx="1102">
                  <c:v>7.5260273972602736</c:v>
                </c:pt>
                <c:pt idx="1103">
                  <c:v>7.5287671232876709</c:v>
                </c:pt>
                <c:pt idx="1104">
                  <c:v>7.5342465753424657</c:v>
                </c:pt>
                <c:pt idx="1105">
                  <c:v>7.5397260273972604</c:v>
                </c:pt>
                <c:pt idx="1106">
                  <c:v>7.5452054794520551</c:v>
                </c:pt>
                <c:pt idx="1107">
                  <c:v>7.5506849315068489</c:v>
                </c:pt>
                <c:pt idx="1108">
                  <c:v>7.558904109589041</c:v>
                </c:pt>
                <c:pt idx="1109">
                  <c:v>7.5643835616438357</c:v>
                </c:pt>
                <c:pt idx="1110">
                  <c:v>7.5726027397260278</c:v>
                </c:pt>
                <c:pt idx="1111">
                  <c:v>7.5780821917808217</c:v>
                </c:pt>
                <c:pt idx="1112">
                  <c:v>7.5835616438356164</c:v>
                </c:pt>
                <c:pt idx="1113">
                  <c:v>7.5890410958904111</c:v>
                </c:pt>
                <c:pt idx="1114">
                  <c:v>7.5917808219178085</c:v>
                </c:pt>
                <c:pt idx="1115">
                  <c:v>7.5945205479452058</c:v>
                </c:pt>
                <c:pt idx="1116">
                  <c:v>7.602739726027397</c:v>
                </c:pt>
                <c:pt idx="1117">
                  <c:v>7.6082191780821917</c:v>
                </c:pt>
                <c:pt idx="1118">
                  <c:v>7.6136986301369864</c:v>
                </c:pt>
                <c:pt idx="1119">
                  <c:v>7.6164383561643838</c:v>
                </c:pt>
                <c:pt idx="1120">
                  <c:v>7.6191780821917812</c:v>
                </c:pt>
                <c:pt idx="1121">
                  <c:v>7.6219178082191785</c:v>
                </c:pt>
                <c:pt idx="1122">
                  <c:v>7.6273972602739724</c:v>
                </c:pt>
                <c:pt idx="1123">
                  <c:v>7.6383561643835618</c:v>
                </c:pt>
                <c:pt idx="1124">
                  <c:v>7.6410958904109592</c:v>
                </c:pt>
                <c:pt idx="1125">
                  <c:v>7.646575342465753</c:v>
                </c:pt>
                <c:pt idx="1126">
                  <c:v>7.6520547945205477</c:v>
                </c:pt>
                <c:pt idx="1127">
                  <c:v>7.6602739726027398</c:v>
                </c:pt>
                <c:pt idx="1128">
                  <c:v>7.6630136986301371</c:v>
                </c:pt>
                <c:pt idx="1129">
                  <c:v>7.6657534246575345</c:v>
                </c:pt>
                <c:pt idx="1130">
                  <c:v>7.6712328767123283</c:v>
                </c:pt>
                <c:pt idx="1131">
                  <c:v>7.6767123287671231</c:v>
                </c:pt>
                <c:pt idx="1132">
                  <c:v>7.6794520547945204</c:v>
                </c:pt>
                <c:pt idx="1133">
                  <c:v>7.6821917808219178</c:v>
                </c:pt>
                <c:pt idx="1134">
                  <c:v>7.6849315068493151</c:v>
                </c:pt>
                <c:pt idx="1135">
                  <c:v>7.6904109589041099</c:v>
                </c:pt>
                <c:pt idx="1136">
                  <c:v>7.6958904109589037</c:v>
                </c:pt>
                <c:pt idx="1137">
                  <c:v>7.7041095890410958</c:v>
                </c:pt>
                <c:pt idx="1138">
                  <c:v>7.7095890410958905</c:v>
                </c:pt>
                <c:pt idx="1139">
                  <c:v>7.7150684931506852</c:v>
                </c:pt>
                <c:pt idx="1140">
                  <c:v>7.7260273972602738</c:v>
                </c:pt>
                <c:pt idx="1141">
                  <c:v>7.7287671232876711</c:v>
                </c:pt>
                <c:pt idx="1142">
                  <c:v>7.7342465753424658</c:v>
                </c:pt>
                <c:pt idx="1143">
                  <c:v>7.7424657534246579</c:v>
                </c:pt>
                <c:pt idx="1144">
                  <c:v>7.7479452054794518</c:v>
                </c:pt>
                <c:pt idx="1145">
                  <c:v>7.7726027397260271</c:v>
                </c:pt>
                <c:pt idx="1146">
                  <c:v>7.7780821917808218</c:v>
                </c:pt>
                <c:pt idx="1147">
                  <c:v>7.7863013698630139</c:v>
                </c:pt>
                <c:pt idx="1148">
                  <c:v>7.816438356164384</c:v>
                </c:pt>
                <c:pt idx="1149">
                  <c:v>7.8191780821917805</c:v>
                </c:pt>
                <c:pt idx="1150">
                  <c:v>7.8219178082191778</c:v>
                </c:pt>
                <c:pt idx="1151">
                  <c:v>7.838356164383562</c:v>
                </c:pt>
                <c:pt idx="1152">
                  <c:v>7.8575342465753426</c:v>
                </c:pt>
                <c:pt idx="1153">
                  <c:v>7.86027397260274</c:v>
                </c:pt>
                <c:pt idx="1154">
                  <c:v>7.8657534246575347</c:v>
                </c:pt>
                <c:pt idx="1155">
                  <c:v>7.8794520547945206</c:v>
                </c:pt>
                <c:pt idx="1156">
                  <c:v>7.8849315068493153</c:v>
                </c:pt>
                <c:pt idx="1157">
                  <c:v>7.8958904109589039</c:v>
                </c:pt>
                <c:pt idx="1158">
                  <c:v>7.9013698630136986</c:v>
                </c:pt>
                <c:pt idx="1159">
                  <c:v>7.904109589041096</c:v>
                </c:pt>
                <c:pt idx="1160">
                  <c:v>7.9068493150684933</c:v>
                </c:pt>
                <c:pt idx="1161">
                  <c:v>7.9205479452054792</c:v>
                </c:pt>
                <c:pt idx="1162">
                  <c:v>7.9232876712328766</c:v>
                </c:pt>
                <c:pt idx="1163">
                  <c:v>7.9260273972602739</c:v>
                </c:pt>
                <c:pt idx="1164">
                  <c:v>7.9287671232876713</c:v>
                </c:pt>
                <c:pt idx="1165">
                  <c:v>7.934246575342466</c:v>
                </c:pt>
                <c:pt idx="1166">
                  <c:v>7.9369863013698634</c:v>
                </c:pt>
                <c:pt idx="1167">
                  <c:v>7.9397260273972599</c:v>
                </c:pt>
                <c:pt idx="1168">
                  <c:v>7.9424657534246572</c:v>
                </c:pt>
                <c:pt idx="1169">
                  <c:v>7.9452054794520546</c:v>
                </c:pt>
                <c:pt idx="1170">
                  <c:v>7.9534246575342467</c:v>
                </c:pt>
                <c:pt idx="1171">
                  <c:v>7.9698630136986299</c:v>
                </c:pt>
                <c:pt idx="1172">
                  <c:v>7.9726027397260273</c:v>
                </c:pt>
                <c:pt idx="1173">
                  <c:v>7.9753424657534246</c:v>
                </c:pt>
                <c:pt idx="1174">
                  <c:v>7.978082191780822</c:v>
                </c:pt>
                <c:pt idx="1175">
                  <c:v>7.9835616438356167</c:v>
                </c:pt>
                <c:pt idx="1176">
                  <c:v>7.9863013698630141</c:v>
                </c:pt>
                <c:pt idx="1177">
                  <c:v>7.9890410958904106</c:v>
                </c:pt>
                <c:pt idx="1178">
                  <c:v>7.9917808219178079</c:v>
                </c:pt>
                <c:pt idx="1179">
                  <c:v>7.9945205479452053</c:v>
                </c:pt>
                <c:pt idx="1180">
                  <c:v>7.9972602739726026</c:v>
                </c:pt>
                <c:pt idx="1181">
                  <c:v>8.0082191780821912</c:v>
                </c:pt>
                <c:pt idx="1182">
                  <c:v>8.0109589041095894</c:v>
                </c:pt>
                <c:pt idx="1183">
                  <c:v>8.0136986301369859</c:v>
                </c:pt>
                <c:pt idx="1184">
                  <c:v>8.0191780821917806</c:v>
                </c:pt>
                <c:pt idx="1185">
                  <c:v>8.0301369863013701</c:v>
                </c:pt>
                <c:pt idx="1186">
                  <c:v>8.0356164383561648</c:v>
                </c:pt>
                <c:pt idx="1187">
                  <c:v>8.0383561643835613</c:v>
                </c:pt>
                <c:pt idx="1188">
                  <c:v>8.0465753424657542</c:v>
                </c:pt>
                <c:pt idx="1189">
                  <c:v>8.0575342465753419</c:v>
                </c:pt>
                <c:pt idx="1190">
                  <c:v>8.0602739726027401</c:v>
                </c:pt>
                <c:pt idx="1191">
                  <c:v>8.0630136986301366</c:v>
                </c:pt>
                <c:pt idx="1192">
                  <c:v>8.0657534246575349</c:v>
                </c:pt>
                <c:pt idx="1193">
                  <c:v>8.0712328767123296</c:v>
                </c:pt>
                <c:pt idx="1194">
                  <c:v>8.0849315068493155</c:v>
                </c:pt>
                <c:pt idx="1195">
                  <c:v>8.0904109589041102</c:v>
                </c:pt>
                <c:pt idx="1196">
                  <c:v>8.1205479452054803</c:v>
                </c:pt>
                <c:pt idx="1197">
                  <c:v>8.1232876712328768</c:v>
                </c:pt>
                <c:pt idx="1198">
                  <c:v>8.1260273972602732</c:v>
                </c:pt>
                <c:pt idx="1199">
                  <c:v>8.1287671232876715</c:v>
                </c:pt>
                <c:pt idx="1200">
                  <c:v>8.1342465753424662</c:v>
                </c:pt>
                <c:pt idx="1201">
                  <c:v>8.1369863013698627</c:v>
                </c:pt>
                <c:pt idx="1202">
                  <c:v>8.1452054794520556</c:v>
                </c:pt>
                <c:pt idx="1203">
                  <c:v>8.1589041095890416</c:v>
                </c:pt>
                <c:pt idx="1204">
                  <c:v>8.169863013698631</c:v>
                </c:pt>
                <c:pt idx="1205">
                  <c:v>8.1726027397260275</c:v>
                </c:pt>
                <c:pt idx="1206">
                  <c:v>8.1753424657534239</c:v>
                </c:pt>
                <c:pt idx="1207">
                  <c:v>8.1780821917808222</c:v>
                </c:pt>
                <c:pt idx="1208">
                  <c:v>8.1835616438356169</c:v>
                </c:pt>
                <c:pt idx="1209">
                  <c:v>8.1863013698630134</c:v>
                </c:pt>
                <c:pt idx="1210">
                  <c:v>8.1917808219178081</c:v>
                </c:pt>
                <c:pt idx="1211">
                  <c:v>8.1972602739726028</c:v>
                </c:pt>
                <c:pt idx="1212">
                  <c:v>8.2027397260273975</c:v>
                </c:pt>
                <c:pt idx="1213">
                  <c:v>8.2082191780821923</c:v>
                </c:pt>
                <c:pt idx="1214">
                  <c:v>8.2109589041095887</c:v>
                </c:pt>
                <c:pt idx="1215">
                  <c:v>8.2219178082191782</c:v>
                </c:pt>
                <c:pt idx="1216">
                  <c:v>8.2246575342465746</c:v>
                </c:pt>
                <c:pt idx="1217">
                  <c:v>8.2273972602739729</c:v>
                </c:pt>
                <c:pt idx="1218">
                  <c:v>8.2301369863013694</c:v>
                </c:pt>
                <c:pt idx="1219">
                  <c:v>8.2328767123287676</c:v>
                </c:pt>
                <c:pt idx="1220">
                  <c:v>8.2356164383561641</c:v>
                </c:pt>
                <c:pt idx="1221">
                  <c:v>8.2383561643835623</c:v>
                </c:pt>
                <c:pt idx="1222">
                  <c:v>8.2410958904109588</c:v>
                </c:pt>
                <c:pt idx="1223">
                  <c:v>8.2547945205479447</c:v>
                </c:pt>
                <c:pt idx="1224">
                  <c:v>8.2602739726027394</c:v>
                </c:pt>
                <c:pt idx="1225">
                  <c:v>8.2657534246575342</c:v>
                </c:pt>
                <c:pt idx="1226">
                  <c:v>8.2739726027397253</c:v>
                </c:pt>
                <c:pt idx="1227">
                  <c:v>8.2767123287671236</c:v>
                </c:pt>
                <c:pt idx="1228">
                  <c:v>8.2794520547945201</c:v>
                </c:pt>
                <c:pt idx="1229">
                  <c:v>8.2849315068493148</c:v>
                </c:pt>
                <c:pt idx="1230">
                  <c:v>8.2904109589041095</c:v>
                </c:pt>
                <c:pt idx="1231">
                  <c:v>8.293150684931506</c:v>
                </c:pt>
                <c:pt idx="1232">
                  <c:v>8.2958904109589042</c:v>
                </c:pt>
                <c:pt idx="1233">
                  <c:v>8.3041095890410954</c:v>
                </c:pt>
                <c:pt idx="1234">
                  <c:v>8.3150684931506849</c:v>
                </c:pt>
                <c:pt idx="1235">
                  <c:v>8.3287671232876708</c:v>
                </c:pt>
                <c:pt idx="1236">
                  <c:v>8.3369863013698637</c:v>
                </c:pt>
                <c:pt idx="1237">
                  <c:v>8.3479452054794514</c:v>
                </c:pt>
                <c:pt idx="1238">
                  <c:v>8.3534246575342461</c:v>
                </c:pt>
                <c:pt idx="1239">
                  <c:v>8.3561643835616444</c:v>
                </c:pt>
                <c:pt idx="1240">
                  <c:v>8.3589041095890408</c:v>
                </c:pt>
                <c:pt idx="1241">
                  <c:v>8.3616438356164391</c:v>
                </c:pt>
                <c:pt idx="1242">
                  <c:v>8.367123287671232</c:v>
                </c:pt>
                <c:pt idx="1243">
                  <c:v>8.3726027397260268</c:v>
                </c:pt>
                <c:pt idx="1244">
                  <c:v>8.3808219178082197</c:v>
                </c:pt>
                <c:pt idx="1245">
                  <c:v>8.3835616438356162</c:v>
                </c:pt>
                <c:pt idx="1246">
                  <c:v>8.3863013698630144</c:v>
                </c:pt>
                <c:pt idx="1247">
                  <c:v>8.4219178082191775</c:v>
                </c:pt>
                <c:pt idx="1248">
                  <c:v>8.4246575342465757</c:v>
                </c:pt>
                <c:pt idx="1249">
                  <c:v>8.4301369863013704</c:v>
                </c:pt>
                <c:pt idx="1250">
                  <c:v>8.4356164383561651</c:v>
                </c:pt>
                <c:pt idx="1251">
                  <c:v>8.4410958904109581</c:v>
                </c:pt>
                <c:pt idx="1252">
                  <c:v>8.4493150684931511</c:v>
                </c:pt>
                <c:pt idx="1253">
                  <c:v>8.4547945205479458</c:v>
                </c:pt>
                <c:pt idx="1254">
                  <c:v>8.4602739726027405</c:v>
                </c:pt>
                <c:pt idx="1255">
                  <c:v>8.4657534246575334</c:v>
                </c:pt>
                <c:pt idx="1256">
                  <c:v>8.4684931506849317</c:v>
                </c:pt>
                <c:pt idx="1257">
                  <c:v>8.4739726027397264</c:v>
                </c:pt>
                <c:pt idx="1258">
                  <c:v>8.493150684931507</c:v>
                </c:pt>
                <c:pt idx="1259">
                  <c:v>8.4958904109589035</c:v>
                </c:pt>
                <c:pt idx="1260">
                  <c:v>8.4986301369863018</c:v>
                </c:pt>
                <c:pt idx="1261">
                  <c:v>8.5013698630136982</c:v>
                </c:pt>
                <c:pt idx="1262">
                  <c:v>8.5041095890410965</c:v>
                </c:pt>
                <c:pt idx="1263">
                  <c:v>8.5095890410958912</c:v>
                </c:pt>
                <c:pt idx="1264">
                  <c:v>8.5123287671232877</c:v>
                </c:pt>
                <c:pt idx="1265">
                  <c:v>8.5150684931506841</c:v>
                </c:pt>
                <c:pt idx="1266">
                  <c:v>8.5178082191780824</c:v>
                </c:pt>
                <c:pt idx="1267">
                  <c:v>8.5232876712328771</c:v>
                </c:pt>
                <c:pt idx="1268">
                  <c:v>8.5287671232876718</c:v>
                </c:pt>
                <c:pt idx="1269">
                  <c:v>8.5342465753424666</c:v>
                </c:pt>
                <c:pt idx="1270">
                  <c:v>8.536986301369863</c:v>
                </c:pt>
                <c:pt idx="1271">
                  <c:v>8.5397260273972595</c:v>
                </c:pt>
                <c:pt idx="1272">
                  <c:v>8.5424657534246577</c:v>
                </c:pt>
                <c:pt idx="1273">
                  <c:v>8.5452054794520542</c:v>
                </c:pt>
                <c:pt idx="1274">
                  <c:v>8.5479452054794525</c:v>
                </c:pt>
                <c:pt idx="1275">
                  <c:v>8.5506849315068489</c:v>
                </c:pt>
                <c:pt idx="1276">
                  <c:v>8.5534246575342472</c:v>
                </c:pt>
                <c:pt idx="1277">
                  <c:v>8.5589041095890419</c:v>
                </c:pt>
                <c:pt idx="1278">
                  <c:v>8.5616438356164384</c:v>
                </c:pt>
                <c:pt idx="1279">
                  <c:v>8.5671232876712331</c:v>
                </c:pt>
                <c:pt idx="1280">
                  <c:v>8.5726027397260278</c:v>
                </c:pt>
                <c:pt idx="1281">
                  <c:v>8.580821917808219</c:v>
                </c:pt>
                <c:pt idx="1282">
                  <c:v>8.5863013698630137</c:v>
                </c:pt>
                <c:pt idx="1283">
                  <c:v>8.5917808219178085</c:v>
                </c:pt>
                <c:pt idx="1284">
                  <c:v>8.6</c:v>
                </c:pt>
                <c:pt idx="1285">
                  <c:v>8.6054794520547944</c:v>
                </c:pt>
                <c:pt idx="1286">
                  <c:v>8.6109589041095891</c:v>
                </c:pt>
                <c:pt idx="1287">
                  <c:v>8.6164383561643838</c:v>
                </c:pt>
                <c:pt idx="1288">
                  <c:v>8.6219178082191785</c:v>
                </c:pt>
                <c:pt idx="1289">
                  <c:v>8.624657534246575</c:v>
                </c:pt>
                <c:pt idx="1290">
                  <c:v>8.6273972602739732</c:v>
                </c:pt>
                <c:pt idx="1291">
                  <c:v>8.6301369863013697</c:v>
                </c:pt>
                <c:pt idx="1292">
                  <c:v>8.6356164383561644</c:v>
                </c:pt>
                <c:pt idx="1293">
                  <c:v>8.6493150684931503</c:v>
                </c:pt>
                <c:pt idx="1294">
                  <c:v>8.6547945205479451</c:v>
                </c:pt>
                <c:pt idx="1295">
                  <c:v>8.6575342465753433</c:v>
                </c:pt>
                <c:pt idx="1296">
                  <c:v>8.668493150684931</c:v>
                </c:pt>
                <c:pt idx="1297">
                  <c:v>8.6712328767123292</c:v>
                </c:pt>
                <c:pt idx="1298">
                  <c:v>8.6739726027397257</c:v>
                </c:pt>
                <c:pt idx="1299">
                  <c:v>8.6794520547945204</c:v>
                </c:pt>
                <c:pt idx="1300">
                  <c:v>8.6986301369863011</c:v>
                </c:pt>
                <c:pt idx="1301">
                  <c:v>8.7150684931506852</c:v>
                </c:pt>
                <c:pt idx="1302">
                  <c:v>8.7178082191780817</c:v>
                </c:pt>
                <c:pt idx="1303">
                  <c:v>8.7232876712328764</c:v>
                </c:pt>
                <c:pt idx="1304">
                  <c:v>8.7287671232876711</c:v>
                </c:pt>
                <c:pt idx="1305">
                  <c:v>8.7369863013698623</c:v>
                </c:pt>
                <c:pt idx="1306">
                  <c:v>8.742465753424657</c:v>
                </c:pt>
                <c:pt idx="1307">
                  <c:v>8.7479452054794518</c:v>
                </c:pt>
                <c:pt idx="1308">
                  <c:v>8.7616438356164377</c:v>
                </c:pt>
                <c:pt idx="1309">
                  <c:v>8.7671232876712324</c:v>
                </c:pt>
                <c:pt idx="1310">
                  <c:v>8.7835616438356166</c:v>
                </c:pt>
                <c:pt idx="1311">
                  <c:v>8.786301369863013</c:v>
                </c:pt>
                <c:pt idx="1312">
                  <c:v>8.7917808219178077</c:v>
                </c:pt>
                <c:pt idx="1313">
                  <c:v>8.7972602739726025</c:v>
                </c:pt>
                <c:pt idx="1314">
                  <c:v>8.8000000000000007</c:v>
                </c:pt>
                <c:pt idx="1315">
                  <c:v>8.8054794520547937</c:v>
                </c:pt>
                <c:pt idx="1316">
                  <c:v>8.8246575342465761</c:v>
                </c:pt>
                <c:pt idx="1317">
                  <c:v>8.8356164383561637</c:v>
                </c:pt>
                <c:pt idx="1318">
                  <c:v>8.8465753424657532</c:v>
                </c:pt>
                <c:pt idx="1319">
                  <c:v>8.8493150684931514</c:v>
                </c:pt>
                <c:pt idx="1320">
                  <c:v>8.8547945205479444</c:v>
                </c:pt>
                <c:pt idx="1321">
                  <c:v>8.8657534246575338</c:v>
                </c:pt>
                <c:pt idx="1322">
                  <c:v>8.868493150684932</c:v>
                </c:pt>
                <c:pt idx="1323">
                  <c:v>8.8794520547945197</c:v>
                </c:pt>
                <c:pt idx="1324">
                  <c:v>8.8849315068493144</c:v>
                </c:pt>
                <c:pt idx="1325">
                  <c:v>8.8904109589041092</c:v>
                </c:pt>
                <c:pt idx="1326">
                  <c:v>8.8931506849315074</c:v>
                </c:pt>
                <c:pt idx="1327">
                  <c:v>8.8986301369863021</c:v>
                </c:pt>
                <c:pt idx="1328">
                  <c:v>8.9041095890410951</c:v>
                </c:pt>
                <c:pt idx="1329">
                  <c:v>8.9095890410958898</c:v>
                </c:pt>
                <c:pt idx="1330">
                  <c:v>8.912328767123288</c:v>
                </c:pt>
                <c:pt idx="1331">
                  <c:v>8.9150684931506845</c:v>
                </c:pt>
                <c:pt idx="1332">
                  <c:v>8.9178082191780828</c:v>
                </c:pt>
                <c:pt idx="1333">
                  <c:v>8.9287671232876704</c:v>
                </c:pt>
                <c:pt idx="1334">
                  <c:v>8.9342465753424651</c:v>
                </c:pt>
                <c:pt idx="1335">
                  <c:v>8.9397260273972599</c:v>
                </c:pt>
                <c:pt idx="1336">
                  <c:v>8.9479452054794528</c:v>
                </c:pt>
                <c:pt idx="1337">
                  <c:v>8.9506849315068493</c:v>
                </c:pt>
                <c:pt idx="1338">
                  <c:v>8.9534246575342458</c:v>
                </c:pt>
                <c:pt idx="1339">
                  <c:v>8.9616438356164387</c:v>
                </c:pt>
                <c:pt idx="1340">
                  <c:v>8.9643835616438352</c:v>
                </c:pt>
                <c:pt idx="1341">
                  <c:v>8.9698630136986299</c:v>
                </c:pt>
                <c:pt idx="1342">
                  <c:v>8.9726027397260282</c:v>
                </c:pt>
                <c:pt idx="1343">
                  <c:v>8.9780821917808211</c:v>
                </c:pt>
                <c:pt idx="1344">
                  <c:v>8.9808219178082194</c:v>
                </c:pt>
                <c:pt idx="1345">
                  <c:v>8.9863013698630141</c:v>
                </c:pt>
                <c:pt idx="1346">
                  <c:v>8.9917808219178088</c:v>
                </c:pt>
                <c:pt idx="1347">
                  <c:v>8.9972602739726035</c:v>
                </c:pt>
                <c:pt idx="1348">
                  <c:v>9.0109589041095894</c:v>
                </c:pt>
                <c:pt idx="1349">
                  <c:v>9.0136986301369859</c:v>
                </c:pt>
                <c:pt idx="1350">
                  <c:v>9.0164383561643842</c:v>
                </c:pt>
                <c:pt idx="1351">
                  <c:v>9.0191780821917806</c:v>
                </c:pt>
                <c:pt idx="1352">
                  <c:v>9.0219178082191789</c:v>
                </c:pt>
                <c:pt idx="1353">
                  <c:v>9.0246575342465754</c:v>
                </c:pt>
                <c:pt idx="1354">
                  <c:v>9.0356164383561648</c:v>
                </c:pt>
                <c:pt idx="1355">
                  <c:v>9.043835616438356</c:v>
                </c:pt>
                <c:pt idx="1356">
                  <c:v>9.0520547945205472</c:v>
                </c:pt>
                <c:pt idx="1357">
                  <c:v>9.0547945205479454</c:v>
                </c:pt>
                <c:pt idx="1358">
                  <c:v>9.0602739726027401</c:v>
                </c:pt>
                <c:pt idx="1359">
                  <c:v>9.0657534246575349</c:v>
                </c:pt>
                <c:pt idx="1360">
                  <c:v>9.0712328767123296</c:v>
                </c:pt>
                <c:pt idx="1361">
                  <c:v>9.0739726027397261</c:v>
                </c:pt>
                <c:pt idx="1362">
                  <c:v>9.0794520547945208</c:v>
                </c:pt>
                <c:pt idx="1363">
                  <c:v>9.087671232876712</c:v>
                </c:pt>
                <c:pt idx="1364">
                  <c:v>9.0931506849315067</c:v>
                </c:pt>
                <c:pt idx="1365">
                  <c:v>9.1342465753424662</c:v>
                </c:pt>
                <c:pt idx="1366">
                  <c:v>9.1369863013698627</c:v>
                </c:pt>
                <c:pt idx="1367">
                  <c:v>9.1397260273972609</c:v>
                </c:pt>
                <c:pt idx="1368">
                  <c:v>9.1424657534246574</c:v>
                </c:pt>
                <c:pt idx="1369">
                  <c:v>9.1589041095890416</c:v>
                </c:pt>
                <c:pt idx="1370">
                  <c:v>9.161643835616438</c:v>
                </c:pt>
                <c:pt idx="1371">
                  <c:v>9.169863013698631</c:v>
                </c:pt>
                <c:pt idx="1372">
                  <c:v>9.1726027397260275</c:v>
                </c:pt>
                <c:pt idx="1373">
                  <c:v>9.1753424657534239</c:v>
                </c:pt>
                <c:pt idx="1374">
                  <c:v>9.1780821917808222</c:v>
                </c:pt>
                <c:pt idx="1375">
                  <c:v>9.1808219178082187</c:v>
                </c:pt>
                <c:pt idx="1376">
                  <c:v>9.1863013698630134</c:v>
                </c:pt>
                <c:pt idx="1377">
                  <c:v>9.1890410958904116</c:v>
                </c:pt>
                <c:pt idx="1378">
                  <c:v>9.1945205479452063</c:v>
                </c:pt>
                <c:pt idx="1379">
                  <c:v>9.2109589041095887</c:v>
                </c:pt>
                <c:pt idx="1380">
                  <c:v>9.213698630136987</c:v>
                </c:pt>
                <c:pt idx="1381">
                  <c:v>9.2164383561643834</c:v>
                </c:pt>
                <c:pt idx="1382">
                  <c:v>9.2191780821917817</c:v>
                </c:pt>
                <c:pt idx="1383">
                  <c:v>9.2219178082191782</c:v>
                </c:pt>
                <c:pt idx="1384">
                  <c:v>9.2246575342465746</c:v>
                </c:pt>
                <c:pt idx="1385">
                  <c:v>9.2273972602739729</c:v>
                </c:pt>
                <c:pt idx="1386">
                  <c:v>9.2301369863013694</c:v>
                </c:pt>
                <c:pt idx="1387">
                  <c:v>9.2356164383561641</c:v>
                </c:pt>
                <c:pt idx="1388">
                  <c:v>9.2383561643835623</c:v>
                </c:pt>
                <c:pt idx="1389">
                  <c:v>9.2438356164383571</c:v>
                </c:pt>
                <c:pt idx="1390">
                  <c:v>9.2630136986301377</c:v>
                </c:pt>
                <c:pt idx="1391">
                  <c:v>9.3123287671232884</c:v>
                </c:pt>
                <c:pt idx="1392">
                  <c:v>9.3150684931506849</c:v>
                </c:pt>
                <c:pt idx="1393">
                  <c:v>9.3178082191780813</c:v>
                </c:pt>
                <c:pt idx="1394">
                  <c:v>9.3260273972602743</c:v>
                </c:pt>
                <c:pt idx="1395">
                  <c:v>9.331506849315069</c:v>
                </c:pt>
                <c:pt idx="1396">
                  <c:v>9.3369863013698637</c:v>
                </c:pt>
                <c:pt idx="1397">
                  <c:v>9.3506849315068497</c:v>
                </c:pt>
                <c:pt idx="1398">
                  <c:v>9.3561643835616444</c:v>
                </c:pt>
                <c:pt idx="1399">
                  <c:v>9.3589041095890408</c:v>
                </c:pt>
                <c:pt idx="1400">
                  <c:v>9.3616438356164391</c:v>
                </c:pt>
                <c:pt idx="1401">
                  <c:v>9.3643835616438356</c:v>
                </c:pt>
                <c:pt idx="1402">
                  <c:v>9.375342465753425</c:v>
                </c:pt>
                <c:pt idx="1403">
                  <c:v>9.3780821917808215</c:v>
                </c:pt>
                <c:pt idx="1404">
                  <c:v>9.3808219178082197</c:v>
                </c:pt>
                <c:pt idx="1405">
                  <c:v>9.3863013698630144</c:v>
                </c:pt>
                <c:pt idx="1406">
                  <c:v>9.3945205479452056</c:v>
                </c:pt>
                <c:pt idx="1407">
                  <c:v>9.4</c:v>
                </c:pt>
                <c:pt idx="1408">
                  <c:v>9.4301369863013704</c:v>
                </c:pt>
                <c:pt idx="1409">
                  <c:v>9.4356164383561651</c:v>
                </c:pt>
                <c:pt idx="1410">
                  <c:v>9.4383561643835616</c:v>
                </c:pt>
                <c:pt idx="1411">
                  <c:v>9.4438356164383563</c:v>
                </c:pt>
                <c:pt idx="1412">
                  <c:v>9.4493150684931511</c:v>
                </c:pt>
                <c:pt idx="1413">
                  <c:v>9.4520547945205475</c:v>
                </c:pt>
                <c:pt idx="1414">
                  <c:v>9.4547945205479458</c:v>
                </c:pt>
                <c:pt idx="1415">
                  <c:v>9.4575342465753423</c:v>
                </c:pt>
                <c:pt idx="1416">
                  <c:v>9.4602739726027405</c:v>
                </c:pt>
                <c:pt idx="1417">
                  <c:v>9.463013698630137</c:v>
                </c:pt>
                <c:pt idx="1418">
                  <c:v>9.4684931506849317</c:v>
                </c:pt>
                <c:pt idx="1419">
                  <c:v>9.4739726027397264</c:v>
                </c:pt>
                <c:pt idx="1420">
                  <c:v>9.4794520547945211</c:v>
                </c:pt>
                <c:pt idx="1421">
                  <c:v>9.4821917808219176</c:v>
                </c:pt>
                <c:pt idx="1422">
                  <c:v>9.4876712328767123</c:v>
                </c:pt>
                <c:pt idx="1423">
                  <c:v>9.493150684931507</c:v>
                </c:pt>
                <c:pt idx="1424">
                  <c:v>9.4958904109589035</c:v>
                </c:pt>
                <c:pt idx="1425">
                  <c:v>9.5013698630136982</c:v>
                </c:pt>
                <c:pt idx="1426">
                  <c:v>9.5041095890410965</c:v>
                </c:pt>
                <c:pt idx="1427">
                  <c:v>9.506849315068493</c:v>
                </c:pt>
                <c:pt idx="1428">
                  <c:v>9.5123287671232877</c:v>
                </c:pt>
                <c:pt idx="1429">
                  <c:v>9.5150684931506841</c:v>
                </c:pt>
                <c:pt idx="1430">
                  <c:v>9.5178082191780824</c:v>
                </c:pt>
                <c:pt idx="1431">
                  <c:v>9.5205479452054789</c:v>
                </c:pt>
                <c:pt idx="1432">
                  <c:v>9.5232876712328771</c:v>
                </c:pt>
                <c:pt idx="1433">
                  <c:v>9.5260273972602736</c:v>
                </c:pt>
                <c:pt idx="1434">
                  <c:v>9.5315068493150683</c:v>
                </c:pt>
                <c:pt idx="1435">
                  <c:v>9.536986301369863</c:v>
                </c:pt>
                <c:pt idx="1436">
                  <c:v>9.5506849315068489</c:v>
                </c:pt>
                <c:pt idx="1437">
                  <c:v>9.5561643835616437</c:v>
                </c:pt>
                <c:pt idx="1438">
                  <c:v>9.5726027397260278</c:v>
                </c:pt>
                <c:pt idx="1439">
                  <c:v>9.5753424657534243</c:v>
                </c:pt>
                <c:pt idx="1440">
                  <c:v>9.580821917808219</c:v>
                </c:pt>
                <c:pt idx="1441">
                  <c:v>9.5945205479452049</c:v>
                </c:pt>
                <c:pt idx="1442">
                  <c:v>9.6</c:v>
                </c:pt>
                <c:pt idx="1443">
                  <c:v>9.6191780821917803</c:v>
                </c:pt>
                <c:pt idx="1444">
                  <c:v>9.624657534246575</c:v>
                </c:pt>
                <c:pt idx="1445">
                  <c:v>9.6383561643835609</c:v>
                </c:pt>
                <c:pt idx="1446">
                  <c:v>9.6438356164383556</c:v>
                </c:pt>
                <c:pt idx="1447">
                  <c:v>9.6575342465753433</c:v>
                </c:pt>
                <c:pt idx="1448">
                  <c:v>9.6630136986301363</c:v>
                </c:pt>
                <c:pt idx="1449">
                  <c:v>9.668493150684931</c:v>
                </c:pt>
                <c:pt idx="1450">
                  <c:v>9.6712328767123292</c:v>
                </c:pt>
                <c:pt idx="1451">
                  <c:v>9.6739726027397257</c:v>
                </c:pt>
                <c:pt idx="1452">
                  <c:v>9.6767123287671239</c:v>
                </c:pt>
                <c:pt idx="1453">
                  <c:v>9.6794520547945204</c:v>
                </c:pt>
                <c:pt idx="1454">
                  <c:v>9.6821917808219187</c:v>
                </c:pt>
                <c:pt idx="1455">
                  <c:v>9.6876712328767116</c:v>
                </c:pt>
                <c:pt idx="1456">
                  <c:v>9.706849315068494</c:v>
                </c:pt>
                <c:pt idx="1457">
                  <c:v>9.7205479452054799</c:v>
                </c:pt>
                <c:pt idx="1458">
                  <c:v>9.7260273972602747</c:v>
                </c:pt>
                <c:pt idx="1459">
                  <c:v>9.7342465753424658</c:v>
                </c:pt>
                <c:pt idx="1460">
                  <c:v>9.7369863013698623</c:v>
                </c:pt>
                <c:pt idx="1461">
                  <c:v>9.742465753424657</c:v>
                </c:pt>
                <c:pt idx="1462">
                  <c:v>9.7452054794520553</c:v>
                </c:pt>
                <c:pt idx="1463">
                  <c:v>9.75068493150685</c:v>
                </c:pt>
                <c:pt idx="1464">
                  <c:v>9.7643835616438359</c:v>
                </c:pt>
                <c:pt idx="1465">
                  <c:v>9.7671232876712324</c:v>
                </c:pt>
                <c:pt idx="1466">
                  <c:v>9.7698630136986306</c:v>
                </c:pt>
                <c:pt idx="1467">
                  <c:v>9.7753424657534254</c:v>
                </c:pt>
                <c:pt idx="1468">
                  <c:v>9.7808219178082183</c:v>
                </c:pt>
                <c:pt idx="1469">
                  <c:v>9.786301369863013</c:v>
                </c:pt>
                <c:pt idx="1470">
                  <c:v>9.7890410958904113</c:v>
                </c:pt>
                <c:pt idx="1471">
                  <c:v>9.7917808219178077</c:v>
                </c:pt>
                <c:pt idx="1472">
                  <c:v>9.794520547945206</c:v>
                </c:pt>
                <c:pt idx="1473">
                  <c:v>9.8082191780821919</c:v>
                </c:pt>
                <c:pt idx="1474">
                  <c:v>9.8109589041095884</c:v>
                </c:pt>
                <c:pt idx="1475">
                  <c:v>9.8136986301369866</c:v>
                </c:pt>
                <c:pt idx="1476">
                  <c:v>9.8191780821917813</c:v>
                </c:pt>
                <c:pt idx="1477">
                  <c:v>9.8246575342465761</c:v>
                </c:pt>
                <c:pt idx="1478">
                  <c:v>9.830136986301369</c:v>
                </c:pt>
                <c:pt idx="1479">
                  <c:v>9.8328767123287673</c:v>
                </c:pt>
                <c:pt idx="1480">
                  <c:v>9.838356164383562</c:v>
                </c:pt>
                <c:pt idx="1481">
                  <c:v>9.8438356164383567</c:v>
                </c:pt>
                <c:pt idx="1482">
                  <c:v>9.8520547945205479</c:v>
                </c:pt>
                <c:pt idx="1483">
                  <c:v>9.8547945205479444</c:v>
                </c:pt>
                <c:pt idx="1484">
                  <c:v>9.8575342465753426</c:v>
                </c:pt>
                <c:pt idx="1485">
                  <c:v>9.8602739726027391</c:v>
                </c:pt>
                <c:pt idx="1486">
                  <c:v>9.8630136986301373</c:v>
                </c:pt>
                <c:pt idx="1487">
                  <c:v>9.8849315068493144</c:v>
                </c:pt>
                <c:pt idx="1488">
                  <c:v>9.8931506849315074</c:v>
                </c:pt>
                <c:pt idx="1489">
                  <c:v>9.8986301369863021</c:v>
                </c:pt>
                <c:pt idx="1490">
                  <c:v>9.9013698630136986</c:v>
                </c:pt>
                <c:pt idx="1491">
                  <c:v>9.912328767123288</c:v>
                </c:pt>
                <c:pt idx="1492">
                  <c:v>9.9397260273972599</c:v>
                </c:pt>
                <c:pt idx="1493">
                  <c:v>9.9424657534246581</c:v>
                </c:pt>
                <c:pt idx="1494">
                  <c:v>9.9506849315068493</c:v>
                </c:pt>
                <c:pt idx="1495">
                  <c:v>9.9616438356164387</c:v>
                </c:pt>
                <c:pt idx="1496">
                  <c:v>9.9671232876712335</c:v>
                </c:pt>
                <c:pt idx="1497">
                  <c:v>9.9698630136986299</c:v>
                </c:pt>
                <c:pt idx="1498">
                  <c:v>9.9808219178082194</c:v>
                </c:pt>
                <c:pt idx="1499">
                  <c:v>9.9835616438356158</c:v>
                </c:pt>
                <c:pt idx="1500">
                  <c:v>10</c:v>
                </c:pt>
                <c:pt idx="1501">
                  <c:v>10.005479452054795</c:v>
                </c:pt>
                <c:pt idx="1502">
                  <c:v>10.008219178082191</c:v>
                </c:pt>
                <c:pt idx="1503">
                  <c:v>10.010958904109589</c:v>
                </c:pt>
                <c:pt idx="1504">
                  <c:v>10.013698630136986</c:v>
                </c:pt>
                <c:pt idx="1505">
                  <c:v>10.019178082191781</c:v>
                </c:pt>
                <c:pt idx="1506">
                  <c:v>10.024657534246575</c:v>
                </c:pt>
                <c:pt idx="1507">
                  <c:v>10.038356164383561</c:v>
                </c:pt>
                <c:pt idx="1508">
                  <c:v>10.043835616438356</c:v>
                </c:pt>
                <c:pt idx="1509">
                  <c:v>10.054794520547945</c:v>
                </c:pt>
                <c:pt idx="1510">
                  <c:v>10.057534246575342</c:v>
                </c:pt>
                <c:pt idx="1511">
                  <c:v>10.063013698630137</c:v>
                </c:pt>
                <c:pt idx="1512">
                  <c:v>10.068493150684931</c:v>
                </c:pt>
                <c:pt idx="1513">
                  <c:v>10.076712328767123</c:v>
                </c:pt>
                <c:pt idx="1514">
                  <c:v>10.087671232876712</c:v>
                </c:pt>
                <c:pt idx="1515">
                  <c:v>10.095890410958905</c:v>
                </c:pt>
                <c:pt idx="1516">
                  <c:v>10.112328767123287</c:v>
                </c:pt>
                <c:pt idx="1517">
                  <c:v>10.115068493150686</c:v>
                </c:pt>
                <c:pt idx="1518">
                  <c:v>10.131506849315068</c:v>
                </c:pt>
                <c:pt idx="1519">
                  <c:v>10.134246575342466</c:v>
                </c:pt>
                <c:pt idx="1520">
                  <c:v>10.136986301369863</c:v>
                </c:pt>
                <c:pt idx="1521">
                  <c:v>10.139726027397261</c:v>
                </c:pt>
                <c:pt idx="1522">
                  <c:v>10.145205479452056</c:v>
                </c:pt>
                <c:pt idx="1523">
                  <c:v>10.164383561643836</c:v>
                </c:pt>
                <c:pt idx="1524">
                  <c:v>10.178082191780822</c:v>
                </c:pt>
                <c:pt idx="1525">
                  <c:v>10.180821917808219</c:v>
                </c:pt>
                <c:pt idx="1526">
                  <c:v>10.186301369863013</c:v>
                </c:pt>
                <c:pt idx="1527">
                  <c:v>10.189041095890412</c:v>
                </c:pt>
                <c:pt idx="1528">
                  <c:v>10.202739726027398</c:v>
                </c:pt>
                <c:pt idx="1529">
                  <c:v>10.208219178082192</c:v>
                </c:pt>
                <c:pt idx="1530">
                  <c:v>10.221917808219178</c:v>
                </c:pt>
                <c:pt idx="1531">
                  <c:v>10.227397260273973</c:v>
                </c:pt>
                <c:pt idx="1532">
                  <c:v>10.232876712328768</c:v>
                </c:pt>
                <c:pt idx="1533">
                  <c:v>10.246575342465754</c:v>
                </c:pt>
                <c:pt idx="1534">
                  <c:v>10.265753424657534</c:v>
                </c:pt>
                <c:pt idx="1535">
                  <c:v>10.268493150684931</c:v>
                </c:pt>
                <c:pt idx="1536">
                  <c:v>10.276712328767124</c:v>
                </c:pt>
                <c:pt idx="1537">
                  <c:v>10.282191780821918</c:v>
                </c:pt>
                <c:pt idx="1538">
                  <c:v>10.284931506849315</c:v>
                </c:pt>
                <c:pt idx="1539">
                  <c:v>10.287671232876713</c:v>
                </c:pt>
                <c:pt idx="1540">
                  <c:v>10.29041095890411</c:v>
                </c:pt>
                <c:pt idx="1541">
                  <c:v>10.293150684931506</c:v>
                </c:pt>
                <c:pt idx="1542">
                  <c:v>10.295890410958904</c:v>
                </c:pt>
                <c:pt idx="1543">
                  <c:v>10.301369863013699</c:v>
                </c:pt>
                <c:pt idx="1544">
                  <c:v>10.306849315068494</c:v>
                </c:pt>
                <c:pt idx="1545">
                  <c:v>10.32054794520548</c:v>
                </c:pt>
                <c:pt idx="1546">
                  <c:v>10.326027397260274</c:v>
                </c:pt>
                <c:pt idx="1547">
                  <c:v>10.334246575342465</c:v>
                </c:pt>
                <c:pt idx="1548">
                  <c:v>10.336986301369864</c:v>
                </c:pt>
                <c:pt idx="1549">
                  <c:v>10.33972602739726</c:v>
                </c:pt>
                <c:pt idx="1550">
                  <c:v>10.345205479452055</c:v>
                </c:pt>
                <c:pt idx="1551">
                  <c:v>10.35068493150685</c:v>
                </c:pt>
                <c:pt idx="1552">
                  <c:v>10.353424657534246</c:v>
                </c:pt>
                <c:pt idx="1553">
                  <c:v>10.358904109589041</c:v>
                </c:pt>
                <c:pt idx="1554">
                  <c:v>10.364383561643836</c:v>
                </c:pt>
                <c:pt idx="1555">
                  <c:v>10.383561643835616</c:v>
                </c:pt>
                <c:pt idx="1556">
                  <c:v>10.408219178082192</c:v>
                </c:pt>
                <c:pt idx="1557">
                  <c:v>10.421917808219177</c:v>
                </c:pt>
                <c:pt idx="1558">
                  <c:v>10.427397260273972</c:v>
                </c:pt>
                <c:pt idx="1559">
                  <c:v>10.438356164383562</c:v>
                </c:pt>
                <c:pt idx="1560">
                  <c:v>10.441095890410958</c:v>
                </c:pt>
                <c:pt idx="1561">
                  <c:v>10.443835616438356</c:v>
                </c:pt>
                <c:pt idx="1562">
                  <c:v>10.446575342465753</c:v>
                </c:pt>
                <c:pt idx="1563">
                  <c:v>10.452054794520548</c:v>
                </c:pt>
                <c:pt idx="1564">
                  <c:v>10.457534246575342</c:v>
                </c:pt>
                <c:pt idx="1565">
                  <c:v>10.463013698630137</c:v>
                </c:pt>
                <c:pt idx="1566">
                  <c:v>10.468493150684932</c:v>
                </c:pt>
                <c:pt idx="1567">
                  <c:v>10.471232876712328</c:v>
                </c:pt>
                <c:pt idx="1568">
                  <c:v>10.476712328767123</c:v>
                </c:pt>
                <c:pt idx="1569">
                  <c:v>10.482191780821918</c:v>
                </c:pt>
                <c:pt idx="1570">
                  <c:v>10.487671232876712</c:v>
                </c:pt>
                <c:pt idx="1571">
                  <c:v>10.490410958904109</c:v>
                </c:pt>
                <c:pt idx="1572">
                  <c:v>10.495890410958904</c:v>
                </c:pt>
                <c:pt idx="1573">
                  <c:v>10.501369863013698</c:v>
                </c:pt>
                <c:pt idx="1574">
                  <c:v>10.509589041095891</c:v>
                </c:pt>
                <c:pt idx="1575">
                  <c:v>10.515068493150684</c:v>
                </c:pt>
                <c:pt idx="1576">
                  <c:v>10.520547945205479</c:v>
                </c:pt>
                <c:pt idx="1577">
                  <c:v>10.53972602739726</c:v>
                </c:pt>
                <c:pt idx="1578">
                  <c:v>10.545205479452054</c:v>
                </c:pt>
                <c:pt idx="1579">
                  <c:v>10.558904109589042</c:v>
                </c:pt>
                <c:pt idx="1580">
                  <c:v>10.564383561643835</c:v>
                </c:pt>
                <c:pt idx="1581">
                  <c:v>10.578082191780823</c:v>
                </c:pt>
                <c:pt idx="1582">
                  <c:v>10.583561643835617</c:v>
                </c:pt>
                <c:pt idx="1583">
                  <c:v>10.58904109589041</c:v>
                </c:pt>
                <c:pt idx="1584">
                  <c:v>10.597260273972603</c:v>
                </c:pt>
                <c:pt idx="1585">
                  <c:v>10.602739726027398</c:v>
                </c:pt>
                <c:pt idx="1586">
                  <c:v>10.608219178082193</c:v>
                </c:pt>
                <c:pt idx="1587">
                  <c:v>10.627397260273973</c:v>
                </c:pt>
                <c:pt idx="1588">
                  <c:v>10.646575342465754</c:v>
                </c:pt>
                <c:pt idx="1589">
                  <c:v>10.652054794520549</c:v>
                </c:pt>
                <c:pt idx="1590">
                  <c:v>10.665753424657535</c:v>
                </c:pt>
                <c:pt idx="1591">
                  <c:v>10.671232876712329</c:v>
                </c:pt>
                <c:pt idx="1592">
                  <c:v>10.676712328767124</c:v>
                </c:pt>
                <c:pt idx="1593">
                  <c:v>10.69041095890411</c:v>
                </c:pt>
                <c:pt idx="1594">
                  <c:v>10.695890410958905</c:v>
                </c:pt>
                <c:pt idx="1595">
                  <c:v>10.706849315068494</c:v>
                </c:pt>
                <c:pt idx="1596">
                  <c:v>10.70958904109589</c:v>
                </c:pt>
                <c:pt idx="1597">
                  <c:v>10.715068493150685</c:v>
                </c:pt>
                <c:pt idx="1598">
                  <c:v>10.728767123287671</c:v>
                </c:pt>
                <c:pt idx="1599">
                  <c:v>10.734246575342466</c:v>
                </c:pt>
                <c:pt idx="1600">
                  <c:v>10.739726027397261</c:v>
                </c:pt>
                <c:pt idx="1601">
                  <c:v>10.742465753424657</c:v>
                </c:pt>
                <c:pt idx="1602">
                  <c:v>10.745205479452055</c:v>
                </c:pt>
                <c:pt idx="1603">
                  <c:v>10.75068493150685</c:v>
                </c:pt>
                <c:pt idx="1604">
                  <c:v>10.753424657534246</c:v>
                </c:pt>
                <c:pt idx="1605">
                  <c:v>10.756164383561643</c:v>
                </c:pt>
                <c:pt idx="1606">
                  <c:v>10.758904109589041</c:v>
                </c:pt>
                <c:pt idx="1607">
                  <c:v>10.775342465753425</c:v>
                </c:pt>
                <c:pt idx="1608">
                  <c:v>10.778082191780822</c:v>
                </c:pt>
                <c:pt idx="1609">
                  <c:v>10.797260273972602</c:v>
                </c:pt>
                <c:pt idx="1610">
                  <c:v>10.802739726027397</c:v>
                </c:pt>
                <c:pt idx="1611">
                  <c:v>10.808219178082192</c:v>
                </c:pt>
                <c:pt idx="1612">
                  <c:v>10.821917808219178</c:v>
                </c:pt>
                <c:pt idx="1613">
                  <c:v>10.838356164383562</c:v>
                </c:pt>
                <c:pt idx="1614">
                  <c:v>10.843835616438357</c:v>
                </c:pt>
                <c:pt idx="1615">
                  <c:v>10.852054794520548</c:v>
                </c:pt>
                <c:pt idx="1616">
                  <c:v>10.865753424657534</c:v>
                </c:pt>
                <c:pt idx="1617">
                  <c:v>10.871232876712329</c:v>
                </c:pt>
                <c:pt idx="1618">
                  <c:v>10.884931506849314</c:v>
                </c:pt>
                <c:pt idx="1619">
                  <c:v>10.887671232876713</c:v>
                </c:pt>
                <c:pt idx="1620">
                  <c:v>10.890410958904109</c:v>
                </c:pt>
                <c:pt idx="1621">
                  <c:v>10.901369863013699</c:v>
                </c:pt>
                <c:pt idx="1622">
                  <c:v>10.926027397260274</c:v>
                </c:pt>
                <c:pt idx="1623">
                  <c:v>10.92876712328767</c:v>
                </c:pt>
                <c:pt idx="1624">
                  <c:v>10.931506849315069</c:v>
                </c:pt>
                <c:pt idx="1625">
                  <c:v>10.934246575342465</c:v>
                </c:pt>
                <c:pt idx="1626">
                  <c:v>10.945205479452055</c:v>
                </c:pt>
                <c:pt idx="1627">
                  <c:v>10.947945205479453</c:v>
                </c:pt>
                <c:pt idx="1628">
                  <c:v>10.95890410958904</c:v>
                </c:pt>
                <c:pt idx="1629">
                  <c:v>10.972602739726028</c:v>
                </c:pt>
                <c:pt idx="1630">
                  <c:v>10.978082191780821</c:v>
                </c:pt>
                <c:pt idx="1631">
                  <c:v>10.989041095890411</c:v>
                </c:pt>
                <c:pt idx="1632">
                  <c:v>10.991780821917809</c:v>
                </c:pt>
                <c:pt idx="1633">
                  <c:v>10.994520547945205</c:v>
                </c:pt>
                <c:pt idx="1634">
                  <c:v>10.997260273972604</c:v>
                </c:pt>
                <c:pt idx="1635">
                  <c:v>11</c:v>
                </c:pt>
                <c:pt idx="1636">
                  <c:v>11.002739726027396</c:v>
                </c:pt>
                <c:pt idx="1637">
                  <c:v>11.008219178082191</c:v>
                </c:pt>
                <c:pt idx="1638">
                  <c:v>11.013698630136986</c:v>
                </c:pt>
                <c:pt idx="1639">
                  <c:v>11.016438356164384</c:v>
                </c:pt>
                <c:pt idx="1640">
                  <c:v>11.019178082191781</c:v>
                </c:pt>
                <c:pt idx="1641">
                  <c:v>11.032876712328767</c:v>
                </c:pt>
                <c:pt idx="1642">
                  <c:v>11.035616438356165</c:v>
                </c:pt>
                <c:pt idx="1643">
                  <c:v>11.038356164383561</c:v>
                </c:pt>
                <c:pt idx="1644">
                  <c:v>11.043835616438356</c:v>
                </c:pt>
                <c:pt idx="1645">
                  <c:v>11.046575342465754</c:v>
                </c:pt>
                <c:pt idx="1646">
                  <c:v>11.049315068493151</c:v>
                </c:pt>
                <c:pt idx="1647">
                  <c:v>11.052054794520547</c:v>
                </c:pt>
                <c:pt idx="1648">
                  <c:v>11.054794520547945</c:v>
                </c:pt>
                <c:pt idx="1649">
                  <c:v>11.057534246575342</c:v>
                </c:pt>
                <c:pt idx="1650">
                  <c:v>11.06027397260274</c:v>
                </c:pt>
                <c:pt idx="1651">
                  <c:v>11.07123287671233</c:v>
                </c:pt>
                <c:pt idx="1652">
                  <c:v>11.073972602739726</c:v>
                </c:pt>
                <c:pt idx="1653">
                  <c:v>11.076712328767123</c:v>
                </c:pt>
                <c:pt idx="1654">
                  <c:v>11.084931506849315</c:v>
                </c:pt>
                <c:pt idx="1655">
                  <c:v>11.104109589041096</c:v>
                </c:pt>
                <c:pt idx="1656">
                  <c:v>11.109589041095891</c:v>
                </c:pt>
                <c:pt idx="1657">
                  <c:v>11.115068493150686</c:v>
                </c:pt>
                <c:pt idx="1658">
                  <c:v>11.117808219178082</c:v>
                </c:pt>
                <c:pt idx="1659">
                  <c:v>11.12054794520548</c:v>
                </c:pt>
                <c:pt idx="1660">
                  <c:v>11.123287671232877</c:v>
                </c:pt>
                <c:pt idx="1661">
                  <c:v>11.128767123287671</c:v>
                </c:pt>
                <c:pt idx="1662">
                  <c:v>11.134246575342466</c:v>
                </c:pt>
                <c:pt idx="1663">
                  <c:v>11.145205479452056</c:v>
                </c:pt>
                <c:pt idx="1664">
                  <c:v>11.147945205479452</c:v>
                </c:pt>
                <c:pt idx="1665">
                  <c:v>11.150684931506849</c:v>
                </c:pt>
                <c:pt idx="1666">
                  <c:v>11.158904109589042</c:v>
                </c:pt>
                <c:pt idx="1667">
                  <c:v>11.161643835616438</c:v>
                </c:pt>
                <c:pt idx="1668">
                  <c:v>11.164383561643836</c:v>
                </c:pt>
                <c:pt idx="1669">
                  <c:v>11.172602739726027</c:v>
                </c:pt>
                <c:pt idx="1670">
                  <c:v>11.189041095890412</c:v>
                </c:pt>
                <c:pt idx="1671">
                  <c:v>11.191780821917808</c:v>
                </c:pt>
                <c:pt idx="1672">
                  <c:v>11.197260273972603</c:v>
                </c:pt>
                <c:pt idx="1673">
                  <c:v>11.202739726027398</c:v>
                </c:pt>
                <c:pt idx="1674">
                  <c:v>11.216438356164383</c:v>
                </c:pt>
                <c:pt idx="1675">
                  <c:v>11.221917808219178</c:v>
                </c:pt>
                <c:pt idx="1676">
                  <c:v>11.224657534246575</c:v>
                </c:pt>
                <c:pt idx="1677">
                  <c:v>11.227397260273973</c:v>
                </c:pt>
                <c:pt idx="1678">
                  <c:v>11.230136986301369</c:v>
                </c:pt>
                <c:pt idx="1679">
                  <c:v>11.235616438356164</c:v>
                </c:pt>
                <c:pt idx="1680">
                  <c:v>11.241095890410959</c:v>
                </c:pt>
                <c:pt idx="1681">
                  <c:v>11.254794520547945</c:v>
                </c:pt>
                <c:pt idx="1682">
                  <c:v>11.260273972602739</c:v>
                </c:pt>
                <c:pt idx="1683">
                  <c:v>11.265753424657534</c:v>
                </c:pt>
                <c:pt idx="1684">
                  <c:v>11.273972602739725</c:v>
                </c:pt>
                <c:pt idx="1685">
                  <c:v>11.27945205479452</c:v>
                </c:pt>
                <c:pt idx="1686">
                  <c:v>11.284931506849315</c:v>
                </c:pt>
                <c:pt idx="1687">
                  <c:v>11.295890410958904</c:v>
                </c:pt>
                <c:pt idx="1688">
                  <c:v>11.298630136986301</c:v>
                </c:pt>
                <c:pt idx="1689">
                  <c:v>11.30958904109589</c:v>
                </c:pt>
                <c:pt idx="1690">
                  <c:v>11.323287671232876</c:v>
                </c:pt>
                <c:pt idx="1691">
                  <c:v>11.328767123287671</c:v>
                </c:pt>
                <c:pt idx="1692">
                  <c:v>11.358904109589041</c:v>
                </c:pt>
                <c:pt idx="1693">
                  <c:v>11.361643835616439</c:v>
                </c:pt>
                <c:pt idx="1694">
                  <c:v>11.367123287671232</c:v>
                </c:pt>
                <c:pt idx="1695">
                  <c:v>11.372602739726027</c:v>
                </c:pt>
                <c:pt idx="1696">
                  <c:v>11.386301369863014</c:v>
                </c:pt>
                <c:pt idx="1697">
                  <c:v>11.397260273972602</c:v>
                </c:pt>
                <c:pt idx="1698">
                  <c:v>11.402739726027397</c:v>
                </c:pt>
                <c:pt idx="1699">
                  <c:v>11.405479452054795</c:v>
                </c:pt>
                <c:pt idx="1700">
                  <c:v>11.41095890410959</c:v>
                </c:pt>
                <c:pt idx="1701">
                  <c:v>11.435616438356165</c:v>
                </c:pt>
                <c:pt idx="1702">
                  <c:v>11.441095890410958</c:v>
                </c:pt>
                <c:pt idx="1703">
                  <c:v>11.446575342465753</c:v>
                </c:pt>
                <c:pt idx="1704">
                  <c:v>11.449315068493151</c:v>
                </c:pt>
                <c:pt idx="1705">
                  <c:v>11.454794520547946</c:v>
                </c:pt>
                <c:pt idx="1706">
                  <c:v>11.465753424657533</c:v>
                </c:pt>
                <c:pt idx="1707">
                  <c:v>11.468493150684932</c:v>
                </c:pt>
                <c:pt idx="1708">
                  <c:v>11.473972602739726</c:v>
                </c:pt>
                <c:pt idx="1709">
                  <c:v>11.479452054794521</c:v>
                </c:pt>
                <c:pt idx="1710">
                  <c:v>11.484931506849316</c:v>
                </c:pt>
                <c:pt idx="1711">
                  <c:v>11.487671232876712</c:v>
                </c:pt>
                <c:pt idx="1712">
                  <c:v>11.493150684931507</c:v>
                </c:pt>
                <c:pt idx="1713">
                  <c:v>11.498630136986302</c:v>
                </c:pt>
                <c:pt idx="1714">
                  <c:v>11.504109589041096</c:v>
                </c:pt>
                <c:pt idx="1715">
                  <c:v>11.509589041095891</c:v>
                </c:pt>
                <c:pt idx="1716">
                  <c:v>11.512328767123288</c:v>
                </c:pt>
                <c:pt idx="1717">
                  <c:v>11.517808219178082</c:v>
                </c:pt>
                <c:pt idx="1718">
                  <c:v>11.523287671232877</c:v>
                </c:pt>
                <c:pt idx="1719">
                  <c:v>11.526027397260274</c:v>
                </c:pt>
                <c:pt idx="1720">
                  <c:v>11.528767123287672</c:v>
                </c:pt>
                <c:pt idx="1721">
                  <c:v>11.536986301369863</c:v>
                </c:pt>
                <c:pt idx="1722">
                  <c:v>11.542465753424658</c:v>
                </c:pt>
                <c:pt idx="1723">
                  <c:v>11.547945205479452</c:v>
                </c:pt>
                <c:pt idx="1724">
                  <c:v>11.553424657534247</c:v>
                </c:pt>
                <c:pt idx="1725">
                  <c:v>11.561643835616438</c:v>
                </c:pt>
                <c:pt idx="1726">
                  <c:v>11.567123287671233</c:v>
                </c:pt>
                <c:pt idx="1727">
                  <c:v>11.580821917808219</c:v>
                </c:pt>
                <c:pt idx="1728">
                  <c:v>11.586301369863014</c:v>
                </c:pt>
                <c:pt idx="1729">
                  <c:v>11.591780821917808</c:v>
                </c:pt>
                <c:pt idx="1730">
                  <c:v>11.597260273972603</c:v>
                </c:pt>
                <c:pt idx="1731">
                  <c:v>11.6</c:v>
                </c:pt>
                <c:pt idx="1732">
                  <c:v>11.605479452054794</c:v>
                </c:pt>
                <c:pt idx="1733">
                  <c:v>11.610958904109589</c:v>
                </c:pt>
                <c:pt idx="1734">
                  <c:v>11.613698630136986</c:v>
                </c:pt>
                <c:pt idx="1735">
                  <c:v>11.616438356164384</c:v>
                </c:pt>
                <c:pt idx="1736">
                  <c:v>11.624657534246575</c:v>
                </c:pt>
                <c:pt idx="1737">
                  <c:v>11.63013698630137</c:v>
                </c:pt>
                <c:pt idx="1738">
                  <c:v>11.635616438356164</c:v>
                </c:pt>
                <c:pt idx="1739">
                  <c:v>11.641095890410959</c:v>
                </c:pt>
                <c:pt idx="1740">
                  <c:v>11.64931506849315</c:v>
                </c:pt>
                <c:pt idx="1741">
                  <c:v>11.654794520547945</c:v>
                </c:pt>
                <c:pt idx="1742">
                  <c:v>11.66027397260274</c:v>
                </c:pt>
                <c:pt idx="1743">
                  <c:v>11.668493150684931</c:v>
                </c:pt>
                <c:pt idx="1744">
                  <c:v>11.673972602739726</c:v>
                </c:pt>
                <c:pt idx="1745">
                  <c:v>11.67945205479452</c:v>
                </c:pt>
                <c:pt idx="1746">
                  <c:v>11.682191780821919</c:v>
                </c:pt>
                <c:pt idx="1747">
                  <c:v>11.693150684931506</c:v>
                </c:pt>
                <c:pt idx="1748">
                  <c:v>11.698630136986301</c:v>
                </c:pt>
                <c:pt idx="1749">
                  <c:v>11.704109589041096</c:v>
                </c:pt>
                <c:pt idx="1750">
                  <c:v>11.706849315068494</c:v>
                </c:pt>
                <c:pt idx="1751">
                  <c:v>11.712328767123287</c:v>
                </c:pt>
                <c:pt idx="1752">
                  <c:v>11.717808219178082</c:v>
                </c:pt>
                <c:pt idx="1753">
                  <c:v>11.723287671232876</c:v>
                </c:pt>
                <c:pt idx="1754">
                  <c:v>11.736986301369862</c:v>
                </c:pt>
                <c:pt idx="1755">
                  <c:v>11.742465753424657</c:v>
                </c:pt>
                <c:pt idx="1756">
                  <c:v>11.761643835616438</c:v>
                </c:pt>
                <c:pt idx="1757">
                  <c:v>11.767123287671232</c:v>
                </c:pt>
                <c:pt idx="1758">
                  <c:v>11.780821917808218</c:v>
                </c:pt>
                <c:pt idx="1759">
                  <c:v>11.783561643835617</c:v>
                </c:pt>
                <c:pt idx="1760">
                  <c:v>11.805479452054794</c:v>
                </c:pt>
                <c:pt idx="1761">
                  <c:v>11.810958904109588</c:v>
                </c:pt>
                <c:pt idx="1762">
                  <c:v>11.816438356164383</c:v>
                </c:pt>
                <c:pt idx="1763">
                  <c:v>11.819178082191781</c:v>
                </c:pt>
                <c:pt idx="1764">
                  <c:v>11.824657534246576</c:v>
                </c:pt>
                <c:pt idx="1765">
                  <c:v>11.830136986301369</c:v>
                </c:pt>
                <c:pt idx="1766">
                  <c:v>11.846575342465753</c:v>
                </c:pt>
                <c:pt idx="1767">
                  <c:v>11.852054794520548</c:v>
                </c:pt>
                <c:pt idx="1768">
                  <c:v>11.871232876712329</c:v>
                </c:pt>
                <c:pt idx="1769">
                  <c:v>11.890410958904109</c:v>
                </c:pt>
                <c:pt idx="1770">
                  <c:v>11.893150684931507</c:v>
                </c:pt>
                <c:pt idx="1771">
                  <c:v>11.895890410958904</c:v>
                </c:pt>
                <c:pt idx="1772">
                  <c:v>11.898630136986302</c:v>
                </c:pt>
                <c:pt idx="1773">
                  <c:v>11.90958904109589</c:v>
                </c:pt>
                <c:pt idx="1774">
                  <c:v>11.912328767123288</c:v>
                </c:pt>
                <c:pt idx="1775">
                  <c:v>11.915068493150685</c:v>
                </c:pt>
                <c:pt idx="1776">
                  <c:v>11.917808219178083</c:v>
                </c:pt>
                <c:pt idx="1777">
                  <c:v>11.936986301369863</c:v>
                </c:pt>
                <c:pt idx="1778">
                  <c:v>11.953424657534246</c:v>
                </c:pt>
                <c:pt idx="1779">
                  <c:v>11.956164383561644</c:v>
                </c:pt>
                <c:pt idx="1780">
                  <c:v>11.961643835616439</c:v>
                </c:pt>
                <c:pt idx="1781">
                  <c:v>11.967123287671233</c:v>
                </c:pt>
                <c:pt idx="1782">
                  <c:v>11.972602739726028</c:v>
                </c:pt>
                <c:pt idx="1783">
                  <c:v>11.983561643835616</c:v>
                </c:pt>
                <c:pt idx="1784">
                  <c:v>11.986301369863014</c:v>
                </c:pt>
                <c:pt idx="1785">
                  <c:v>11.997260273972604</c:v>
                </c:pt>
                <c:pt idx="1786">
                  <c:v>12</c:v>
                </c:pt>
                <c:pt idx="1787">
                  <c:v>12.002739726027396</c:v>
                </c:pt>
                <c:pt idx="1788">
                  <c:v>12.005479452054795</c:v>
                </c:pt>
              </c:numCache>
            </c:numRef>
          </c:xVal>
          <c:yVal>
            <c:numRef>
              <c:f>Aqua!$E$2:$E$3000</c:f>
              <c:numCache>
                <c:formatCode>General</c:formatCode>
                <c:ptCount val="2999"/>
                <c:pt idx="0">
                  <c:v>0.46600000000000003</c:v>
                </c:pt>
                <c:pt idx="1">
                  <c:v>0.45989999999999998</c:v>
                </c:pt>
                <c:pt idx="2">
                  <c:v>0.46689999999999998</c:v>
                </c:pt>
                <c:pt idx="3">
                  <c:v>0.46870000000000001</c:v>
                </c:pt>
                <c:pt idx="4">
                  <c:v>0.4647</c:v>
                </c:pt>
                <c:pt idx="5">
                  <c:v>0.46029999999999999</c:v>
                </c:pt>
                <c:pt idx="6">
                  <c:v>0.4793</c:v>
                </c:pt>
                <c:pt idx="7">
                  <c:v>0.46310000000000001</c:v>
                </c:pt>
                <c:pt idx="8">
                  <c:v>0.43730000000000002</c:v>
                </c:pt>
                <c:pt idx="9">
                  <c:v>0.46050000000000002</c:v>
                </c:pt>
                <c:pt idx="10">
                  <c:v>0.45700000000000002</c:v>
                </c:pt>
                <c:pt idx="11">
                  <c:v>0.4556</c:v>
                </c:pt>
                <c:pt idx="12">
                  <c:v>0.46989999999999998</c:v>
                </c:pt>
                <c:pt idx="13">
                  <c:v>0.4617</c:v>
                </c:pt>
                <c:pt idx="14">
                  <c:v>0.45829999999999999</c:v>
                </c:pt>
                <c:pt idx="15">
                  <c:v>0.46239999999999998</c:v>
                </c:pt>
                <c:pt idx="16">
                  <c:v>0.46139999999999998</c:v>
                </c:pt>
                <c:pt idx="17">
                  <c:v>0.46600000000000003</c:v>
                </c:pt>
                <c:pt idx="18">
                  <c:v>0.46310000000000001</c:v>
                </c:pt>
                <c:pt idx="19">
                  <c:v>0.45800000000000002</c:v>
                </c:pt>
                <c:pt idx="20">
                  <c:v>0.45810000000000001</c:v>
                </c:pt>
                <c:pt idx="21">
                  <c:v>0.44600000000000001</c:v>
                </c:pt>
                <c:pt idx="22">
                  <c:v>0.46779999999999999</c:v>
                </c:pt>
                <c:pt idx="23">
                  <c:v>0.45950000000000002</c:v>
                </c:pt>
                <c:pt idx="24">
                  <c:v>0.46429999999999999</c:v>
                </c:pt>
                <c:pt idx="25">
                  <c:v>0.46600000000000003</c:v>
                </c:pt>
                <c:pt idx="26">
                  <c:v>0.45450000000000002</c:v>
                </c:pt>
                <c:pt idx="27">
                  <c:v>0.46400000000000002</c:v>
                </c:pt>
                <c:pt idx="28">
                  <c:v>0.4622</c:v>
                </c:pt>
                <c:pt idx="29">
                  <c:v>0.45929999999999999</c:v>
                </c:pt>
                <c:pt idx="30">
                  <c:v>0.4592</c:v>
                </c:pt>
                <c:pt idx="31">
                  <c:v>0.45789999999999997</c:v>
                </c:pt>
                <c:pt idx="32">
                  <c:v>0.46360000000000001</c:v>
                </c:pt>
                <c:pt idx="33">
                  <c:v>0.46410000000000001</c:v>
                </c:pt>
                <c:pt idx="34">
                  <c:v>0.46429999999999999</c:v>
                </c:pt>
                <c:pt idx="35">
                  <c:v>0.45579999999999998</c:v>
                </c:pt>
                <c:pt idx="36">
                  <c:v>0.46150000000000002</c:v>
                </c:pt>
                <c:pt idx="37">
                  <c:v>0.45660000000000001</c:v>
                </c:pt>
                <c:pt idx="38">
                  <c:v>0.45429999999999998</c:v>
                </c:pt>
                <c:pt idx="39">
                  <c:v>0.45639999999999997</c:v>
                </c:pt>
                <c:pt idx="40">
                  <c:v>0.46189999999999998</c:v>
                </c:pt>
                <c:pt idx="41">
                  <c:v>0.46689999999999998</c:v>
                </c:pt>
                <c:pt idx="42">
                  <c:v>0.4632</c:v>
                </c:pt>
                <c:pt idx="43">
                  <c:v>0.46279999999999999</c:v>
                </c:pt>
                <c:pt idx="44">
                  <c:v>0.46529999999999999</c:v>
                </c:pt>
                <c:pt idx="45">
                  <c:v>0.47099999999999997</c:v>
                </c:pt>
                <c:pt idx="46">
                  <c:v>0.46389999999999998</c:v>
                </c:pt>
                <c:pt idx="47">
                  <c:v>0.46329999999999999</c:v>
                </c:pt>
                <c:pt idx="48">
                  <c:v>0.46810000000000002</c:v>
                </c:pt>
                <c:pt idx="49">
                  <c:v>0.46779999999999999</c:v>
                </c:pt>
                <c:pt idx="50">
                  <c:v>0.46029999999999999</c:v>
                </c:pt>
                <c:pt idx="51">
                  <c:v>0.46479999999999999</c:v>
                </c:pt>
                <c:pt idx="52">
                  <c:v>0.46489999999999998</c:v>
                </c:pt>
                <c:pt idx="53">
                  <c:v>0.45910000000000001</c:v>
                </c:pt>
                <c:pt idx="54">
                  <c:v>0.46260000000000001</c:v>
                </c:pt>
                <c:pt idx="55">
                  <c:v>0.46679999999999999</c:v>
                </c:pt>
                <c:pt idx="56">
                  <c:v>0.46179999999999999</c:v>
                </c:pt>
                <c:pt idx="57">
                  <c:v>0.4602</c:v>
                </c:pt>
                <c:pt idx="58">
                  <c:v>0.45800000000000002</c:v>
                </c:pt>
                <c:pt idx="59">
                  <c:v>0.46029999999999999</c:v>
                </c:pt>
                <c:pt idx="60">
                  <c:v>0.45079999999999998</c:v>
                </c:pt>
                <c:pt idx="61">
                  <c:v>0.45779999999999998</c:v>
                </c:pt>
                <c:pt idx="62">
                  <c:v>0.45479999999999998</c:v>
                </c:pt>
                <c:pt idx="63">
                  <c:v>0.4511</c:v>
                </c:pt>
                <c:pt idx="64">
                  <c:v>0.4496</c:v>
                </c:pt>
                <c:pt idx="65">
                  <c:v>0.45929999999999999</c:v>
                </c:pt>
                <c:pt idx="66">
                  <c:v>0.4491</c:v>
                </c:pt>
                <c:pt idx="67">
                  <c:v>0.44819999999999999</c:v>
                </c:pt>
                <c:pt idx="68">
                  <c:v>0.45429999999999998</c:v>
                </c:pt>
                <c:pt idx="69">
                  <c:v>0.45479999999999998</c:v>
                </c:pt>
                <c:pt idx="70">
                  <c:v>0.45689999999999997</c:v>
                </c:pt>
                <c:pt idx="71">
                  <c:v>0.45950000000000002</c:v>
                </c:pt>
                <c:pt idx="72">
                  <c:v>0.46010000000000001</c:v>
                </c:pt>
                <c:pt idx="73">
                  <c:v>0.4536</c:v>
                </c:pt>
                <c:pt idx="74">
                  <c:v>0.45629999999999998</c:v>
                </c:pt>
                <c:pt idx="75">
                  <c:v>0.45050000000000001</c:v>
                </c:pt>
                <c:pt idx="76">
                  <c:v>0.44850000000000001</c:v>
                </c:pt>
                <c:pt idx="77">
                  <c:v>0.45029999999999998</c:v>
                </c:pt>
                <c:pt idx="78">
                  <c:v>0.45779999999999998</c:v>
                </c:pt>
                <c:pt idx="79">
                  <c:v>0.4587</c:v>
                </c:pt>
                <c:pt idx="80">
                  <c:v>0.45300000000000001</c:v>
                </c:pt>
                <c:pt idx="81">
                  <c:v>0.45950000000000002</c:v>
                </c:pt>
                <c:pt idx="82">
                  <c:v>0.44990000000000002</c:v>
                </c:pt>
                <c:pt idx="83">
                  <c:v>0.45950000000000002</c:v>
                </c:pt>
                <c:pt idx="84">
                  <c:v>0.46039999999999998</c:v>
                </c:pt>
                <c:pt idx="85">
                  <c:v>0.45619999999999999</c:v>
                </c:pt>
                <c:pt idx="86">
                  <c:v>0.45689999999999997</c:v>
                </c:pt>
                <c:pt idx="87">
                  <c:v>0.45569999999999999</c:v>
                </c:pt>
                <c:pt idx="88">
                  <c:v>0.45679999999999998</c:v>
                </c:pt>
                <c:pt idx="89">
                  <c:v>0.45500000000000002</c:v>
                </c:pt>
                <c:pt idx="90">
                  <c:v>0.4546</c:v>
                </c:pt>
                <c:pt idx="91">
                  <c:v>0.45700000000000002</c:v>
                </c:pt>
                <c:pt idx="92">
                  <c:v>0.45200000000000001</c:v>
                </c:pt>
                <c:pt idx="93">
                  <c:v>0.45660000000000001</c:v>
                </c:pt>
                <c:pt idx="94">
                  <c:v>0.45569999999999999</c:v>
                </c:pt>
                <c:pt idx="95">
                  <c:v>0.45650000000000002</c:v>
                </c:pt>
                <c:pt idx="96">
                  <c:v>0.46260000000000001</c:v>
                </c:pt>
                <c:pt idx="97">
                  <c:v>0.45800000000000002</c:v>
                </c:pt>
                <c:pt idx="98">
                  <c:v>0.45390000000000003</c:v>
                </c:pt>
                <c:pt idx="99">
                  <c:v>0.45700000000000002</c:v>
                </c:pt>
                <c:pt idx="100">
                  <c:v>0.45429999999999998</c:v>
                </c:pt>
                <c:pt idx="101">
                  <c:v>0.45529999999999998</c:v>
                </c:pt>
                <c:pt idx="102">
                  <c:v>0.45679999999999998</c:v>
                </c:pt>
                <c:pt idx="103">
                  <c:v>0.45319999999999999</c:v>
                </c:pt>
                <c:pt idx="104">
                  <c:v>0.45569999999999999</c:v>
                </c:pt>
                <c:pt idx="105">
                  <c:v>0.45700000000000002</c:v>
                </c:pt>
                <c:pt idx="106">
                  <c:v>0.45269999999999999</c:v>
                </c:pt>
                <c:pt idx="107">
                  <c:v>0.45519999999999999</c:v>
                </c:pt>
                <c:pt idx="108">
                  <c:v>0.4481</c:v>
                </c:pt>
                <c:pt idx="109">
                  <c:v>0.45190000000000002</c:v>
                </c:pt>
                <c:pt idx="110">
                  <c:v>0.46560000000000001</c:v>
                </c:pt>
                <c:pt idx="111">
                  <c:v>0.45590000000000003</c:v>
                </c:pt>
                <c:pt idx="112">
                  <c:v>0.45379999999999998</c:v>
                </c:pt>
                <c:pt idx="113">
                  <c:v>0.45850000000000002</c:v>
                </c:pt>
                <c:pt idx="114">
                  <c:v>0.45669999999999999</c:v>
                </c:pt>
                <c:pt idx="115">
                  <c:v>0.45490000000000003</c:v>
                </c:pt>
                <c:pt idx="116">
                  <c:v>0.45569999999999999</c:v>
                </c:pt>
                <c:pt idx="117">
                  <c:v>0.4572</c:v>
                </c:pt>
                <c:pt idx="118">
                  <c:v>0.45150000000000001</c:v>
                </c:pt>
                <c:pt idx="119">
                  <c:v>0.45960000000000001</c:v>
                </c:pt>
                <c:pt idx="120">
                  <c:v>0.4526</c:v>
                </c:pt>
                <c:pt idx="121">
                  <c:v>0.45679999999999998</c:v>
                </c:pt>
                <c:pt idx="122">
                  <c:v>0.45779999999999998</c:v>
                </c:pt>
                <c:pt idx="123">
                  <c:v>0.4582</c:v>
                </c:pt>
                <c:pt idx="124">
                  <c:v>0.45550000000000002</c:v>
                </c:pt>
                <c:pt idx="125">
                  <c:v>0.4612</c:v>
                </c:pt>
                <c:pt idx="126">
                  <c:v>0.44829999999999998</c:v>
                </c:pt>
                <c:pt idx="127">
                  <c:v>0.44590000000000002</c:v>
                </c:pt>
                <c:pt idx="128">
                  <c:v>0.45900000000000002</c:v>
                </c:pt>
                <c:pt idx="129">
                  <c:v>0.4536</c:v>
                </c:pt>
                <c:pt idx="130">
                  <c:v>0.4481</c:v>
                </c:pt>
                <c:pt idx="131">
                  <c:v>0.45100000000000001</c:v>
                </c:pt>
                <c:pt idx="132">
                  <c:v>0.46510000000000001</c:v>
                </c:pt>
                <c:pt idx="133">
                  <c:v>0.45179999999999998</c:v>
                </c:pt>
                <c:pt idx="134">
                  <c:v>0.46179999999999999</c:v>
                </c:pt>
                <c:pt idx="135">
                  <c:v>0.46250000000000002</c:v>
                </c:pt>
                <c:pt idx="136">
                  <c:v>0.45319999999999999</c:v>
                </c:pt>
                <c:pt idx="137">
                  <c:v>0.45650000000000002</c:v>
                </c:pt>
                <c:pt idx="138">
                  <c:v>0.46010000000000001</c:v>
                </c:pt>
                <c:pt idx="139">
                  <c:v>0.45610000000000001</c:v>
                </c:pt>
                <c:pt idx="140">
                  <c:v>0.44869999999999999</c:v>
                </c:pt>
                <c:pt idx="141">
                  <c:v>0.44840000000000002</c:v>
                </c:pt>
                <c:pt idx="142">
                  <c:v>0.45929999999999999</c:v>
                </c:pt>
                <c:pt idx="143">
                  <c:v>0.44940000000000002</c:v>
                </c:pt>
                <c:pt idx="144">
                  <c:v>0.45569999999999999</c:v>
                </c:pt>
                <c:pt idx="145">
                  <c:v>0.4501</c:v>
                </c:pt>
                <c:pt idx="146">
                  <c:v>0.45829999999999999</c:v>
                </c:pt>
                <c:pt idx="147">
                  <c:v>0.45629999999999998</c:v>
                </c:pt>
                <c:pt idx="148">
                  <c:v>0.45029999999999998</c:v>
                </c:pt>
                <c:pt idx="149">
                  <c:v>0.44619999999999999</c:v>
                </c:pt>
                <c:pt idx="150">
                  <c:v>0.45650000000000002</c:v>
                </c:pt>
                <c:pt idx="151">
                  <c:v>0.45079999999999998</c:v>
                </c:pt>
                <c:pt idx="152">
                  <c:v>0.44579999999999997</c:v>
                </c:pt>
                <c:pt idx="153">
                  <c:v>0.45319999999999999</c:v>
                </c:pt>
                <c:pt idx="154">
                  <c:v>0.45029999999999998</c:v>
                </c:pt>
                <c:pt idx="155">
                  <c:v>0.45760000000000001</c:v>
                </c:pt>
                <c:pt idx="156">
                  <c:v>0.45579999999999998</c:v>
                </c:pt>
                <c:pt idx="157">
                  <c:v>0.44979999999999998</c:v>
                </c:pt>
                <c:pt idx="158">
                  <c:v>0.4551</c:v>
                </c:pt>
                <c:pt idx="159">
                  <c:v>0.45169999999999999</c:v>
                </c:pt>
                <c:pt idx="160">
                  <c:v>0.45739999999999997</c:v>
                </c:pt>
                <c:pt idx="161">
                  <c:v>0.46150000000000002</c:v>
                </c:pt>
                <c:pt idx="162">
                  <c:v>0.45140000000000002</c:v>
                </c:pt>
                <c:pt idx="163">
                  <c:v>0.4531</c:v>
                </c:pt>
                <c:pt idx="164">
                  <c:v>0.45569999999999999</c:v>
                </c:pt>
                <c:pt idx="165">
                  <c:v>0.45929999999999999</c:v>
                </c:pt>
                <c:pt idx="166">
                  <c:v>0.45150000000000001</c:v>
                </c:pt>
                <c:pt idx="167">
                  <c:v>0.45600000000000002</c:v>
                </c:pt>
                <c:pt idx="168">
                  <c:v>0.45219999999999999</c:v>
                </c:pt>
                <c:pt idx="169">
                  <c:v>0.4546</c:v>
                </c:pt>
                <c:pt idx="170">
                  <c:v>0.44280000000000003</c:v>
                </c:pt>
                <c:pt idx="171">
                  <c:v>0.45029999999999998</c:v>
                </c:pt>
                <c:pt idx="172">
                  <c:v>0.45910000000000001</c:v>
                </c:pt>
                <c:pt idx="173">
                  <c:v>0.45519999999999999</c:v>
                </c:pt>
                <c:pt idx="174">
                  <c:v>0.45900000000000002</c:v>
                </c:pt>
                <c:pt idx="175">
                  <c:v>0.4017</c:v>
                </c:pt>
                <c:pt idx="176">
                  <c:v>0.45519999999999999</c:v>
                </c:pt>
                <c:pt idx="177">
                  <c:v>0.4425</c:v>
                </c:pt>
                <c:pt idx="178">
                  <c:v>0.48320000000000002</c:v>
                </c:pt>
                <c:pt idx="179">
                  <c:v>0.4914</c:v>
                </c:pt>
                <c:pt idx="180">
                  <c:v>0.45839999999999997</c:v>
                </c:pt>
                <c:pt idx="181">
                  <c:v>0.47249999999999998</c:v>
                </c:pt>
                <c:pt idx="182">
                  <c:v>0.47610000000000002</c:v>
                </c:pt>
                <c:pt idx="183">
                  <c:v>0.4819</c:v>
                </c:pt>
                <c:pt idx="184">
                  <c:v>0.48110000000000003</c:v>
                </c:pt>
                <c:pt idx="185">
                  <c:v>0.45569999999999999</c:v>
                </c:pt>
                <c:pt idx="186">
                  <c:v>0.45810000000000001</c:v>
                </c:pt>
                <c:pt idx="187">
                  <c:v>0.44629999999999997</c:v>
                </c:pt>
                <c:pt idx="188">
                  <c:v>0.45140000000000002</c:v>
                </c:pt>
                <c:pt idx="189">
                  <c:v>0.44740000000000002</c:v>
                </c:pt>
                <c:pt idx="190">
                  <c:v>0.46229999999999999</c:v>
                </c:pt>
                <c:pt idx="191">
                  <c:v>0.45419999999999999</c:v>
                </c:pt>
                <c:pt idx="192">
                  <c:v>0.45900000000000002</c:v>
                </c:pt>
                <c:pt idx="193">
                  <c:v>0.45939999999999998</c:v>
                </c:pt>
                <c:pt idx="194">
                  <c:v>0.46439999999999998</c:v>
                </c:pt>
                <c:pt idx="195">
                  <c:v>0.46710000000000002</c:v>
                </c:pt>
                <c:pt idx="196">
                  <c:v>0.47660000000000002</c:v>
                </c:pt>
                <c:pt idx="197">
                  <c:v>0.4667</c:v>
                </c:pt>
                <c:pt idx="198">
                  <c:v>0.46550000000000002</c:v>
                </c:pt>
                <c:pt idx="199">
                  <c:v>0.46339999999999998</c:v>
                </c:pt>
                <c:pt idx="200">
                  <c:v>0.4672</c:v>
                </c:pt>
                <c:pt idx="201">
                  <c:v>0.4647</c:v>
                </c:pt>
                <c:pt idx="202">
                  <c:v>0.46629999999999999</c:v>
                </c:pt>
                <c:pt idx="203">
                  <c:v>0.46629999999999999</c:v>
                </c:pt>
                <c:pt idx="204">
                  <c:v>0.46350000000000002</c:v>
                </c:pt>
                <c:pt idx="205">
                  <c:v>0.4627</c:v>
                </c:pt>
                <c:pt idx="206">
                  <c:v>0.45810000000000001</c:v>
                </c:pt>
                <c:pt idx="207">
                  <c:v>0.45760000000000001</c:v>
                </c:pt>
                <c:pt idx="208">
                  <c:v>0.46239999999999998</c:v>
                </c:pt>
                <c:pt idx="209">
                  <c:v>0.45860000000000001</c:v>
                </c:pt>
                <c:pt idx="210">
                  <c:v>0.45929999999999999</c:v>
                </c:pt>
                <c:pt idx="211">
                  <c:v>0.45729999999999998</c:v>
                </c:pt>
                <c:pt idx="212">
                  <c:v>0.46289999999999998</c:v>
                </c:pt>
                <c:pt idx="213">
                  <c:v>0.46639999999999998</c:v>
                </c:pt>
                <c:pt idx="214">
                  <c:v>0.4627</c:v>
                </c:pt>
                <c:pt idx="215">
                  <c:v>0.46350000000000002</c:v>
                </c:pt>
                <c:pt idx="216">
                  <c:v>0.4627</c:v>
                </c:pt>
                <c:pt idx="217">
                  <c:v>0.46079999999999999</c:v>
                </c:pt>
                <c:pt idx="218">
                  <c:v>0.46529999999999999</c:v>
                </c:pt>
                <c:pt idx="219">
                  <c:v>0.46300000000000002</c:v>
                </c:pt>
                <c:pt idx="220">
                  <c:v>0.4627</c:v>
                </c:pt>
                <c:pt idx="221">
                  <c:v>0.46310000000000001</c:v>
                </c:pt>
                <c:pt idx="222">
                  <c:v>0.46039999999999998</c:v>
                </c:pt>
                <c:pt idx="223">
                  <c:v>0.46200000000000002</c:v>
                </c:pt>
                <c:pt idx="224">
                  <c:v>0.4587</c:v>
                </c:pt>
                <c:pt idx="225">
                  <c:v>0.46450000000000002</c:v>
                </c:pt>
                <c:pt idx="226">
                  <c:v>0.46350000000000002</c:v>
                </c:pt>
                <c:pt idx="227">
                  <c:v>0.4637</c:v>
                </c:pt>
                <c:pt idx="228">
                  <c:v>0.45850000000000002</c:v>
                </c:pt>
                <c:pt idx="229">
                  <c:v>0.45760000000000001</c:v>
                </c:pt>
                <c:pt idx="230">
                  <c:v>0.46949999999999997</c:v>
                </c:pt>
                <c:pt idx="231">
                  <c:v>0.46110000000000001</c:v>
                </c:pt>
                <c:pt idx="232">
                  <c:v>0.46710000000000002</c:v>
                </c:pt>
                <c:pt idx="233">
                  <c:v>0.4587</c:v>
                </c:pt>
                <c:pt idx="234">
                  <c:v>0.46389999999999998</c:v>
                </c:pt>
                <c:pt idx="235">
                  <c:v>0.46189999999999998</c:v>
                </c:pt>
                <c:pt idx="236">
                  <c:v>0.46700000000000003</c:v>
                </c:pt>
                <c:pt idx="237">
                  <c:v>0.4627</c:v>
                </c:pt>
                <c:pt idx="238">
                  <c:v>0.46610000000000001</c:v>
                </c:pt>
                <c:pt idx="239">
                  <c:v>0.46439999999999998</c:v>
                </c:pt>
                <c:pt idx="240">
                  <c:v>0.45810000000000001</c:v>
                </c:pt>
                <c:pt idx="241">
                  <c:v>0.46239999999999998</c:v>
                </c:pt>
                <c:pt idx="242">
                  <c:v>0.46589999999999998</c:v>
                </c:pt>
                <c:pt idx="243">
                  <c:v>0.46489999999999998</c:v>
                </c:pt>
                <c:pt idx="244">
                  <c:v>0.46189999999999998</c:v>
                </c:pt>
                <c:pt idx="245">
                  <c:v>0.46010000000000001</c:v>
                </c:pt>
                <c:pt idx="246">
                  <c:v>0.46129999999999999</c:v>
                </c:pt>
                <c:pt idx="247">
                  <c:v>0.45929999999999999</c:v>
                </c:pt>
                <c:pt idx="248">
                  <c:v>0.45750000000000002</c:v>
                </c:pt>
                <c:pt idx="249">
                  <c:v>0.45939999999999998</c:v>
                </c:pt>
                <c:pt idx="250">
                  <c:v>0.45419999999999999</c:v>
                </c:pt>
                <c:pt idx="251">
                  <c:v>0.45479999999999998</c:v>
                </c:pt>
                <c:pt idx="252">
                  <c:v>0.45500000000000002</c:v>
                </c:pt>
                <c:pt idx="253">
                  <c:v>0.44850000000000001</c:v>
                </c:pt>
                <c:pt idx="254">
                  <c:v>0.4496</c:v>
                </c:pt>
                <c:pt idx="255">
                  <c:v>0.45889999999999997</c:v>
                </c:pt>
                <c:pt idx="256">
                  <c:v>0.45689999999999997</c:v>
                </c:pt>
                <c:pt idx="257">
                  <c:v>0.4541</c:v>
                </c:pt>
                <c:pt idx="258">
                  <c:v>0.46389999999999998</c:v>
                </c:pt>
                <c:pt idx="259">
                  <c:v>0.45450000000000002</c:v>
                </c:pt>
                <c:pt idx="260">
                  <c:v>0.45900000000000002</c:v>
                </c:pt>
                <c:pt idx="261">
                  <c:v>0.46060000000000001</c:v>
                </c:pt>
                <c:pt idx="262">
                  <c:v>0.45810000000000001</c:v>
                </c:pt>
                <c:pt idx="263">
                  <c:v>0.46579999999999999</c:v>
                </c:pt>
                <c:pt idx="264">
                  <c:v>0.46510000000000001</c:v>
                </c:pt>
                <c:pt idx="265">
                  <c:v>0.46310000000000001</c:v>
                </c:pt>
                <c:pt idx="266">
                  <c:v>0.45700000000000002</c:v>
                </c:pt>
                <c:pt idx="267">
                  <c:v>0.46639999999999998</c:v>
                </c:pt>
                <c:pt idx="268">
                  <c:v>0.45689999999999997</c:v>
                </c:pt>
                <c:pt idx="269">
                  <c:v>0.46360000000000001</c:v>
                </c:pt>
                <c:pt idx="270">
                  <c:v>0.4672</c:v>
                </c:pt>
                <c:pt idx="271">
                  <c:v>0.46629999999999999</c:v>
                </c:pt>
                <c:pt idx="272">
                  <c:v>0.4602</c:v>
                </c:pt>
                <c:pt idx="273">
                  <c:v>0.4582</c:v>
                </c:pt>
                <c:pt idx="274">
                  <c:v>0.44429999999999997</c:v>
                </c:pt>
                <c:pt idx="275">
                  <c:v>0.4627</c:v>
                </c:pt>
                <c:pt idx="276">
                  <c:v>0.45850000000000002</c:v>
                </c:pt>
                <c:pt idx="277">
                  <c:v>0.46160000000000001</c:v>
                </c:pt>
                <c:pt idx="278">
                  <c:v>0.46279999999999999</c:v>
                </c:pt>
                <c:pt idx="279">
                  <c:v>0.4546</c:v>
                </c:pt>
                <c:pt idx="280">
                  <c:v>0.46050000000000002</c:v>
                </c:pt>
                <c:pt idx="281">
                  <c:v>0.45629999999999998</c:v>
                </c:pt>
                <c:pt idx="282">
                  <c:v>0.46089999999999998</c:v>
                </c:pt>
                <c:pt idx="283">
                  <c:v>0.45619999999999999</c:v>
                </c:pt>
                <c:pt idx="284">
                  <c:v>0.45550000000000002</c:v>
                </c:pt>
                <c:pt idx="285">
                  <c:v>0.46339999999999998</c:v>
                </c:pt>
                <c:pt idx="286">
                  <c:v>0.45</c:v>
                </c:pt>
                <c:pt idx="287">
                  <c:v>0.45500000000000002</c:v>
                </c:pt>
                <c:pt idx="288">
                  <c:v>0.4451</c:v>
                </c:pt>
                <c:pt idx="289">
                  <c:v>0.45429999999999998</c:v>
                </c:pt>
                <c:pt idx="290">
                  <c:v>0.44979999999999998</c:v>
                </c:pt>
                <c:pt idx="291">
                  <c:v>0.45700000000000002</c:v>
                </c:pt>
                <c:pt idx="292">
                  <c:v>0.4592</c:v>
                </c:pt>
                <c:pt idx="293">
                  <c:v>0.45479999999999998</c:v>
                </c:pt>
                <c:pt idx="294">
                  <c:v>0.4516</c:v>
                </c:pt>
                <c:pt idx="295">
                  <c:v>0.45119999999999999</c:v>
                </c:pt>
                <c:pt idx="296">
                  <c:v>0.45579999999999998</c:v>
                </c:pt>
                <c:pt idx="297">
                  <c:v>0.45290000000000002</c:v>
                </c:pt>
                <c:pt idx="298">
                  <c:v>0.45390000000000003</c:v>
                </c:pt>
                <c:pt idx="299">
                  <c:v>0.4526</c:v>
                </c:pt>
                <c:pt idx="300">
                  <c:v>0.45669999999999999</c:v>
                </c:pt>
                <c:pt idx="301">
                  <c:v>0.4572</c:v>
                </c:pt>
                <c:pt idx="302">
                  <c:v>0.45200000000000001</c:v>
                </c:pt>
                <c:pt idx="303">
                  <c:v>0.45029999999999998</c:v>
                </c:pt>
                <c:pt idx="304">
                  <c:v>0.45340000000000003</c:v>
                </c:pt>
                <c:pt idx="305">
                  <c:v>0.4481</c:v>
                </c:pt>
                <c:pt idx="306">
                  <c:v>0.45300000000000001</c:v>
                </c:pt>
                <c:pt idx="307">
                  <c:v>0.44969999999999999</c:v>
                </c:pt>
                <c:pt idx="308">
                  <c:v>0.44879999999999998</c:v>
                </c:pt>
                <c:pt idx="309">
                  <c:v>0.43919999999999998</c:v>
                </c:pt>
                <c:pt idx="310">
                  <c:v>0.4516</c:v>
                </c:pt>
                <c:pt idx="311">
                  <c:v>0.45910000000000001</c:v>
                </c:pt>
                <c:pt idx="312">
                  <c:v>0.46379999999999999</c:v>
                </c:pt>
                <c:pt idx="313">
                  <c:v>0.45279999999999998</c:v>
                </c:pt>
                <c:pt idx="314">
                  <c:v>0.45340000000000003</c:v>
                </c:pt>
                <c:pt idx="315">
                  <c:v>0.45590000000000003</c:v>
                </c:pt>
                <c:pt idx="316">
                  <c:v>0.4541</c:v>
                </c:pt>
                <c:pt idx="317">
                  <c:v>0.45340000000000003</c:v>
                </c:pt>
                <c:pt idx="318">
                  <c:v>0.45889999999999997</c:v>
                </c:pt>
                <c:pt idx="319">
                  <c:v>0.46289999999999998</c:v>
                </c:pt>
                <c:pt idx="320">
                  <c:v>0.45979999999999999</c:v>
                </c:pt>
                <c:pt idx="321">
                  <c:v>0.46510000000000001</c:v>
                </c:pt>
                <c:pt idx="322">
                  <c:v>0.45950000000000002</c:v>
                </c:pt>
                <c:pt idx="323">
                  <c:v>0.4612</c:v>
                </c:pt>
                <c:pt idx="324">
                  <c:v>0.4551</c:v>
                </c:pt>
                <c:pt idx="325">
                  <c:v>0.46100000000000002</c:v>
                </c:pt>
                <c:pt idx="326">
                  <c:v>0.4642</c:v>
                </c:pt>
                <c:pt idx="327">
                  <c:v>0.4592</c:v>
                </c:pt>
                <c:pt idx="328">
                  <c:v>0.46260000000000001</c:v>
                </c:pt>
                <c:pt idx="329">
                  <c:v>0.46820000000000001</c:v>
                </c:pt>
                <c:pt idx="330">
                  <c:v>0.46310000000000001</c:v>
                </c:pt>
                <c:pt idx="331">
                  <c:v>0.45190000000000002</c:v>
                </c:pt>
                <c:pt idx="332">
                  <c:v>0.46479999999999999</c:v>
                </c:pt>
                <c:pt idx="333">
                  <c:v>0.45229999999999998</c:v>
                </c:pt>
                <c:pt idx="334">
                  <c:v>0.44769999999999999</c:v>
                </c:pt>
                <c:pt idx="335">
                  <c:v>0.44869999999999999</c:v>
                </c:pt>
                <c:pt idx="336">
                  <c:v>0.45179999999999998</c:v>
                </c:pt>
                <c:pt idx="337">
                  <c:v>0.43559999999999999</c:v>
                </c:pt>
                <c:pt idx="338">
                  <c:v>0.4466</c:v>
                </c:pt>
                <c:pt idx="339">
                  <c:v>0.46089999999999998</c:v>
                </c:pt>
                <c:pt idx="340">
                  <c:v>0.46129999999999999</c:v>
                </c:pt>
                <c:pt idx="341">
                  <c:v>0.46050000000000002</c:v>
                </c:pt>
                <c:pt idx="342">
                  <c:v>0.45419999999999999</c:v>
                </c:pt>
                <c:pt idx="343">
                  <c:v>0.46029999999999999</c:v>
                </c:pt>
                <c:pt idx="344">
                  <c:v>0.45789999999999997</c:v>
                </c:pt>
                <c:pt idx="345">
                  <c:v>0.45419999999999999</c:v>
                </c:pt>
                <c:pt idx="346">
                  <c:v>0.45850000000000002</c:v>
                </c:pt>
                <c:pt idx="347">
                  <c:v>0.45240000000000002</c:v>
                </c:pt>
                <c:pt idx="348">
                  <c:v>0.45100000000000001</c:v>
                </c:pt>
                <c:pt idx="349">
                  <c:v>0.45490000000000003</c:v>
                </c:pt>
                <c:pt idx="350">
                  <c:v>0.4582</c:v>
                </c:pt>
                <c:pt idx="351">
                  <c:v>0.45590000000000003</c:v>
                </c:pt>
                <c:pt idx="352">
                  <c:v>0.44800000000000001</c:v>
                </c:pt>
                <c:pt idx="353">
                  <c:v>0.45610000000000001</c:v>
                </c:pt>
                <c:pt idx="354">
                  <c:v>0.45829999999999999</c:v>
                </c:pt>
                <c:pt idx="355">
                  <c:v>0.46310000000000001</c:v>
                </c:pt>
                <c:pt idx="356">
                  <c:v>0.4622</c:v>
                </c:pt>
                <c:pt idx="357">
                  <c:v>0.4738</c:v>
                </c:pt>
                <c:pt idx="358">
                  <c:v>0.46479999999999999</c:v>
                </c:pt>
                <c:pt idx="359">
                  <c:v>0.4622</c:v>
                </c:pt>
                <c:pt idx="360">
                  <c:v>0.46310000000000001</c:v>
                </c:pt>
                <c:pt idx="361">
                  <c:v>0.45529999999999998</c:v>
                </c:pt>
                <c:pt idx="362">
                  <c:v>0.46639999999999998</c:v>
                </c:pt>
                <c:pt idx="363">
                  <c:v>0.46260000000000001</c:v>
                </c:pt>
                <c:pt idx="364">
                  <c:v>0.45779999999999998</c:v>
                </c:pt>
                <c:pt idx="365">
                  <c:v>0.45900000000000002</c:v>
                </c:pt>
                <c:pt idx="366">
                  <c:v>0.45040000000000002</c:v>
                </c:pt>
                <c:pt idx="367">
                  <c:v>0.45610000000000001</c:v>
                </c:pt>
                <c:pt idx="368">
                  <c:v>0.45419999999999999</c:v>
                </c:pt>
                <c:pt idx="369">
                  <c:v>0.4582</c:v>
                </c:pt>
                <c:pt idx="370">
                  <c:v>0.46289999999999998</c:v>
                </c:pt>
                <c:pt idx="371">
                  <c:v>0.46810000000000002</c:v>
                </c:pt>
                <c:pt idx="372">
                  <c:v>0.45190000000000002</c:v>
                </c:pt>
                <c:pt idx="373">
                  <c:v>0.45429999999999998</c:v>
                </c:pt>
                <c:pt idx="374">
                  <c:v>0.45540000000000003</c:v>
                </c:pt>
                <c:pt idx="375">
                  <c:v>0.4531</c:v>
                </c:pt>
                <c:pt idx="376">
                  <c:v>0.45910000000000001</c:v>
                </c:pt>
                <c:pt idx="377">
                  <c:v>0.45179999999999998</c:v>
                </c:pt>
                <c:pt idx="378">
                  <c:v>0.45369999999999999</c:v>
                </c:pt>
                <c:pt idx="379">
                  <c:v>0.45400000000000001</c:v>
                </c:pt>
                <c:pt idx="380">
                  <c:v>0.45829999999999999</c:v>
                </c:pt>
                <c:pt idx="381">
                  <c:v>0.45229999999999998</c:v>
                </c:pt>
                <c:pt idx="382">
                  <c:v>0.45400000000000001</c:v>
                </c:pt>
                <c:pt idx="383">
                  <c:v>0.45850000000000002</c:v>
                </c:pt>
                <c:pt idx="384">
                  <c:v>0.45340000000000003</c:v>
                </c:pt>
                <c:pt idx="385">
                  <c:v>0.4572</c:v>
                </c:pt>
                <c:pt idx="386">
                  <c:v>0.4627</c:v>
                </c:pt>
                <c:pt idx="387">
                  <c:v>0.45569999999999999</c:v>
                </c:pt>
                <c:pt idx="388">
                  <c:v>0.45079999999999998</c:v>
                </c:pt>
                <c:pt idx="389">
                  <c:v>0.45590000000000003</c:v>
                </c:pt>
                <c:pt idx="390">
                  <c:v>0.4511</c:v>
                </c:pt>
                <c:pt idx="391">
                  <c:v>0.46010000000000001</c:v>
                </c:pt>
                <c:pt idx="392">
                  <c:v>0.45029999999999998</c:v>
                </c:pt>
                <c:pt idx="393">
                  <c:v>0.45019999999999999</c:v>
                </c:pt>
                <c:pt idx="394">
                  <c:v>0.45329999999999998</c:v>
                </c:pt>
                <c:pt idx="395">
                  <c:v>0.4486</c:v>
                </c:pt>
                <c:pt idx="396">
                  <c:v>0.44740000000000002</c:v>
                </c:pt>
                <c:pt idx="397">
                  <c:v>0.44890000000000002</c:v>
                </c:pt>
                <c:pt idx="398">
                  <c:v>0.4521</c:v>
                </c:pt>
                <c:pt idx="399">
                  <c:v>0.45660000000000001</c:v>
                </c:pt>
                <c:pt idx="400">
                  <c:v>0.45390000000000003</c:v>
                </c:pt>
                <c:pt idx="401">
                  <c:v>0.45469999999999999</c:v>
                </c:pt>
                <c:pt idx="402">
                  <c:v>0.45150000000000001</c:v>
                </c:pt>
                <c:pt idx="403">
                  <c:v>0.4521</c:v>
                </c:pt>
                <c:pt idx="404">
                  <c:v>0.44969999999999999</c:v>
                </c:pt>
                <c:pt idx="405">
                  <c:v>0.45029999999999998</c:v>
                </c:pt>
                <c:pt idx="406">
                  <c:v>0.45190000000000002</c:v>
                </c:pt>
                <c:pt idx="407">
                  <c:v>0.45040000000000002</c:v>
                </c:pt>
                <c:pt idx="408">
                  <c:v>0.45140000000000002</c:v>
                </c:pt>
                <c:pt idx="409">
                  <c:v>0.4541</c:v>
                </c:pt>
                <c:pt idx="410">
                  <c:v>0.45490000000000003</c:v>
                </c:pt>
                <c:pt idx="411">
                  <c:v>0.44940000000000002</c:v>
                </c:pt>
                <c:pt idx="412">
                  <c:v>0.45660000000000001</c:v>
                </c:pt>
                <c:pt idx="413">
                  <c:v>0.45400000000000001</c:v>
                </c:pt>
                <c:pt idx="414">
                  <c:v>0.44550000000000001</c:v>
                </c:pt>
                <c:pt idx="415">
                  <c:v>0.45850000000000002</c:v>
                </c:pt>
                <c:pt idx="416">
                  <c:v>0.45169999999999999</c:v>
                </c:pt>
                <c:pt idx="417">
                  <c:v>0.4531</c:v>
                </c:pt>
                <c:pt idx="418">
                  <c:v>0.4556</c:v>
                </c:pt>
                <c:pt idx="419">
                  <c:v>0.46060000000000001</c:v>
                </c:pt>
                <c:pt idx="420">
                  <c:v>0.45650000000000002</c:v>
                </c:pt>
                <c:pt idx="421">
                  <c:v>0.4551</c:v>
                </c:pt>
                <c:pt idx="422">
                  <c:v>0.4572</c:v>
                </c:pt>
                <c:pt idx="423">
                  <c:v>0.4612</c:v>
                </c:pt>
                <c:pt idx="424">
                  <c:v>0.44979999999999998</c:v>
                </c:pt>
                <c:pt idx="425">
                  <c:v>0.45700000000000002</c:v>
                </c:pt>
                <c:pt idx="426">
                  <c:v>0.45269999999999999</c:v>
                </c:pt>
                <c:pt idx="427">
                  <c:v>0.45750000000000002</c:v>
                </c:pt>
                <c:pt idx="428">
                  <c:v>0.45390000000000003</c:v>
                </c:pt>
                <c:pt idx="429">
                  <c:v>0.46050000000000002</c:v>
                </c:pt>
                <c:pt idx="430">
                  <c:v>0.45469999999999999</c:v>
                </c:pt>
                <c:pt idx="431">
                  <c:v>0.45400000000000001</c:v>
                </c:pt>
                <c:pt idx="432">
                  <c:v>0.45750000000000002</c:v>
                </c:pt>
                <c:pt idx="433">
                  <c:v>0.45169999999999999</c:v>
                </c:pt>
                <c:pt idx="434">
                  <c:v>0.46300000000000002</c:v>
                </c:pt>
                <c:pt idx="435">
                  <c:v>0.45290000000000002</c:v>
                </c:pt>
                <c:pt idx="436">
                  <c:v>0.4516</c:v>
                </c:pt>
                <c:pt idx="437">
                  <c:v>0.44900000000000001</c:v>
                </c:pt>
                <c:pt idx="438">
                  <c:v>0.45400000000000001</c:v>
                </c:pt>
                <c:pt idx="439">
                  <c:v>0.4491</c:v>
                </c:pt>
                <c:pt idx="440">
                  <c:v>0.46100000000000002</c:v>
                </c:pt>
                <c:pt idx="441">
                  <c:v>0.4486</c:v>
                </c:pt>
                <c:pt idx="442">
                  <c:v>0.44269999999999998</c:v>
                </c:pt>
                <c:pt idx="443">
                  <c:v>0.46179999999999999</c:v>
                </c:pt>
                <c:pt idx="444">
                  <c:v>0.44540000000000002</c:v>
                </c:pt>
                <c:pt idx="445">
                  <c:v>0.4592</c:v>
                </c:pt>
                <c:pt idx="446">
                  <c:v>0.44350000000000001</c:v>
                </c:pt>
                <c:pt idx="447">
                  <c:v>0.48559999999999998</c:v>
                </c:pt>
                <c:pt idx="448">
                  <c:v>0.45490000000000003</c:v>
                </c:pt>
                <c:pt idx="449">
                  <c:v>0.44819999999999999</c:v>
                </c:pt>
                <c:pt idx="450">
                  <c:v>0.4572</c:v>
                </c:pt>
                <c:pt idx="451">
                  <c:v>0.4647</c:v>
                </c:pt>
                <c:pt idx="452">
                  <c:v>0.45490000000000003</c:v>
                </c:pt>
                <c:pt idx="453">
                  <c:v>0.45119999999999999</c:v>
                </c:pt>
                <c:pt idx="454">
                  <c:v>0.45450000000000002</c:v>
                </c:pt>
                <c:pt idx="455">
                  <c:v>0.4486</c:v>
                </c:pt>
                <c:pt idx="456">
                  <c:v>0.45789999999999997</c:v>
                </c:pt>
                <c:pt idx="457">
                  <c:v>0.46239999999999998</c:v>
                </c:pt>
                <c:pt idx="458">
                  <c:v>0.4587</c:v>
                </c:pt>
                <c:pt idx="459">
                  <c:v>0.45119999999999999</c:v>
                </c:pt>
                <c:pt idx="460">
                  <c:v>0.45739999999999997</c:v>
                </c:pt>
                <c:pt idx="461">
                  <c:v>0.44240000000000002</c:v>
                </c:pt>
                <c:pt idx="462">
                  <c:v>0.45140000000000002</c:v>
                </c:pt>
                <c:pt idx="463">
                  <c:v>0.45479999999999998</c:v>
                </c:pt>
                <c:pt idx="464">
                  <c:v>0.43769999999999998</c:v>
                </c:pt>
                <c:pt idx="465">
                  <c:v>0.45029999999999998</c:v>
                </c:pt>
                <c:pt idx="466">
                  <c:v>0.4551</c:v>
                </c:pt>
                <c:pt idx="467">
                  <c:v>0.44379999999999997</c:v>
                </c:pt>
                <c:pt idx="468">
                  <c:v>0.45379999999999998</c:v>
                </c:pt>
                <c:pt idx="469">
                  <c:v>0.4491</c:v>
                </c:pt>
                <c:pt idx="470">
                  <c:v>0.4466</c:v>
                </c:pt>
                <c:pt idx="471">
                  <c:v>0.45050000000000001</c:v>
                </c:pt>
                <c:pt idx="472">
                  <c:v>0.45300000000000001</c:v>
                </c:pt>
                <c:pt idx="473">
                  <c:v>0.45669999999999999</c:v>
                </c:pt>
                <c:pt idx="474">
                  <c:v>0.45400000000000001</c:v>
                </c:pt>
                <c:pt idx="475">
                  <c:v>0.46060000000000001</c:v>
                </c:pt>
                <c:pt idx="476">
                  <c:v>0.45279999999999998</c:v>
                </c:pt>
                <c:pt idx="477">
                  <c:v>0.44979999999999998</c:v>
                </c:pt>
                <c:pt idx="478">
                  <c:v>0.4471</c:v>
                </c:pt>
                <c:pt idx="479">
                  <c:v>0.44529999999999997</c:v>
                </c:pt>
                <c:pt idx="480">
                  <c:v>0.46800000000000003</c:v>
                </c:pt>
                <c:pt idx="481">
                  <c:v>0.44600000000000001</c:v>
                </c:pt>
                <c:pt idx="482">
                  <c:v>0.45729999999999998</c:v>
                </c:pt>
                <c:pt idx="483">
                  <c:v>0.45850000000000002</c:v>
                </c:pt>
                <c:pt idx="484">
                  <c:v>0.4612</c:v>
                </c:pt>
                <c:pt idx="485">
                  <c:v>0.46639999999999998</c:v>
                </c:pt>
                <c:pt idx="486">
                  <c:v>0.45579999999999998</c:v>
                </c:pt>
                <c:pt idx="487">
                  <c:v>0.4612</c:v>
                </c:pt>
                <c:pt idx="488">
                  <c:v>0.46039999999999998</c:v>
                </c:pt>
                <c:pt idx="489">
                  <c:v>0.45860000000000001</c:v>
                </c:pt>
                <c:pt idx="490">
                  <c:v>0.45329999999999998</c:v>
                </c:pt>
                <c:pt idx="491">
                  <c:v>0.45229999999999998</c:v>
                </c:pt>
                <c:pt idx="492">
                  <c:v>0.46079999999999999</c:v>
                </c:pt>
                <c:pt idx="493">
                  <c:v>0.46389999999999998</c:v>
                </c:pt>
                <c:pt idx="494">
                  <c:v>0.46079999999999999</c:v>
                </c:pt>
                <c:pt idx="495">
                  <c:v>0.46110000000000001</c:v>
                </c:pt>
                <c:pt idx="496">
                  <c:v>0.45169999999999999</c:v>
                </c:pt>
                <c:pt idx="497">
                  <c:v>0.45889999999999997</c:v>
                </c:pt>
                <c:pt idx="498">
                  <c:v>0.4662</c:v>
                </c:pt>
                <c:pt idx="499">
                  <c:v>0.46750000000000003</c:v>
                </c:pt>
                <c:pt idx="500">
                  <c:v>0.46</c:v>
                </c:pt>
                <c:pt idx="501">
                  <c:v>0.46089999999999998</c:v>
                </c:pt>
                <c:pt idx="502">
                  <c:v>0.46379999999999999</c:v>
                </c:pt>
                <c:pt idx="503">
                  <c:v>0.46339999999999998</c:v>
                </c:pt>
                <c:pt idx="504">
                  <c:v>0.45090000000000002</c:v>
                </c:pt>
                <c:pt idx="505">
                  <c:v>0.44900000000000001</c:v>
                </c:pt>
                <c:pt idx="506">
                  <c:v>0.44990000000000002</c:v>
                </c:pt>
                <c:pt idx="507">
                  <c:v>0.45710000000000001</c:v>
                </c:pt>
                <c:pt idx="508">
                  <c:v>0.46010000000000001</c:v>
                </c:pt>
                <c:pt idx="509">
                  <c:v>0.45469999999999999</c:v>
                </c:pt>
                <c:pt idx="510">
                  <c:v>0.45700000000000002</c:v>
                </c:pt>
                <c:pt idx="511">
                  <c:v>0.46650000000000003</c:v>
                </c:pt>
                <c:pt idx="512">
                  <c:v>0.4672</c:v>
                </c:pt>
                <c:pt idx="513">
                  <c:v>0.46739999999999998</c:v>
                </c:pt>
                <c:pt idx="514">
                  <c:v>0.46079999999999999</c:v>
                </c:pt>
                <c:pt idx="515">
                  <c:v>0.46079999999999999</c:v>
                </c:pt>
                <c:pt idx="516">
                  <c:v>0.46079999999999999</c:v>
                </c:pt>
                <c:pt idx="517">
                  <c:v>0.4627</c:v>
                </c:pt>
                <c:pt idx="518">
                  <c:v>0.46060000000000001</c:v>
                </c:pt>
                <c:pt idx="519">
                  <c:v>0.46729999999999999</c:v>
                </c:pt>
                <c:pt idx="520">
                  <c:v>0.45469999999999999</c:v>
                </c:pt>
                <c:pt idx="521">
                  <c:v>0.45469999999999999</c:v>
                </c:pt>
                <c:pt idx="522">
                  <c:v>0.45860000000000001</c:v>
                </c:pt>
                <c:pt idx="523">
                  <c:v>0.45989999999999998</c:v>
                </c:pt>
                <c:pt idx="524">
                  <c:v>0.45340000000000003</c:v>
                </c:pt>
                <c:pt idx="525">
                  <c:v>0.46870000000000001</c:v>
                </c:pt>
                <c:pt idx="526">
                  <c:v>0.45519999999999999</c:v>
                </c:pt>
                <c:pt idx="527">
                  <c:v>0.46839999999999998</c:v>
                </c:pt>
                <c:pt idx="528">
                  <c:v>0.45989999999999998</c:v>
                </c:pt>
                <c:pt idx="529">
                  <c:v>0.45569999999999999</c:v>
                </c:pt>
                <c:pt idx="530">
                  <c:v>0.46079999999999999</c:v>
                </c:pt>
                <c:pt idx="531">
                  <c:v>0.4672</c:v>
                </c:pt>
                <c:pt idx="532">
                  <c:v>0.46760000000000002</c:v>
                </c:pt>
                <c:pt idx="533">
                  <c:v>0.46129999999999999</c:v>
                </c:pt>
                <c:pt idx="534">
                  <c:v>0.46439999999999998</c:v>
                </c:pt>
                <c:pt idx="535">
                  <c:v>0.45069999999999999</c:v>
                </c:pt>
                <c:pt idx="536">
                  <c:v>0.45650000000000002</c:v>
                </c:pt>
                <c:pt idx="537">
                  <c:v>0.45989999999999998</c:v>
                </c:pt>
                <c:pt idx="538">
                  <c:v>0.45750000000000002</c:v>
                </c:pt>
                <c:pt idx="539">
                  <c:v>0.45450000000000002</c:v>
                </c:pt>
                <c:pt idx="540">
                  <c:v>0.46100000000000002</c:v>
                </c:pt>
                <c:pt idx="541">
                  <c:v>0.45860000000000001</c:v>
                </c:pt>
                <c:pt idx="542">
                  <c:v>0.46</c:v>
                </c:pt>
                <c:pt idx="543">
                  <c:v>0.46039999999999998</c:v>
                </c:pt>
                <c:pt idx="544">
                  <c:v>0.4672</c:v>
                </c:pt>
                <c:pt idx="545">
                  <c:v>0.45600000000000002</c:v>
                </c:pt>
                <c:pt idx="546">
                  <c:v>0.45479999999999998</c:v>
                </c:pt>
                <c:pt idx="547">
                  <c:v>0.46510000000000001</c:v>
                </c:pt>
                <c:pt idx="548">
                  <c:v>0.45800000000000002</c:v>
                </c:pt>
                <c:pt idx="549">
                  <c:v>0.46529999999999999</c:v>
                </c:pt>
                <c:pt idx="550">
                  <c:v>0.46810000000000002</c:v>
                </c:pt>
                <c:pt idx="551">
                  <c:v>0.45910000000000001</c:v>
                </c:pt>
                <c:pt idx="552">
                  <c:v>0.45729999999999998</c:v>
                </c:pt>
                <c:pt idx="553">
                  <c:v>0.47389999999999999</c:v>
                </c:pt>
                <c:pt idx="554">
                  <c:v>0.46750000000000003</c:v>
                </c:pt>
                <c:pt idx="555">
                  <c:v>0.45850000000000002</c:v>
                </c:pt>
                <c:pt idx="556">
                  <c:v>0.46800000000000003</c:v>
                </c:pt>
                <c:pt idx="557">
                  <c:v>0.45429999999999998</c:v>
                </c:pt>
                <c:pt idx="558">
                  <c:v>0.45650000000000002</c:v>
                </c:pt>
                <c:pt idx="559">
                  <c:v>0.4597</c:v>
                </c:pt>
                <c:pt idx="560">
                  <c:v>0.45750000000000002</c:v>
                </c:pt>
                <c:pt idx="561">
                  <c:v>0.45610000000000001</c:v>
                </c:pt>
                <c:pt idx="562">
                  <c:v>0.46920000000000001</c:v>
                </c:pt>
                <c:pt idx="563">
                  <c:v>0.45839999999999997</c:v>
                </c:pt>
                <c:pt idx="564">
                  <c:v>0.4657</c:v>
                </c:pt>
                <c:pt idx="565">
                  <c:v>0.45679999999999998</c:v>
                </c:pt>
                <c:pt idx="566">
                  <c:v>0.45119999999999999</c:v>
                </c:pt>
                <c:pt idx="567">
                  <c:v>0.46310000000000001</c:v>
                </c:pt>
                <c:pt idx="568">
                  <c:v>0.44640000000000002</c:v>
                </c:pt>
                <c:pt idx="569">
                  <c:v>0.46700000000000003</c:v>
                </c:pt>
                <c:pt idx="570">
                  <c:v>0.45519999999999999</c:v>
                </c:pt>
                <c:pt idx="571">
                  <c:v>0.4718</c:v>
                </c:pt>
                <c:pt idx="572">
                  <c:v>0.46650000000000003</c:v>
                </c:pt>
                <c:pt idx="573">
                  <c:v>0.4607</c:v>
                </c:pt>
                <c:pt idx="574">
                  <c:v>0.4597</c:v>
                </c:pt>
                <c:pt idx="575">
                  <c:v>0.46679999999999999</c:v>
                </c:pt>
                <c:pt idx="576">
                  <c:v>0.47339999999999999</c:v>
                </c:pt>
                <c:pt idx="577">
                  <c:v>0.47320000000000001</c:v>
                </c:pt>
                <c:pt idx="578">
                  <c:v>0.47599999999999998</c:v>
                </c:pt>
                <c:pt idx="579">
                  <c:v>0.43890000000000001</c:v>
                </c:pt>
                <c:pt idx="580">
                  <c:v>0.44140000000000001</c:v>
                </c:pt>
                <c:pt idx="581">
                  <c:v>0.44790000000000002</c:v>
                </c:pt>
                <c:pt idx="582">
                  <c:v>0.44429999999999997</c:v>
                </c:pt>
                <c:pt idx="583">
                  <c:v>0.45219999999999999</c:v>
                </c:pt>
                <c:pt idx="584">
                  <c:v>0.45279999999999998</c:v>
                </c:pt>
                <c:pt idx="585">
                  <c:v>0.4526</c:v>
                </c:pt>
                <c:pt idx="586">
                  <c:v>0.46210000000000001</c:v>
                </c:pt>
                <c:pt idx="587">
                  <c:v>0.45240000000000002</c:v>
                </c:pt>
                <c:pt idx="588">
                  <c:v>0.45950000000000002</c:v>
                </c:pt>
                <c:pt idx="589">
                  <c:v>0.45500000000000002</c:v>
                </c:pt>
                <c:pt idx="590">
                  <c:v>0.45669999999999999</c:v>
                </c:pt>
                <c:pt idx="591">
                  <c:v>0.45219999999999999</c:v>
                </c:pt>
                <c:pt idx="592">
                  <c:v>0.45100000000000001</c:v>
                </c:pt>
                <c:pt idx="593">
                  <c:v>0.44690000000000002</c:v>
                </c:pt>
                <c:pt idx="594">
                  <c:v>0.44190000000000002</c:v>
                </c:pt>
                <c:pt idx="595">
                  <c:v>0.4456</c:v>
                </c:pt>
                <c:pt idx="596">
                  <c:v>0.46</c:v>
                </c:pt>
                <c:pt idx="597">
                  <c:v>0.46110000000000001</c:v>
                </c:pt>
                <c:pt idx="598">
                  <c:v>0.46289999999999998</c:v>
                </c:pt>
                <c:pt idx="599">
                  <c:v>0.45950000000000002</c:v>
                </c:pt>
                <c:pt idx="600">
                  <c:v>0.45900000000000002</c:v>
                </c:pt>
                <c:pt idx="601">
                  <c:v>0.46100000000000002</c:v>
                </c:pt>
                <c:pt idx="602">
                  <c:v>0.46279999999999999</c:v>
                </c:pt>
                <c:pt idx="603">
                  <c:v>0.45639999999999997</c:v>
                </c:pt>
                <c:pt idx="604">
                  <c:v>0.45729999999999998</c:v>
                </c:pt>
                <c:pt idx="605">
                  <c:v>0.46189999999999998</c:v>
                </c:pt>
                <c:pt idx="606">
                  <c:v>0.4602</c:v>
                </c:pt>
                <c:pt idx="607">
                  <c:v>0.47089999999999999</c:v>
                </c:pt>
                <c:pt idx="608">
                  <c:v>0.4738</c:v>
                </c:pt>
                <c:pt idx="609">
                  <c:v>0.47220000000000001</c:v>
                </c:pt>
                <c:pt idx="610">
                  <c:v>0.46929999999999999</c:v>
                </c:pt>
                <c:pt idx="611">
                  <c:v>0.4718</c:v>
                </c:pt>
                <c:pt idx="612">
                  <c:v>0.46920000000000001</c:v>
                </c:pt>
                <c:pt idx="613">
                  <c:v>0.47620000000000001</c:v>
                </c:pt>
                <c:pt idx="614">
                  <c:v>0.46989999999999998</c:v>
                </c:pt>
                <c:pt idx="615">
                  <c:v>0.46660000000000001</c:v>
                </c:pt>
                <c:pt idx="616">
                  <c:v>0.46700000000000003</c:v>
                </c:pt>
                <c:pt idx="617">
                  <c:v>0.46839999999999998</c:v>
                </c:pt>
                <c:pt idx="618">
                  <c:v>0.46820000000000001</c:v>
                </c:pt>
                <c:pt idx="619">
                  <c:v>0.46060000000000001</c:v>
                </c:pt>
                <c:pt idx="620">
                  <c:v>0.4617</c:v>
                </c:pt>
                <c:pt idx="621">
                  <c:v>0.45739999999999997</c:v>
                </c:pt>
                <c:pt idx="622">
                  <c:v>0.45669999999999999</c:v>
                </c:pt>
                <c:pt idx="623">
                  <c:v>0.46550000000000002</c:v>
                </c:pt>
                <c:pt idx="624">
                  <c:v>0.46150000000000002</c:v>
                </c:pt>
                <c:pt idx="625">
                  <c:v>0.45440000000000003</c:v>
                </c:pt>
                <c:pt idx="626">
                  <c:v>0.46139999999999998</c:v>
                </c:pt>
                <c:pt idx="627">
                  <c:v>0.46089999999999998</c:v>
                </c:pt>
                <c:pt idx="628">
                  <c:v>0.45569999999999999</c:v>
                </c:pt>
                <c:pt idx="629">
                  <c:v>0.46039999999999998</c:v>
                </c:pt>
                <c:pt idx="630">
                  <c:v>0.46289999999999998</c:v>
                </c:pt>
                <c:pt idx="631">
                  <c:v>0.46310000000000001</c:v>
                </c:pt>
                <c:pt idx="632">
                  <c:v>0.45800000000000002</c:v>
                </c:pt>
                <c:pt idx="633">
                  <c:v>0.45710000000000001</c:v>
                </c:pt>
                <c:pt idx="634">
                  <c:v>0.46610000000000001</c:v>
                </c:pt>
                <c:pt idx="635">
                  <c:v>0.46179999999999999</c:v>
                </c:pt>
                <c:pt idx="636">
                  <c:v>0.46960000000000002</c:v>
                </c:pt>
                <c:pt idx="637">
                  <c:v>0.4602</c:v>
                </c:pt>
                <c:pt idx="638">
                  <c:v>0.46329999999999999</c:v>
                </c:pt>
                <c:pt idx="639">
                  <c:v>0.46229999999999999</c:v>
                </c:pt>
                <c:pt idx="640">
                  <c:v>0.46179999999999999</c:v>
                </c:pt>
                <c:pt idx="641">
                  <c:v>0.45629999999999998</c:v>
                </c:pt>
                <c:pt idx="642">
                  <c:v>0.4652</c:v>
                </c:pt>
                <c:pt idx="643">
                  <c:v>0.4622</c:v>
                </c:pt>
                <c:pt idx="644">
                  <c:v>0.46089999999999998</c:v>
                </c:pt>
                <c:pt idx="645">
                  <c:v>0.4597</c:v>
                </c:pt>
                <c:pt idx="646">
                  <c:v>0.46460000000000001</c:v>
                </c:pt>
                <c:pt idx="647">
                  <c:v>0.4572</c:v>
                </c:pt>
                <c:pt idx="648">
                  <c:v>0.4597</c:v>
                </c:pt>
                <c:pt idx="649">
                  <c:v>0.46310000000000001</c:v>
                </c:pt>
                <c:pt idx="650">
                  <c:v>0.4556</c:v>
                </c:pt>
                <c:pt idx="651">
                  <c:v>0.45760000000000001</c:v>
                </c:pt>
                <c:pt idx="652">
                  <c:v>0.45340000000000003</c:v>
                </c:pt>
                <c:pt idx="653">
                  <c:v>0.45860000000000001</c:v>
                </c:pt>
                <c:pt idx="654">
                  <c:v>0.45529999999999998</c:v>
                </c:pt>
                <c:pt idx="655">
                  <c:v>0.45500000000000002</c:v>
                </c:pt>
                <c:pt idx="656">
                  <c:v>0.45429999999999998</c:v>
                </c:pt>
                <c:pt idx="657">
                  <c:v>0.45069999999999999</c:v>
                </c:pt>
                <c:pt idx="658">
                  <c:v>0.45440000000000003</c:v>
                </c:pt>
                <c:pt idx="659">
                  <c:v>0.45660000000000001</c:v>
                </c:pt>
                <c:pt idx="660">
                  <c:v>0.45590000000000003</c:v>
                </c:pt>
                <c:pt idx="661">
                  <c:v>0.45750000000000002</c:v>
                </c:pt>
                <c:pt idx="662">
                  <c:v>0.46300000000000002</c:v>
                </c:pt>
                <c:pt idx="663">
                  <c:v>0.45190000000000002</c:v>
                </c:pt>
                <c:pt idx="664">
                  <c:v>0.45600000000000002</c:v>
                </c:pt>
                <c:pt idx="665">
                  <c:v>0.45810000000000001</c:v>
                </c:pt>
                <c:pt idx="666">
                  <c:v>0.45989999999999998</c:v>
                </c:pt>
                <c:pt idx="667">
                  <c:v>0.45629999999999998</c:v>
                </c:pt>
                <c:pt idx="668">
                  <c:v>0.4546</c:v>
                </c:pt>
                <c:pt idx="669">
                  <c:v>0.45429999999999998</c:v>
                </c:pt>
                <c:pt idx="670">
                  <c:v>0.45839999999999997</c:v>
                </c:pt>
                <c:pt idx="671">
                  <c:v>0.45390000000000003</c:v>
                </c:pt>
                <c:pt idx="672">
                  <c:v>0.45290000000000002</c:v>
                </c:pt>
                <c:pt idx="673">
                  <c:v>0.45639999999999997</c:v>
                </c:pt>
                <c:pt idx="674">
                  <c:v>0.46150000000000002</c:v>
                </c:pt>
                <c:pt idx="675">
                  <c:v>0.4516</c:v>
                </c:pt>
                <c:pt idx="676">
                  <c:v>0.46010000000000001</c:v>
                </c:pt>
                <c:pt idx="677">
                  <c:v>0.46460000000000001</c:v>
                </c:pt>
                <c:pt idx="678">
                  <c:v>0.45829999999999999</c:v>
                </c:pt>
                <c:pt idx="679">
                  <c:v>0.46239999999999998</c:v>
                </c:pt>
                <c:pt idx="680">
                  <c:v>0.45739999999999997</c:v>
                </c:pt>
                <c:pt idx="681">
                  <c:v>0.46560000000000001</c:v>
                </c:pt>
                <c:pt idx="682">
                  <c:v>0.45750000000000002</c:v>
                </c:pt>
                <c:pt idx="683">
                  <c:v>0.4582</c:v>
                </c:pt>
                <c:pt idx="684">
                  <c:v>0.4738</c:v>
                </c:pt>
                <c:pt idx="685">
                  <c:v>0.46</c:v>
                </c:pt>
                <c:pt idx="686">
                  <c:v>0.46279999999999999</c:v>
                </c:pt>
                <c:pt idx="687">
                  <c:v>0.46910000000000002</c:v>
                </c:pt>
                <c:pt idx="688">
                  <c:v>0.45660000000000001</c:v>
                </c:pt>
                <c:pt idx="689">
                  <c:v>0.46920000000000001</c:v>
                </c:pt>
                <c:pt idx="690">
                  <c:v>0.46860000000000002</c:v>
                </c:pt>
                <c:pt idx="691">
                  <c:v>0.46650000000000003</c:v>
                </c:pt>
                <c:pt idx="692">
                  <c:v>0.47539999999999999</c:v>
                </c:pt>
                <c:pt idx="693">
                  <c:v>0.46179999999999999</c:v>
                </c:pt>
                <c:pt idx="694">
                  <c:v>0.4622</c:v>
                </c:pt>
                <c:pt idx="695">
                  <c:v>0.45050000000000001</c:v>
                </c:pt>
                <c:pt idx="696">
                  <c:v>0.4602</c:v>
                </c:pt>
                <c:pt idx="697">
                  <c:v>0.46460000000000001</c:v>
                </c:pt>
                <c:pt idx="698">
                  <c:v>0.46750000000000003</c:v>
                </c:pt>
                <c:pt idx="699">
                  <c:v>0.46010000000000001</c:v>
                </c:pt>
                <c:pt idx="700">
                  <c:v>0.45850000000000002</c:v>
                </c:pt>
                <c:pt idx="701">
                  <c:v>0.46650000000000003</c:v>
                </c:pt>
                <c:pt idx="702">
                  <c:v>0.45290000000000002</c:v>
                </c:pt>
                <c:pt idx="703">
                  <c:v>0.45839999999999997</c:v>
                </c:pt>
                <c:pt idx="704">
                  <c:v>0.45419999999999999</c:v>
                </c:pt>
                <c:pt idx="705">
                  <c:v>0.46189999999999998</c:v>
                </c:pt>
                <c:pt idx="706">
                  <c:v>0.45550000000000002</c:v>
                </c:pt>
                <c:pt idx="707">
                  <c:v>0.45950000000000002</c:v>
                </c:pt>
                <c:pt idx="708">
                  <c:v>0.46250000000000002</c:v>
                </c:pt>
                <c:pt idx="709">
                  <c:v>0.45879999999999999</c:v>
                </c:pt>
                <c:pt idx="710">
                  <c:v>0.46660000000000001</c:v>
                </c:pt>
                <c:pt idx="711">
                  <c:v>0.46239999999999998</c:v>
                </c:pt>
                <c:pt idx="712">
                  <c:v>0.4783</c:v>
                </c:pt>
                <c:pt idx="713">
                  <c:v>0.4582</c:v>
                </c:pt>
                <c:pt idx="714">
                  <c:v>0.46089999999999998</c:v>
                </c:pt>
                <c:pt idx="715">
                  <c:v>0.46139999999999998</c:v>
                </c:pt>
                <c:pt idx="716">
                  <c:v>0.45639999999999997</c:v>
                </c:pt>
                <c:pt idx="717">
                  <c:v>0.45950000000000002</c:v>
                </c:pt>
                <c:pt idx="718">
                  <c:v>0.45800000000000002</c:v>
                </c:pt>
                <c:pt idx="719">
                  <c:v>0.46089999999999998</c:v>
                </c:pt>
                <c:pt idx="720">
                  <c:v>0.46739999999999998</c:v>
                </c:pt>
                <c:pt idx="721">
                  <c:v>0.45850000000000002</c:v>
                </c:pt>
                <c:pt idx="722">
                  <c:v>0.46939999999999998</c:v>
                </c:pt>
                <c:pt idx="723">
                  <c:v>0.43409999999999999</c:v>
                </c:pt>
                <c:pt idx="724">
                  <c:v>0.43580000000000002</c:v>
                </c:pt>
                <c:pt idx="725">
                  <c:v>0.45019999999999999</c:v>
                </c:pt>
                <c:pt idx="726">
                  <c:v>0.4541</c:v>
                </c:pt>
                <c:pt idx="727">
                  <c:v>0.45519999999999999</c:v>
                </c:pt>
                <c:pt idx="728">
                  <c:v>0.45369999999999999</c:v>
                </c:pt>
                <c:pt idx="729">
                  <c:v>0.4637</c:v>
                </c:pt>
                <c:pt idx="730">
                  <c:v>0.45119999999999999</c:v>
                </c:pt>
                <c:pt idx="731">
                  <c:v>0.46289999999999998</c:v>
                </c:pt>
                <c:pt idx="732">
                  <c:v>0.4627</c:v>
                </c:pt>
                <c:pt idx="733">
                  <c:v>0.4708</c:v>
                </c:pt>
                <c:pt idx="734">
                  <c:v>0.47710000000000002</c:v>
                </c:pt>
                <c:pt idx="735">
                  <c:v>0.47</c:v>
                </c:pt>
                <c:pt idx="736">
                  <c:v>0.46820000000000001</c:v>
                </c:pt>
                <c:pt idx="737">
                  <c:v>0.45689999999999997</c:v>
                </c:pt>
                <c:pt idx="738">
                  <c:v>0.4652</c:v>
                </c:pt>
                <c:pt idx="739">
                  <c:v>0.46450000000000002</c:v>
                </c:pt>
                <c:pt idx="740">
                  <c:v>0.46629999999999999</c:v>
                </c:pt>
                <c:pt idx="741">
                  <c:v>0.4577</c:v>
                </c:pt>
                <c:pt idx="742">
                  <c:v>0.47299999999999998</c:v>
                </c:pt>
                <c:pt idx="743">
                  <c:v>0.45319999999999999</c:v>
                </c:pt>
                <c:pt idx="744">
                  <c:v>0.46450000000000002</c:v>
                </c:pt>
                <c:pt idx="745">
                  <c:v>0.46179999999999999</c:v>
                </c:pt>
                <c:pt idx="746">
                  <c:v>0.46389999999999998</c:v>
                </c:pt>
                <c:pt idx="747">
                  <c:v>0.46350000000000002</c:v>
                </c:pt>
                <c:pt idx="748">
                  <c:v>0.46660000000000001</c:v>
                </c:pt>
                <c:pt idx="749">
                  <c:v>0.46450000000000002</c:v>
                </c:pt>
                <c:pt idx="750">
                  <c:v>0.46079999999999999</c:v>
                </c:pt>
                <c:pt idx="751">
                  <c:v>0.46389999999999998</c:v>
                </c:pt>
                <c:pt idx="752">
                  <c:v>0.45879999999999999</c:v>
                </c:pt>
                <c:pt idx="753">
                  <c:v>0.46610000000000001</c:v>
                </c:pt>
                <c:pt idx="754">
                  <c:v>0.46010000000000001</c:v>
                </c:pt>
                <c:pt idx="755">
                  <c:v>0.47410000000000002</c:v>
                </c:pt>
                <c:pt idx="756">
                  <c:v>0.46689999999999998</c:v>
                </c:pt>
                <c:pt idx="757">
                  <c:v>0.45290000000000002</c:v>
                </c:pt>
                <c:pt idx="758">
                  <c:v>0.46100000000000002</c:v>
                </c:pt>
                <c:pt idx="759">
                  <c:v>0.46479999999999999</c:v>
                </c:pt>
                <c:pt idx="760">
                  <c:v>0.47110000000000002</c:v>
                </c:pt>
                <c:pt idx="761">
                  <c:v>0.47589999999999999</c:v>
                </c:pt>
                <c:pt idx="762">
                  <c:v>0.46639999999999998</c:v>
                </c:pt>
                <c:pt idx="763">
                  <c:v>0.47320000000000001</c:v>
                </c:pt>
                <c:pt idx="764">
                  <c:v>0.46860000000000002</c:v>
                </c:pt>
                <c:pt idx="765">
                  <c:v>0.45379999999999998</c:v>
                </c:pt>
                <c:pt idx="766">
                  <c:v>0.4677</c:v>
                </c:pt>
                <c:pt idx="767">
                  <c:v>0.47349999999999998</c:v>
                </c:pt>
                <c:pt idx="768">
                  <c:v>0.45739999999999997</c:v>
                </c:pt>
                <c:pt idx="769">
                  <c:v>0.47399999999999998</c:v>
                </c:pt>
                <c:pt idx="770">
                  <c:v>0.46899999999999997</c:v>
                </c:pt>
                <c:pt idx="771">
                  <c:v>0.46889999999999998</c:v>
                </c:pt>
                <c:pt idx="772">
                  <c:v>0.45469999999999999</c:v>
                </c:pt>
                <c:pt idx="773">
                  <c:v>0.45679999999999998</c:v>
                </c:pt>
                <c:pt idx="774">
                  <c:v>0.45100000000000001</c:v>
                </c:pt>
                <c:pt idx="775">
                  <c:v>0.4627</c:v>
                </c:pt>
                <c:pt idx="776">
                  <c:v>0.45979999999999999</c:v>
                </c:pt>
                <c:pt idx="777">
                  <c:v>0.45729999999999998</c:v>
                </c:pt>
                <c:pt idx="778">
                  <c:v>0.46870000000000001</c:v>
                </c:pt>
                <c:pt idx="779">
                  <c:v>0.46510000000000001</c:v>
                </c:pt>
                <c:pt idx="780">
                  <c:v>0.45979999999999999</c:v>
                </c:pt>
                <c:pt idx="781">
                  <c:v>0.46629999999999999</c:v>
                </c:pt>
                <c:pt idx="782">
                  <c:v>0.4667</c:v>
                </c:pt>
                <c:pt idx="783">
                  <c:v>0.4753</c:v>
                </c:pt>
                <c:pt idx="784">
                  <c:v>0.46100000000000002</c:v>
                </c:pt>
                <c:pt idx="785">
                  <c:v>0.46410000000000001</c:v>
                </c:pt>
                <c:pt idx="786">
                  <c:v>0.46879999999999999</c:v>
                </c:pt>
                <c:pt idx="787">
                  <c:v>0.46460000000000001</c:v>
                </c:pt>
                <c:pt idx="788">
                  <c:v>0.4572</c:v>
                </c:pt>
                <c:pt idx="789">
                  <c:v>0.4622</c:v>
                </c:pt>
                <c:pt idx="790">
                  <c:v>0.47099999999999997</c:v>
                </c:pt>
                <c:pt idx="791">
                  <c:v>0.46639999999999998</c:v>
                </c:pt>
                <c:pt idx="792">
                  <c:v>0.46750000000000003</c:v>
                </c:pt>
                <c:pt idx="793">
                  <c:v>0.46810000000000002</c:v>
                </c:pt>
                <c:pt idx="794">
                  <c:v>0.46660000000000001</c:v>
                </c:pt>
                <c:pt idx="795">
                  <c:v>0.47020000000000001</c:v>
                </c:pt>
                <c:pt idx="796">
                  <c:v>0.46600000000000003</c:v>
                </c:pt>
                <c:pt idx="797">
                  <c:v>0.4642</c:v>
                </c:pt>
                <c:pt idx="798">
                  <c:v>0.46</c:v>
                </c:pt>
                <c:pt idx="799">
                  <c:v>0.46200000000000002</c:v>
                </c:pt>
                <c:pt idx="800">
                  <c:v>0.45839999999999997</c:v>
                </c:pt>
                <c:pt idx="801">
                  <c:v>0.4647</c:v>
                </c:pt>
                <c:pt idx="802">
                  <c:v>0.4551</c:v>
                </c:pt>
                <c:pt idx="803">
                  <c:v>0.45779999999999998</c:v>
                </c:pt>
                <c:pt idx="804">
                  <c:v>0.46350000000000002</c:v>
                </c:pt>
                <c:pt idx="805">
                  <c:v>0.46360000000000001</c:v>
                </c:pt>
                <c:pt idx="806">
                  <c:v>0.46360000000000001</c:v>
                </c:pt>
                <c:pt idx="807">
                  <c:v>0.4612</c:v>
                </c:pt>
                <c:pt idx="808">
                  <c:v>0.46389999999999998</c:v>
                </c:pt>
                <c:pt idx="809">
                  <c:v>0.46189999999999998</c:v>
                </c:pt>
                <c:pt idx="810">
                  <c:v>0.46500000000000002</c:v>
                </c:pt>
                <c:pt idx="811">
                  <c:v>0.45789999999999997</c:v>
                </c:pt>
                <c:pt idx="812">
                  <c:v>0.46350000000000002</c:v>
                </c:pt>
                <c:pt idx="813">
                  <c:v>0.4642</c:v>
                </c:pt>
                <c:pt idx="814">
                  <c:v>0.4587</c:v>
                </c:pt>
                <c:pt idx="815">
                  <c:v>0.45660000000000001</c:v>
                </c:pt>
                <c:pt idx="816">
                  <c:v>0.46150000000000002</c:v>
                </c:pt>
                <c:pt idx="817">
                  <c:v>0.45989999999999998</c:v>
                </c:pt>
                <c:pt idx="818">
                  <c:v>0.46129999999999999</c:v>
                </c:pt>
                <c:pt idx="819">
                  <c:v>0.4592</c:v>
                </c:pt>
                <c:pt idx="820">
                  <c:v>0.45829999999999999</c:v>
                </c:pt>
                <c:pt idx="821">
                  <c:v>0.45789999999999997</c:v>
                </c:pt>
                <c:pt idx="822">
                  <c:v>0.45540000000000003</c:v>
                </c:pt>
                <c:pt idx="823">
                  <c:v>0.45739999999999997</c:v>
                </c:pt>
                <c:pt idx="824">
                  <c:v>0.46079999999999999</c:v>
                </c:pt>
                <c:pt idx="825">
                  <c:v>0.46200000000000002</c:v>
                </c:pt>
                <c:pt idx="826">
                  <c:v>0.46289999999999998</c:v>
                </c:pt>
                <c:pt idx="827">
                  <c:v>0.45290000000000002</c:v>
                </c:pt>
                <c:pt idx="828">
                  <c:v>0.45629999999999998</c:v>
                </c:pt>
                <c:pt idx="829">
                  <c:v>0.43759999999999999</c:v>
                </c:pt>
                <c:pt idx="830">
                  <c:v>0.43980000000000002</c:v>
                </c:pt>
                <c:pt idx="831">
                  <c:v>0.45029999999999998</c:v>
                </c:pt>
                <c:pt idx="832">
                  <c:v>0.45390000000000003</c:v>
                </c:pt>
                <c:pt idx="833">
                  <c:v>0.45269999999999999</c:v>
                </c:pt>
                <c:pt idx="834">
                  <c:v>0.45700000000000002</c:v>
                </c:pt>
                <c:pt idx="835">
                  <c:v>0.46529999999999999</c:v>
                </c:pt>
                <c:pt idx="836">
                  <c:v>0.46229999999999999</c:v>
                </c:pt>
                <c:pt idx="837">
                  <c:v>0.46829999999999999</c:v>
                </c:pt>
                <c:pt idx="838">
                  <c:v>0.4597</c:v>
                </c:pt>
                <c:pt idx="839">
                  <c:v>0.46550000000000002</c:v>
                </c:pt>
                <c:pt idx="840">
                  <c:v>0.4577</c:v>
                </c:pt>
                <c:pt idx="841">
                  <c:v>0.46600000000000003</c:v>
                </c:pt>
                <c:pt idx="842">
                  <c:v>0.4632</c:v>
                </c:pt>
                <c:pt idx="843">
                  <c:v>0.45090000000000002</c:v>
                </c:pt>
                <c:pt idx="844">
                  <c:v>0.46189999999999998</c:v>
                </c:pt>
                <c:pt idx="845">
                  <c:v>0.45569999999999999</c:v>
                </c:pt>
                <c:pt idx="846">
                  <c:v>0.46010000000000001</c:v>
                </c:pt>
                <c:pt idx="847">
                  <c:v>0.46250000000000002</c:v>
                </c:pt>
                <c:pt idx="848">
                  <c:v>0.45340000000000003</c:v>
                </c:pt>
                <c:pt idx="849">
                  <c:v>0.4602</c:v>
                </c:pt>
                <c:pt idx="850">
                  <c:v>0.45850000000000002</c:v>
                </c:pt>
                <c:pt idx="851">
                  <c:v>0.42630000000000001</c:v>
                </c:pt>
                <c:pt idx="852">
                  <c:v>0.45739999999999997</c:v>
                </c:pt>
                <c:pt idx="853">
                  <c:v>0.4546</c:v>
                </c:pt>
                <c:pt idx="854">
                  <c:v>0.4627</c:v>
                </c:pt>
                <c:pt idx="855">
                  <c:v>0.47010000000000002</c:v>
                </c:pt>
                <c:pt idx="856">
                  <c:v>0.43190000000000001</c:v>
                </c:pt>
                <c:pt idx="857">
                  <c:v>0.46539999999999998</c:v>
                </c:pt>
                <c:pt idx="858">
                  <c:v>0.45479999999999998</c:v>
                </c:pt>
                <c:pt idx="859">
                  <c:v>0.47760000000000002</c:v>
                </c:pt>
                <c:pt idx="860">
                  <c:v>0.45590000000000003</c:v>
                </c:pt>
                <c:pt idx="861">
                  <c:v>0.4708</c:v>
                </c:pt>
                <c:pt idx="862">
                  <c:v>0.45810000000000001</c:v>
                </c:pt>
                <c:pt idx="863">
                  <c:v>0.4718</c:v>
                </c:pt>
                <c:pt idx="864">
                  <c:v>0.46539999999999998</c:v>
                </c:pt>
                <c:pt idx="865">
                  <c:v>0.45390000000000003</c:v>
                </c:pt>
                <c:pt idx="866">
                  <c:v>0.46239999999999998</c:v>
                </c:pt>
                <c:pt idx="867">
                  <c:v>0.46450000000000002</c:v>
                </c:pt>
                <c:pt idx="868">
                  <c:v>0.46700000000000003</c:v>
                </c:pt>
                <c:pt idx="869">
                  <c:v>0.46629999999999999</c:v>
                </c:pt>
                <c:pt idx="870">
                  <c:v>0.4612</c:v>
                </c:pt>
                <c:pt idx="871">
                  <c:v>0.4698</c:v>
                </c:pt>
                <c:pt idx="872">
                  <c:v>0.46629999999999999</c:v>
                </c:pt>
                <c:pt idx="873">
                  <c:v>0.47139999999999999</c:v>
                </c:pt>
                <c:pt idx="874">
                  <c:v>0.46579999999999999</c:v>
                </c:pt>
                <c:pt idx="875">
                  <c:v>0.43309999999999998</c:v>
                </c:pt>
                <c:pt idx="876">
                  <c:v>0.4592</c:v>
                </c:pt>
                <c:pt idx="877">
                  <c:v>0.4556</c:v>
                </c:pt>
                <c:pt idx="878">
                  <c:v>0.45229999999999998</c:v>
                </c:pt>
                <c:pt idx="879">
                  <c:v>0.45100000000000001</c:v>
                </c:pt>
                <c:pt idx="880">
                  <c:v>0.45429999999999998</c:v>
                </c:pt>
                <c:pt idx="881">
                  <c:v>0.46039999999999998</c:v>
                </c:pt>
                <c:pt idx="882">
                  <c:v>0.45950000000000002</c:v>
                </c:pt>
                <c:pt idx="883">
                  <c:v>0.46610000000000001</c:v>
                </c:pt>
                <c:pt idx="884">
                  <c:v>0.46360000000000001</c:v>
                </c:pt>
                <c:pt idx="885">
                  <c:v>0.46189999999999998</c:v>
                </c:pt>
                <c:pt idx="886">
                  <c:v>0.44840000000000002</c:v>
                </c:pt>
                <c:pt idx="887">
                  <c:v>0.46970000000000001</c:v>
                </c:pt>
                <c:pt idx="888">
                  <c:v>0.46800000000000003</c:v>
                </c:pt>
                <c:pt idx="889">
                  <c:v>0.4657</c:v>
                </c:pt>
                <c:pt idx="890">
                  <c:v>0.4672</c:v>
                </c:pt>
                <c:pt idx="891">
                  <c:v>0.45379999999999998</c:v>
                </c:pt>
                <c:pt idx="892">
                  <c:v>0.46350000000000002</c:v>
                </c:pt>
                <c:pt idx="893">
                  <c:v>0.4662</c:v>
                </c:pt>
                <c:pt idx="894">
                  <c:v>0.4612</c:v>
                </c:pt>
                <c:pt idx="895">
                  <c:v>0.4612</c:v>
                </c:pt>
                <c:pt idx="896">
                  <c:v>0.46400000000000002</c:v>
                </c:pt>
                <c:pt idx="897">
                  <c:v>0.4647</c:v>
                </c:pt>
                <c:pt idx="898">
                  <c:v>0.45800000000000002</c:v>
                </c:pt>
                <c:pt idx="899">
                  <c:v>0.45750000000000002</c:v>
                </c:pt>
                <c:pt idx="900">
                  <c:v>0.46860000000000002</c:v>
                </c:pt>
                <c:pt idx="901">
                  <c:v>0.46760000000000002</c:v>
                </c:pt>
                <c:pt idx="902">
                  <c:v>0.47039999999999998</c:v>
                </c:pt>
                <c:pt idx="903">
                  <c:v>0.46360000000000001</c:v>
                </c:pt>
                <c:pt idx="904">
                  <c:v>0.45710000000000001</c:v>
                </c:pt>
                <c:pt idx="905">
                  <c:v>0.46829999999999999</c:v>
                </c:pt>
                <c:pt idx="906">
                  <c:v>0.46679999999999999</c:v>
                </c:pt>
                <c:pt idx="907">
                  <c:v>0.46850000000000003</c:v>
                </c:pt>
                <c:pt idx="908">
                  <c:v>0.46350000000000002</c:v>
                </c:pt>
                <c:pt idx="909">
                  <c:v>0.47620000000000001</c:v>
                </c:pt>
                <c:pt idx="910">
                  <c:v>0.46289999999999998</c:v>
                </c:pt>
                <c:pt idx="911">
                  <c:v>0.46189999999999998</c:v>
                </c:pt>
                <c:pt idx="912">
                  <c:v>0.46410000000000001</c:v>
                </c:pt>
                <c:pt idx="913">
                  <c:v>0.46289999999999998</c:v>
                </c:pt>
                <c:pt idx="914">
                  <c:v>0.47120000000000001</c:v>
                </c:pt>
                <c:pt idx="915">
                  <c:v>0.4647</c:v>
                </c:pt>
                <c:pt idx="916">
                  <c:v>0.46989999999999998</c:v>
                </c:pt>
                <c:pt idx="917">
                  <c:v>0.47160000000000002</c:v>
                </c:pt>
                <c:pt idx="918">
                  <c:v>0.46739999999999998</c:v>
                </c:pt>
                <c:pt idx="919">
                  <c:v>0.4642</c:v>
                </c:pt>
                <c:pt idx="920">
                  <c:v>0.45800000000000002</c:v>
                </c:pt>
                <c:pt idx="921">
                  <c:v>0.46260000000000001</c:v>
                </c:pt>
                <c:pt idx="922">
                  <c:v>0.46439999999999998</c:v>
                </c:pt>
                <c:pt idx="923">
                  <c:v>0.45960000000000001</c:v>
                </c:pt>
                <c:pt idx="924">
                  <c:v>0.4662</c:v>
                </c:pt>
                <c:pt idx="925">
                  <c:v>0.4627</c:v>
                </c:pt>
                <c:pt idx="926">
                  <c:v>0.46150000000000002</c:v>
                </c:pt>
                <c:pt idx="927">
                  <c:v>0.45429999999999998</c:v>
                </c:pt>
                <c:pt idx="928">
                  <c:v>0.46229999999999999</c:v>
                </c:pt>
                <c:pt idx="929">
                  <c:v>0.4627</c:v>
                </c:pt>
                <c:pt idx="930">
                  <c:v>0.46</c:v>
                </c:pt>
                <c:pt idx="931">
                  <c:v>0.4602</c:v>
                </c:pt>
                <c:pt idx="932">
                  <c:v>0.46310000000000001</c:v>
                </c:pt>
                <c:pt idx="933">
                  <c:v>0.46200000000000002</c:v>
                </c:pt>
                <c:pt idx="934">
                  <c:v>0.46079999999999999</c:v>
                </c:pt>
                <c:pt idx="935">
                  <c:v>0.45829999999999999</c:v>
                </c:pt>
                <c:pt idx="936">
                  <c:v>0.46039999999999998</c:v>
                </c:pt>
                <c:pt idx="937">
                  <c:v>0.4627</c:v>
                </c:pt>
                <c:pt idx="938">
                  <c:v>0.46289999999999998</c:v>
                </c:pt>
                <c:pt idx="939">
                  <c:v>0.46179999999999999</c:v>
                </c:pt>
                <c:pt idx="940">
                  <c:v>0.45619999999999999</c:v>
                </c:pt>
                <c:pt idx="941">
                  <c:v>0.46920000000000001</c:v>
                </c:pt>
                <c:pt idx="942">
                  <c:v>0.46589999999999998</c:v>
                </c:pt>
                <c:pt idx="943">
                  <c:v>0.46500000000000002</c:v>
                </c:pt>
                <c:pt idx="944">
                  <c:v>0.4607</c:v>
                </c:pt>
                <c:pt idx="945">
                  <c:v>0.46839999999999998</c:v>
                </c:pt>
                <c:pt idx="946">
                  <c:v>0.45860000000000001</c:v>
                </c:pt>
                <c:pt idx="947">
                  <c:v>0.45860000000000001</c:v>
                </c:pt>
                <c:pt idx="948">
                  <c:v>0.46310000000000001</c:v>
                </c:pt>
                <c:pt idx="949">
                  <c:v>0.46389999999999998</c:v>
                </c:pt>
                <c:pt idx="950">
                  <c:v>0.46079999999999999</c:v>
                </c:pt>
                <c:pt idx="951">
                  <c:v>0.45989999999999998</c:v>
                </c:pt>
                <c:pt idx="952">
                  <c:v>0.45610000000000001</c:v>
                </c:pt>
                <c:pt idx="953">
                  <c:v>0.46600000000000003</c:v>
                </c:pt>
                <c:pt idx="954">
                  <c:v>0.45650000000000002</c:v>
                </c:pt>
                <c:pt idx="955">
                  <c:v>0.4597</c:v>
                </c:pt>
                <c:pt idx="956">
                  <c:v>0.46250000000000002</c:v>
                </c:pt>
                <c:pt idx="957">
                  <c:v>0.45750000000000002</c:v>
                </c:pt>
                <c:pt idx="958">
                  <c:v>0.46739999999999998</c:v>
                </c:pt>
                <c:pt idx="959">
                  <c:v>0.46260000000000001</c:v>
                </c:pt>
                <c:pt idx="960">
                  <c:v>0.45960000000000001</c:v>
                </c:pt>
                <c:pt idx="961">
                  <c:v>0.4582</c:v>
                </c:pt>
                <c:pt idx="962">
                  <c:v>0.46160000000000001</c:v>
                </c:pt>
                <c:pt idx="963">
                  <c:v>0.46389999999999998</c:v>
                </c:pt>
                <c:pt idx="964">
                  <c:v>0.46600000000000003</c:v>
                </c:pt>
                <c:pt idx="965">
                  <c:v>0.45850000000000002</c:v>
                </c:pt>
                <c:pt idx="966">
                  <c:v>0.46450000000000002</c:v>
                </c:pt>
                <c:pt idx="967">
                  <c:v>0.46610000000000001</c:v>
                </c:pt>
                <c:pt idx="968">
                  <c:v>0.45839999999999997</c:v>
                </c:pt>
                <c:pt idx="969">
                  <c:v>0.46450000000000002</c:v>
                </c:pt>
                <c:pt idx="970">
                  <c:v>0.46539999999999998</c:v>
                </c:pt>
                <c:pt idx="971">
                  <c:v>0.46079999999999999</c:v>
                </c:pt>
                <c:pt idx="972">
                  <c:v>0.46279999999999999</c:v>
                </c:pt>
                <c:pt idx="973">
                  <c:v>0.45729999999999998</c:v>
                </c:pt>
                <c:pt idx="974">
                  <c:v>0.45839999999999997</c:v>
                </c:pt>
                <c:pt idx="975">
                  <c:v>0.46660000000000001</c:v>
                </c:pt>
                <c:pt idx="976">
                  <c:v>0.46750000000000003</c:v>
                </c:pt>
                <c:pt idx="977">
                  <c:v>0.4511</c:v>
                </c:pt>
                <c:pt idx="978">
                  <c:v>0.4587</c:v>
                </c:pt>
                <c:pt idx="979">
                  <c:v>0.46050000000000002</c:v>
                </c:pt>
                <c:pt idx="980">
                  <c:v>0.4667</c:v>
                </c:pt>
                <c:pt idx="981">
                  <c:v>0.45629999999999998</c:v>
                </c:pt>
                <c:pt idx="982">
                  <c:v>0.46300000000000002</c:v>
                </c:pt>
                <c:pt idx="983">
                  <c:v>0.45350000000000001</c:v>
                </c:pt>
                <c:pt idx="984">
                  <c:v>0.47710000000000002</c:v>
                </c:pt>
                <c:pt idx="985">
                  <c:v>0.46410000000000001</c:v>
                </c:pt>
                <c:pt idx="986">
                  <c:v>0.46400000000000002</c:v>
                </c:pt>
                <c:pt idx="987">
                  <c:v>0.45419999999999999</c:v>
                </c:pt>
                <c:pt idx="988">
                  <c:v>0.46789999999999998</c:v>
                </c:pt>
                <c:pt idx="989">
                  <c:v>0.46729999999999999</c:v>
                </c:pt>
                <c:pt idx="990">
                  <c:v>0.46929999999999999</c:v>
                </c:pt>
                <c:pt idx="991">
                  <c:v>0.46879999999999999</c:v>
                </c:pt>
                <c:pt idx="992">
                  <c:v>0.46229999999999999</c:v>
                </c:pt>
                <c:pt idx="993">
                  <c:v>0.46400000000000002</c:v>
                </c:pt>
                <c:pt idx="994">
                  <c:v>0.45440000000000003</c:v>
                </c:pt>
                <c:pt idx="995">
                  <c:v>0.47270000000000001</c:v>
                </c:pt>
                <c:pt idx="996">
                  <c:v>0.47339999999999999</c:v>
                </c:pt>
                <c:pt idx="997">
                  <c:v>0.45839999999999997</c:v>
                </c:pt>
                <c:pt idx="998">
                  <c:v>0.4556</c:v>
                </c:pt>
                <c:pt idx="999">
                  <c:v>0.45529999999999998</c:v>
                </c:pt>
                <c:pt idx="1000">
                  <c:v>0.46429999999999999</c:v>
                </c:pt>
                <c:pt idx="1001">
                  <c:v>0.46410000000000001</c:v>
                </c:pt>
                <c:pt idx="1002">
                  <c:v>0.45619999999999999</c:v>
                </c:pt>
                <c:pt idx="1003">
                  <c:v>0.47699999999999998</c:v>
                </c:pt>
                <c:pt idx="1004">
                  <c:v>0.47149999999999997</c:v>
                </c:pt>
                <c:pt idx="1005">
                  <c:v>0.45989999999999998</c:v>
                </c:pt>
                <c:pt idx="1006">
                  <c:v>0.46779999999999999</c:v>
                </c:pt>
                <c:pt idx="1007">
                  <c:v>0.44650000000000001</c:v>
                </c:pt>
                <c:pt idx="1008">
                  <c:v>0.4481</c:v>
                </c:pt>
                <c:pt idx="1009">
                  <c:v>0.46589999999999998</c:v>
                </c:pt>
                <c:pt idx="1010">
                  <c:v>0.45750000000000002</c:v>
                </c:pt>
                <c:pt idx="1011">
                  <c:v>0.45429999999999998</c:v>
                </c:pt>
                <c:pt idx="1012">
                  <c:v>0.46679999999999999</c:v>
                </c:pt>
                <c:pt idx="1013">
                  <c:v>0.4642</c:v>
                </c:pt>
                <c:pt idx="1014">
                  <c:v>0.45989999999999998</c:v>
                </c:pt>
                <c:pt idx="1015">
                  <c:v>0.46660000000000001</c:v>
                </c:pt>
                <c:pt idx="1016">
                  <c:v>0.46450000000000002</c:v>
                </c:pt>
                <c:pt idx="1017">
                  <c:v>0.46839999999999998</c:v>
                </c:pt>
                <c:pt idx="1018">
                  <c:v>0.46410000000000001</c:v>
                </c:pt>
                <c:pt idx="1019">
                  <c:v>0.46500000000000002</c:v>
                </c:pt>
                <c:pt idx="1020">
                  <c:v>0.45979999999999999</c:v>
                </c:pt>
                <c:pt idx="1021">
                  <c:v>0.45469999999999999</c:v>
                </c:pt>
                <c:pt idx="1022">
                  <c:v>0.45810000000000001</c:v>
                </c:pt>
                <c:pt idx="1023">
                  <c:v>0.4657</c:v>
                </c:pt>
                <c:pt idx="1024">
                  <c:v>0.46889999999999998</c:v>
                </c:pt>
                <c:pt idx="1025">
                  <c:v>0.46949999999999997</c:v>
                </c:pt>
                <c:pt idx="1026">
                  <c:v>0.45579999999999998</c:v>
                </c:pt>
                <c:pt idx="1027">
                  <c:v>0.4577</c:v>
                </c:pt>
                <c:pt idx="1028">
                  <c:v>0.44490000000000002</c:v>
                </c:pt>
                <c:pt idx="1029">
                  <c:v>0.46050000000000002</c:v>
                </c:pt>
                <c:pt idx="1030">
                  <c:v>0.4642</c:v>
                </c:pt>
                <c:pt idx="1031">
                  <c:v>0.46039999999999998</c:v>
                </c:pt>
                <c:pt idx="1032">
                  <c:v>0.46289999999999998</c:v>
                </c:pt>
                <c:pt idx="1033">
                  <c:v>0.46910000000000002</c:v>
                </c:pt>
                <c:pt idx="1034">
                  <c:v>0.46389999999999998</c:v>
                </c:pt>
                <c:pt idx="1035">
                  <c:v>0.45469999999999999</c:v>
                </c:pt>
                <c:pt idx="1036">
                  <c:v>0.44940000000000002</c:v>
                </c:pt>
                <c:pt idx="1037">
                  <c:v>0.45650000000000002</c:v>
                </c:pt>
                <c:pt idx="1038">
                  <c:v>0.45750000000000002</c:v>
                </c:pt>
                <c:pt idx="1039">
                  <c:v>0.46500000000000002</c:v>
                </c:pt>
                <c:pt idx="1040">
                  <c:v>0.4592</c:v>
                </c:pt>
                <c:pt idx="1041">
                  <c:v>0.46710000000000002</c:v>
                </c:pt>
                <c:pt idx="1042">
                  <c:v>0.47889999999999999</c:v>
                </c:pt>
                <c:pt idx="1043">
                  <c:v>0.46870000000000001</c:v>
                </c:pt>
                <c:pt idx="1044">
                  <c:v>0.47949999999999998</c:v>
                </c:pt>
                <c:pt idx="1045">
                  <c:v>0.47060000000000002</c:v>
                </c:pt>
                <c:pt idx="1046">
                  <c:v>0.46960000000000002</c:v>
                </c:pt>
                <c:pt idx="1047">
                  <c:v>0.46210000000000001</c:v>
                </c:pt>
                <c:pt idx="1048">
                  <c:v>0.47420000000000001</c:v>
                </c:pt>
                <c:pt idx="1049">
                  <c:v>0.46529999999999999</c:v>
                </c:pt>
                <c:pt idx="1050">
                  <c:v>0.46820000000000001</c:v>
                </c:pt>
                <c:pt idx="1051">
                  <c:v>0.46800000000000003</c:v>
                </c:pt>
                <c:pt idx="1052">
                  <c:v>0.47520000000000001</c:v>
                </c:pt>
                <c:pt idx="1053">
                  <c:v>0.4718</c:v>
                </c:pt>
                <c:pt idx="1054">
                  <c:v>0.46329999999999999</c:v>
                </c:pt>
                <c:pt idx="1055">
                  <c:v>0.46250000000000002</c:v>
                </c:pt>
                <c:pt idx="1056">
                  <c:v>0.46429999999999999</c:v>
                </c:pt>
                <c:pt idx="1057">
                  <c:v>0.47020000000000001</c:v>
                </c:pt>
                <c:pt idx="1058">
                  <c:v>0.47210000000000002</c:v>
                </c:pt>
                <c:pt idx="1059">
                  <c:v>0.46850000000000003</c:v>
                </c:pt>
                <c:pt idx="1060">
                  <c:v>0.4632</c:v>
                </c:pt>
                <c:pt idx="1061">
                  <c:v>0.4662</c:v>
                </c:pt>
                <c:pt idx="1062">
                  <c:v>0.46479999999999999</c:v>
                </c:pt>
                <c:pt idx="1063">
                  <c:v>0.47199999999999998</c:v>
                </c:pt>
                <c:pt idx="1064">
                  <c:v>0.46879999999999999</c:v>
                </c:pt>
                <c:pt idx="1065">
                  <c:v>0.46579999999999999</c:v>
                </c:pt>
                <c:pt idx="1066">
                  <c:v>0.46289999999999998</c:v>
                </c:pt>
                <c:pt idx="1067">
                  <c:v>0.47849999999999998</c:v>
                </c:pt>
                <c:pt idx="1068">
                  <c:v>0.46899999999999997</c:v>
                </c:pt>
                <c:pt idx="1069">
                  <c:v>0.47549999999999998</c:v>
                </c:pt>
                <c:pt idx="1070">
                  <c:v>0.46839999999999998</c:v>
                </c:pt>
                <c:pt idx="1071">
                  <c:v>0.46210000000000001</c:v>
                </c:pt>
                <c:pt idx="1072">
                  <c:v>0.46439999999999998</c:v>
                </c:pt>
                <c:pt idx="1073">
                  <c:v>0.45829999999999999</c:v>
                </c:pt>
                <c:pt idx="1074">
                  <c:v>0.4672</c:v>
                </c:pt>
                <c:pt idx="1075">
                  <c:v>0.46339999999999998</c:v>
                </c:pt>
                <c:pt idx="1076">
                  <c:v>0.45750000000000002</c:v>
                </c:pt>
                <c:pt idx="1077">
                  <c:v>0.47360000000000002</c:v>
                </c:pt>
                <c:pt idx="1078">
                  <c:v>0.46300000000000002</c:v>
                </c:pt>
                <c:pt idx="1079">
                  <c:v>0.46160000000000001</c:v>
                </c:pt>
                <c:pt idx="1080">
                  <c:v>0.4577</c:v>
                </c:pt>
                <c:pt idx="1081">
                  <c:v>0.45800000000000002</c:v>
                </c:pt>
                <c:pt idx="1082">
                  <c:v>0.45429999999999998</c:v>
                </c:pt>
                <c:pt idx="1083">
                  <c:v>0.45739999999999997</c:v>
                </c:pt>
                <c:pt idx="1084">
                  <c:v>0.45800000000000002</c:v>
                </c:pt>
                <c:pt idx="1085">
                  <c:v>0.45839999999999997</c:v>
                </c:pt>
                <c:pt idx="1086">
                  <c:v>0.4587</c:v>
                </c:pt>
                <c:pt idx="1087">
                  <c:v>0.45500000000000002</c:v>
                </c:pt>
                <c:pt idx="1088">
                  <c:v>0.4637</c:v>
                </c:pt>
                <c:pt idx="1089">
                  <c:v>0.46050000000000002</c:v>
                </c:pt>
                <c:pt idx="1090">
                  <c:v>0.47070000000000001</c:v>
                </c:pt>
                <c:pt idx="1091">
                  <c:v>0.45950000000000002</c:v>
                </c:pt>
                <c:pt idx="1092">
                  <c:v>0.46010000000000001</c:v>
                </c:pt>
                <c:pt idx="1093">
                  <c:v>0.45900000000000002</c:v>
                </c:pt>
                <c:pt idx="1094">
                  <c:v>0.45469999999999999</c:v>
                </c:pt>
                <c:pt idx="1095">
                  <c:v>0.4491</c:v>
                </c:pt>
                <c:pt idx="1096">
                  <c:v>0.45250000000000001</c:v>
                </c:pt>
                <c:pt idx="1097">
                  <c:v>0.4541</c:v>
                </c:pt>
                <c:pt idx="1098">
                  <c:v>0.45789999999999997</c:v>
                </c:pt>
                <c:pt idx="1099">
                  <c:v>0.4582</c:v>
                </c:pt>
                <c:pt idx="1100">
                  <c:v>0.44850000000000001</c:v>
                </c:pt>
                <c:pt idx="1101">
                  <c:v>0.45090000000000002</c:v>
                </c:pt>
                <c:pt idx="1102">
                  <c:v>0.45029999999999998</c:v>
                </c:pt>
                <c:pt idx="1103">
                  <c:v>0.45629999999999998</c:v>
                </c:pt>
                <c:pt idx="1104">
                  <c:v>0.44819999999999999</c:v>
                </c:pt>
                <c:pt idx="1105">
                  <c:v>0.45219999999999999</c:v>
                </c:pt>
                <c:pt idx="1106">
                  <c:v>0.45179999999999998</c:v>
                </c:pt>
                <c:pt idx="1107">
                  <c:v>0.45679999999999998</c:v>
                </c:pt>
                <c:pt idx="1108">
                  <c:v>0.4501</c:v>
                </c:pt>
                <c:pt idx="1109">
                  <c:v>0.44840000000000002</c:v>
                </c:pt>
                <c:pt idx="1110">
                  <c:v>0.4446</c:v>
                </c:pt>
                <c:pt idx="1111">
                  <c:v>0.45050000000000001</c:v>
                </c:pt>
                <c:pt idx="1112">
                  <c:v>0.44829999999999998</c:v>
                </c:pt>
                <c:pt idx="1113">
                  <c:v>0.45390000000000003</c:v>
                </c:pt>
                <c:pt idx="1114">
                  <c:v>0.45300000000000001</c:v>
                </c:pt>
                <c:pt idx="1115">
                  <c:v>0.44840000000000002</c:v>
                </c:pt>
                <c:pt idx="1116">
                  <c:v>0.44640000000000002</c:v>
                </c:pt>
                <c:pt idx="1117">
                  <c:v>0.44740000000000002</c:v>
                </c:pt>
                <c:pt idx="1118">
                  <c:v>0.45529999999999998</c:v>
                </c:pt>
                <c:pt idx="1119">
                  <c:v>0.45240000000000002</c:v>
                </c:pt>
                <c:pt idx="1120">
                  <c:v>0.4461</c:v>
                </c:pt>
                <c:pt idx="1121">
                  <c:v>0.44900000000000001</c:v>
                </c:pt>
                <c:pt idx="1122">
                  <c:v>0.44550000000000001</c:v>
                </c:pt>
                <c:pt idx="1123">
                  <c:v>0.45379999999999998</c:v>
                </c:pt>
                <c:pt idx="1124">
                  <c:v>0.45040000000000002</c:v>
                </c:pt>
                <c:pt idx="1125">
                  <c:v>0.44790000000000002</c:v>
                </c:pt>
                <c:pt idx="1126">
                  <c:v>0.45279999999999998</c:v>
                </c:pt>
                <c:pt idx="1127">
                  <c:v>0.45219999999999999</c:v>
                </c:pt>
                <c:pt idx="1128">
                  <c:v>0.44869999999999999</c:v>
                </c:pt>
                <c:pt idx="1129">
                  <c:v>0.44800000000000001</c:v>
                </c:pt>
                <c:pt idx="1130">
                  <c:v>0.44919999999999999</c:v>
                </c:pt>
                <c:pt idx="1131">
                  <c:v>0.4551</c:v>
                </c:pt>
                <c:pt idx="1132">
                  <c:v>0.4551</c:v>
                </c:pt>
                <c:pt idx="1133">
                  <c:v>0.45479999999999998</c:v>
                </c:pt>
                <c:pt idx="1134">
                  <c:v>0.44840000000000002</c:v>
                </c:pt>
                <c:pt idx="1135">
                  <c:v>0.44900000000000001</c:v>
                </c:pt>
                <c:pt idx="1136">
                  <c:v>0.45590000000000003</c:v>
                </c:pt>
                <c:pt idx="1137">
                  <c:v>0.44600000000000001</c:v>
                </c:pt>
                <c:pt idx="1138">
                  <c:v>0.45069999999999999</c:v>
                </c:pt>
                <c:pt idx="1139">
                  <c:v>0.4531</c:v>
                </c:pt>
                <c:pt idx="1140">
                  <c:v>0.45500000000000002</c:v>
                </c:pt>
                <c:pt idx="1141">
                  <c:v>0.4511</c:v>
                </c:pt>
                <c:pt idx="1142">
                  <c:v>0.44979999999999998</c:v>
                </c:pt>
                <c:pt idx="1143">
                  <c:v>0.4491</c:v>
                </c:pt>
                <c:pt idx="1144">
                  <c:v>0.45150000000000001</c:v>
                </c:pt>
                <c:pt idx="1145">
                  <c:v>0.46010000000000001</c:v>
                </c:pt>
                <c:pt idx="1146">
                  <c:v>0.45519999999999999</c:v>
                </c:pt>
                <c:pt idx="1147">
                  <c:v>0.46079999999999999</c:v>
                </c:pt>
                <c:pt idx="1148">
                  <c:v>0.45629999999999998</c:v>
                </c:pt>
                <c:pt idx="1149">
                  <c:v>0.45250000000000001</c:v>
                </c:pt>
                <c:pt idx="1150">
                  <c:v>0.46189999999999998</c:v>
                </c:pt>
                <c:pt idx="1151">
                  <c:v>0.46710000000000002</c:v>
                </c:pt>
                <c:pt idx="1152">
                  <c:v>0.46679999999999999</c:v>
                </c:pt>
                <c:pt idx="1153">
                  <c:v>0.4577</c:v>
                </c:pt>
                <c:pt idx="1154">
                  <c:v>0.45829999999999999</c:v>
                </c:pt>
                <c:pt idx="1155">
                  <c:v>0.4551</c:v>
                </c:pt>
                <c:pt idx="1156">
                  <c:v>0.45540000000000003</c:v>
                </c:pt>
                <c:pt idx="1157">
                  <c:v>0.46800000000000003</c:v>
                </c:pt>
                <c:pt idx="1158">
                  <c:v>0.46589999999999998</c:v>
                </c:pt>
                <c:pt idx="1159">
                  <c:v>0.45340000000000003</c:v>
                </c:pt>
                <c:pt idx="1160">
                  <c:v>0.4511</c:v>
                </c:pt>
                <c:pt idx="1161">
                  <c:v>0.45829999999999999</c:v>
                </c:pt>
                <c:pt idx="1162">
                  <c:v>0.45229999999999998</c:v>
                </c:pt>
                <c:pt idx="1163">
                  <c:v>0.45779999999999998</c:v>
                </c:pt>
                <c:pt idx="1164">
                  <c:v>0.45789999999999997</c:v>
                </c:pt>
                <c:pt idx="1165">
                  <c:v>0.46560000000000001</c:v>
                </c:pt>
                <c:pt idx="1166">
                  <c:v>0.46</c:v>
                </c:pt>
                <c:pt idx="1167">
                  <c:v>0.46700000000000003</c:v>
                </c:pt>
                <c:pt idx="1168">
                  <c:v>0.46100000000000002</c:v>
                </c:pt>
                <c:pt idx="1169">
                  <c:v>0.4652</c:v>
                </c:pt>
                <c:pt idx="1170">
                  <c:v>0.46489999999999998</c:v>
                </c:pt>
                <c:pt idx="1171">
                  <c:v>0.46860000000000002</c:v>
                </c:pt>
                <c:pt idx="1172">
                  <c:v>0.45150000000000001</c:v>
                </c:pt>
                <c:pt idx="1173">
                  <c:v>0.45689999999999997</c:v>
                </c:pt>
                <c:pt idx="1174">
                  <c:v>0.45500000000000002</c:v>
                </c:pt>
                <c:pt idx="1175">
                  <c:v>0.45829999999999999</c:v>
                </c:pt>
                <c:pt idx="1176">
                  <c:v>0.45369999999999999</c:v>
                </c:pt>
                <c:pt idx="1177">
                  <c:v>0.45550000000000002</c:v>
                </c:pt>
                <c:pt idx="1178">
                  <c:v>0.4582</c:v>
                </c:pt>
                <c:pt idx="1179">
                  <c:v>0.44130000000000003</c:v>
                </c:pt>
                <c:pt idx="1180">
                  <c:v>0.43580000000000002</c:v>
                </c:pt>
                <c:pt idx="1181">
                  <c:v>0.45939999999999998</c:v>
                </c:pt>
                <c:pt idx="1182">
                  <c:v>0.45250000000000001</c:v>
                </c:pt>
                <c:pt idx="1183">
                  <c:v>0.44879999999999998</c:v>
                </c:pt>
                <c:pt idx="1184">
                  <c:v>0.45</c:v>
                </c:pt>
                <c:pt idx="1185">
                  <c:v>0.4511</c:v>
                </c:pt>
                <c:pt idx="1186">
                  <c:v>0.4531</c:v>
                </c:pt>
                <c:pt idx="1187">
                  <c:v>0.44500000000000001</c:v>
                </c:pt>
                <c:pt idx="1188">
                  <c:v>0.45569999999999999</c:v>
                </c:pt>
                <c:pt idx="1189">
                  <c:v>0.45219999999999999</c:v>
                </c:pt>
                <c:pt idx="1190">
                  <c:v>0.45540000000000003</c:v>
                </c:pt>
                <c:pt idx="1191">
                  <c:v>0.45319999999999999</c:v>
                </c:pt>
                <c:pt idx="1192">
                  <c:v>0.4617</c:v>
                </c:pt>
                <c:pt idx="1193">
                  <c:v>0.46350000000000002</c:v>
                </c:pt>
                <c:pt idx="1194">
                  <c:v>0.45889999999999997</c:v>
                </c:pt>
                <c:pt idx="1195">
                  <c:v>0.45910000000000001</c:v>
                </c:pt>
                <c:pt idx="1196">
                  <c:v>0.45519999999999999</c:v>
                </c:pt>
                <c:pt idx="1197">
                  <c:v>0.4531</c:v>
                </c:pt>
                <c:pt idx="1198">
                  <c:v>0.43120000000000003</c:v>
                </c:pt>
                <c:pt idx="1199">
                  <c:v>0.46310000000000001</c:v>
                </c:pt>
                <c:pt idx="1200">
                  <c:v>0.46660000000000001</c:v>
                </c:pt>
                <c:pt idx="1201">
                  <c:v>0.45879999999999999</c:v>
                </c:pt>
                <c:pt idx="1202">
                  <c:v>0.46650000000000003</c:v>
                </c:pt>
                <c:pt idx="1203">
                  <c:v>0.47070000000000001</c:v>
                </c:pt>
                <c:pt idx="1204">
                  <c:v>0.46610000000000001</c:v>
                </c:pt>
                <c:pt idx="1205">
                  <c:v>0.45689999999999997</c:v>
                </c:pt>
                <c:pt idx="1206">
                  <c:v>0.45739999999999997</c:v>
                </c:pt>
                <c:pt idx="1207">
                  <c:v>0.46460000000000001</c:v>
                </c:pt>
                <c:pt idx="1208">
                  <c:v>0.46889999999999998</c:v>
                </c:pt>
                <c:pt idx="1209">
                  <c:v>0.4541</c:v>
                </c:pt>
                <c:pt idx="1210">
                  <c:v>0.44679999999999997</c:v>
                </c:pt>
                <c:pt idx="1211">
                  <c:v>0.45729999999999998</c:v>
                </c:pt>
                <c:pt idx="1212">
                  <c:v>0.46110000000000001</c:v>
                </c:pt>
                <c:pt idx="1213">
                  <c:v>0.46229999999999999</c:v>
                </c:pt>
                <c:pt idx="1214">
                  <c:v>0.44419999999999998</c:v>
                </c:pt>
                <c:pt idx="1215">
                  <c:v>0.46500000000000002</c:v>
                </c:pt>
                <c:pt idx="1216">
                  <c:v>0.4607</c:v>
                </c:pt>
                <c:pt idx="1217">
                  <c:v>0.46110000000000001</c:v>
                </c:pt>
                <c:pt idx="1218">
                  <c:v>0.4602</c:v>
                </c:pt>
                <c:pt idx="1219">
                  <c:v>0.46200000000000002</c:v>
                </c:pt>
                <c:pt idx="1220">
                  <c:v>0.4546</c:v>
                </c:pt>
                <c:pt idx="1221">
                  <c:v>0.45229999999999998</c:v>
                </c:pt>
                <c:pt idx="1222">
                  <c:v>0.45679999999999998</c:v>
                </c:pt>
                <c:pt idx="1223">
                  <c:v>0.45500000000000002</c:v>
                </c:pt>
                <c:pt idx="1224">
                  <c:v>0.45350000000000001</c:v>
                </c:pt>
                <c:pt idx="1225">
                  <c:v>0.45700000000000002</c:v>
                </c:pt>
                <c:pt idx="1226">
                  <c:v>0.4577</c:v>
                </c:pt>
                <c:pt idx="1227">
                  <c:v>0.44819999999999999</c:v>
                </c:pt>
                <c:pt idx="1228">
                  <c:v>0.4526</c:v>
                </c:pt>
                <c:pt idx="1229">
                  <c:v>0.45240000000000002</c:v>
                </c:pt>
                <c:pt idx="1230">
                  <c:v>0.45440000000000003</c:v>
                </c:pt>
                <c:pt idx="1231">
                  <c:v>0.45219999999999999</c:v>
                </c:pt>
                <c:pt idx="1232">
                  <c:v>0.45119999999999999</c:v>
                </c:pt>
                <c:pt idx="1233">
                  <c:v>0.4461</c:v>
                </c:pt>
                <c:pt idx="1234">
                  <c:v>0.44940000000000002</c:v>
                </c:pt>
                <c:pt idx="1235">
                  <c:v>0.45729999999999998</c:v>
                </c:pt>
                <c:pt idx="1236">
                  <c:v>0.4577</c:v>
                </c:pt>
                <c:pt idx="1237">
                  <c:v>0.45739999999999997</c:v>
                </c:pt>
                <c:pt idx="1238">
                  <c:v>0.45300000000000001</c:v>
                </c:pt>
                <c:pt idx="1239">
                  <c:v>0.46529999999999999</c:v>
                </c:pt>
                <c:pt idx="1240">
                  <c:v>0.45540000000000003</c:v>
                </c:pt>
                <c:pt idx="1241">
                  <c:v>0.46189999999999998</c:v>
                </c:pt>
                <c:pt idx="1242">
                  <c:v>0.45810000000000001</c:v>
                </c:pt>
                <c:pt idx="1243">
                  <c:v>0.45229999999999998</c:v>
                </c:pt>
                <c:pt idx="1244">
                  <c:v>0.45329999999999998</c:v>
                </c:pt>
                <c:pt idx="1245">
                  <c:v>0.45179999999999998</c:v>
                </c:pt>
                <c:pt idx="1246">
                  <c:v>0.45229999999999998</c:v>
                </c:pt>
                <c:pt idx="1247">
                  <c:v>0.46</c:v>
                </c:pt>
                <c:pt idx="1248">
                  <c:v>0.45229999999999998</c:v>
                </c:pt>
                <c:pt idx="1249">
                  <c:v>0.45660000000000001</c:v>
                </c:pt>
                <c:pt idx="1250">
                  <c:v>0.45300000000000001</c:v>
                </c:pt>
                <c:pt idx="1251">
                  <c:v>0.46229999999999999</c:v>
                </c:pt>
                <c:pt idx="1252">
                  <c:v>0.46510000000000001</c:v>
                </c:pt>
                <c:pt idx="1253">
                  <c:v>0.4572</c:v>
                </c:pt>
                <c:pt idx="1254">
                  <c:v>0.45200000000000001</c:v>
                </c:pt>
                <c:pt idx="1255">
                  <c:v>0.45950000000000002</c:v>
                </c:pt>
                <c:pt idx="1256">
                  <c:v>0.45729999999999998</c:v>
                </c:pt>
                <c:pt idx="1257">
                  <c:v>0.4617</c:v>
                </c:pt>
                <c:pt idx="1258">
                  <c:v>0.45900000000000002</c:v>
                </c:pt>
                <c:pt idx="1259">
                  <c:v>0.45429999999999998</c:v>
                </c:pt>
                <c:pt idx="1260">
                  <c:v>0.45250000000000001</c:v>
                </c:pt>
                <c:pt idx="1261">
                  <c:v>0.44390000000000002</c:v>
                </c:pt>
                <c:pt idx="1262">
                  <c:v>0.45500000000000002</c:v>
                </c:pt>
                <c:pt idx="1263">
                  <c:v>0.45800000000000002</c:v>
                </c:pt>
                <c:pt idx="1264">
                  <c:v>0.45240000000000002</c:v>
                </c:pt>
                <c:pt idx="1265">
                  <c:v>0.45600000000000002</c:v>
                </c:pt>
                <c:pt idx="1266">
                  <c:v>0.4572</c:v>
                </c:pt>
                <c:pt idx="1267">
                  <c:v>0.45219999999999999</c:v>
                </c:pt>
                <c:pt idx="1268">
                  <c:v>0.45540000000000003</c:v>
                </c:pt>
                <c:pt idx="1269">
                  <c:v>0.4551</c:v>
                </c:pt>
                <c:pt idx="1270">
                  <c:v>0.45550000000000002</c:v>
                </c:pt>
                <c:pt idx="1271">
                  <c:v>0.4511</c:v>
                </c:pt>
                <c:pt idx="1272">
                  <c:v>0.45179999999999998</c:v>
                </c:pt>
                <c:pt idx="1273">
                  <c:v>0.44819999999999999</c:v>
                </c:pt>
                <c:pt idx="1274">
                  <c:v>0.45440000000000003</c:v>
                </c:pt>
                <c:pt idx="1275">
                  <c:v>0.44929999999999998</c:v>
                </c:pt>
                <c:pt idx="1276">
                  <c:v>0.45500000000000002</c:v>
                </c:pt>
                <c:pt idx="1277">
                  <c:v>0.45829999999999999</c:v>
                </c:pt>
                <c:pt idx="1278">
                  <c:v>0.46100000000000002</c:v>
                </c:pt>
                <c:pt idx="1279">
                  <c:v>0.45090000000000002</c:v>
                </c:pt>
                <c:pt idx="1280">
                  <c:v>0.45369999999999999</c:v>
                </c:pt>
                <c:pt idx="1281">
                  <c:v>0.45660000000000001</c:v>
                </c:pt>
                <c:pt idx="1282">
                  <c:v>0.4597</c:v>
                </c:pt>
                <c:pt idx="1283">
                  <c:v>0.45340000000000003</c:v>
                </c:pt>
                <c:pt idx="1284">
                  <c:v>0.45660000000000001</c:v>
                </c:pt>
                <c:pt idx="1285">
                  <c:v>0.45929999999999999</c:v>
                </c:pt>
                <c:pt idx="1286">
                  <c:v>0.45350000000000001</c:v>
                </c:pt>
                <c:pt idx="1287">
                  <c:v>0.45879999999999999</c:v>
                </c:pt>
                <c:pt idx="1288">
                  <c:v>0.45639999999999997</c:v>
                </c:pt>
                <c:pt idx="1289">
                  <c:v>0.45960000000000001</c:v>
                </c:pt>
                <c:pt idx="1290">
                  <c:v>0.45290000000000002</c:v>
                </c:pt>
                <c:pt idx="1291">
                  <c:v>0.45279999999999998</c:v>
                </c:pt>
                <c:pt idx="1292">
                  <c:v>0.45390000000000003</c:v>
                </c:pt>
                <c:pt idx="1293">
                  <c:v>0.45529999999999998</c:v>
                </c:pt>
                <c:pt idx="1294">
                  <c:v>0.45329999999999998</c:v>
                </c:pt>
                <c:pt idx="1295">
                  <c:v>0.44979999999999998</c:v>
                </c:pt>
                <c:pt idx="1296">
                  <c:v>0.45669999999999999</c:v>
                </c:pt>
                <c:pt idx="1297">
                  <c:v>0.45069999999999999</c:v>
                </c:pt>
                <c:pt idx="1298">
                  <c:v>0.45440000000000003</c:v>
                </c:pt>
                <c:pt idx="1299">
                  <c:v>0.4531</c:v>
                </c:pt>
                <c:pt idx="1300">
                  <c:v>0.45229999999999998</c:v>
                </c:pt>
                <c:pt idx="1301">
                  <c:v>0.45929999999999999</c:v>
                </c:pt>
                <c:pt idx="1302">
                  <c:v>0.45469999999999999</c:v>
                </c:pt>
                <c:pt idx="1303">
                  <c:v>0.4572</c:v>
                </c:pt>
                <c:pt idx="1304">
                  <c:v>0.46539999999999998</c:v>
                </c:pt>
                <c:pt idx="1305">
                  <c:v>0.45340000000000003</c:v>
                </c:pt>
                <c:pt idx="1306">
                  <c:v>0.45619999999999999</c:v>
                </c:pt>
                <c:pt idx="1307">
                  <c:v>0.46060000000000001</c:v>
                </c:pt>
                <c:pt idx="1308">
                  <c:v>0.4521</c:v>
                </c:pt>
                <c:pt idx="1309">
                  <c:v>0.46039999999999998</c:v>
                </c:pt>
                <c:pt idx="1310">
                  <c:v>0.4577</c:v>
                </c:pt>
                <c:pt idx="1311">
                  <c:v>0.45910000000000001</c:v>
                </c:pt>
                <c:pt idx="1312">
                  <c:v>0.46300000000000002</c:v>
                </c:pt>
                <c:pt idx="1313">
                  <c:v>0.46239999999999998</c:v>
                </c:pt>
                <c:pt idx="1314">
                  <c:v>0.44840000000000002</c:v>
                </c:pt>
                <c:pt idx="1315">
                  <c:v>0.46010000000000001</c:v>
                </c:pt>
                <c:pt idx="1316">
                  <c:v>0.45219999999999999</c:v>
                </c:pt>
                <c:pt idx="1317">
                  <c:v>0.46329999999999999</c:v>
                </c:pt>
                <c:pt idx="1318">
                  <c:v>0.45069999999999999</c:v>
                </c:pt>
                <c:pt idx="1319">
                  <c:v>0.4536</c:v>
                </c:pt>
                <c:pt idx="1320">
                  <c:v>0.46239999999999998</c:v>
                </c:pt>
                <c:pt idx="1321">
                  <c:v>0.46300000000000002</c:v>
                </c:pt>
                <c:pt idx="1322">
                  <c:v>0.45129999999999998</c:v>
                </c:pt>
                <c:pt idx="1323">
                  <c:v>0.45979999999999999</c:v>
                </c:pt>
                <c:pt idx="1324">
                  <c:v>0.46989999999999998</c:v>
                </c:pt>
                <c:pt idx="1325">
                  <c:v>0.45850000000000002</c:v>
                </c:pt>
                <c:pt idx="1326">
                  <c:v>0.45569999999999999</c:v>
                </c:pt>
                <c:pt idx="1327">
                  <c:v>0.46060000000000001</c:v>
                </c:pt>
                <c:pt idx="1328">
                  <c:v>0.46289999999999998</c:v>
                </c:pt>
                <c:pt idx="1329">
                  <c:v>0.45419999999999999</c:v>
                </c:pt>
                <c:pt idx="1330">
                  <c:v>0.45450000000000002</c:v>
                </c:pt>
                <c:pt idx="1331">
                  <c:v>0.4481</c:v>
                </c:pt>
                <c:pt idx="1332">
                  <c:v>0.44929999999999998</c:v>
                </c:pt>
                <c:pt idx="1333">
                  <c:v>0.46300000000000002</c:v>
                </c:pt>
                <c:pt idx="1334">
                  <c:v>0.46510000000000001</c:v>
                </c:pt>
                <c:pt idx="1335">
                  <c:v>0.45469999999999999</c:v>
                </c:pt>
                <c:pt idx="1336">
                  <c:v>0.46500000000000002</c:v>
                </c:pt>
                <c:pt idx="1337">
                  <c:v>0.46010000000000001</c:v>
                </c:pt>
                <c:pt idx="1338">
                  <c:v>0.46510000000000001</c:v>
                </c:pt>
                <c:pt idx="1339">
                  <c:v>0.45879999999999999</c:v>
                </c:pt>
                <c:pt idx="1340">
                  <c:v>0.45669999999999999</c:v>
                </c:pt>
                <c:pt idx="1341">
                  <c:v>0.46139999999999998</c:v>
                </c:pt>
                <c:pt idx="1342">
                  <c:v>0.4657</c:v>
                </c:pt>
                <c:pt idx="1343">
                  <c:v>0.4677</c:v>
                </c:pt>
                <c:pt idx="1344">
                  <c:v>0.45619999999999999</c:v>
                </c:pt>
                <c:pt idx="1345">
                  <c:v>0.46429999999999999</c:v>
                </c:pt>
                <c:pt idx="1346">
                  <c:v>0.45910000000000001</c:v>
                </c:pt>
                <c:pt idx="1347">
                  <c:v>0.4546</c:v>
                </c:pt>
                <c:pt idx="1348">
                  <c:v>0.46229999999999999</c:v>
                </c:pt>
                <c:pt idx="1349">
                  <c:v>0.45629999999999998</c:v>
                </c:pt>
                <c:pt idx="1350">
                  <c:v>0.46200000000000002</c:v>
                </c:pt>
                <c:pt idx="1351">
                  <c:v>0.45200000000000001</c:v>
                </c:pt>
                <c:pt idx="1352">
                  <c:v>0.46820000000000001</c:v>
                </c:pt>
                <c:pt idx="1353">
                  <c:v>0.45500000000000002</c:v>
                </c:pt>
                <c:pt idx="1354">
                  <c:v>0.45810000000000001</c:v>
                </c:pt>
                <c:pt idx="1355">
                  <c:v>0.45529999999999998</c:v>
                </c:pt>
                <c:pt idx="1356">
                  <c:v>0.4511</c:v>
                </c:pt>
                <c:pt idx="1357">
                  <c:v>0.45119999999999999</c:v>
                </c:pt>
                <c:pt idx="1358">
                  <c:v>0.4506</c:v>
                </c:pt>
                <c:pt idx="1359">
                  <c:v>0.43390000000000001</c:v>
                </c:pt>
                <c:pt idx="1360">
                  <c:v>0.44230000000000003</c:v>
                </c:pt>
                <c:pt idx="1361">
                  <c:v>0.45860000000000001</c:v>
                </c:pt>
                <c:pt idx="1362">
                  <c:v>0.4582</c:v>
                </c:pt>
                <c:pt idx="1363">
                  <c:v>0.44979999999999998</c:v>
                </c:pt>
                <c:pt idx="1364">
                  <c:v>0.45150000000000001</c:v>
                </c:pt>
                <c:pt idx="1365">
                  <c:v>0.45660000000000001</c:v>
                </c:pt>
                <c:pt idx="1366">
                  <c:v>0.4637</c:v>
                </c:pt>
                <c:pt idx="1367">
                  <c:v>0.4496</c:v>
                </c:pt>
                <c:pt idx="1368">
                  <c:v>0.45419999999999999</c:v>
                </c:pt>
                <c:pt idx="1369">
                  <c:v>0.45400000000000001</c:v>
                </c:pt>
                <c:pt idx="1370">
                  <c:v>0.46400000000000002</c:v>
                </c:pt>
                <c:pt idx="1371">
                  <c:v>0.46479999999999999</c:v>
                </c:pt>
                <c:pt idx="1372">
                  <c:v>0.45810000000000001</c:v>
                </c:pt>
                <c:pt idx="1373">
                  <c:v>0.46129999999999999</c:v>
                </c:pt>
                <c:pt idx="1374">
                  <c:v>0.45469999999999999</c:v>
                </c:pt>
                <c:pt idx="1375">
                  <c:v>0.45900000000000002</c:v>
                </c:pt>
                <c:pt idx="1376">
                  <c:v>0.46129999999999999</c:v>
                </c:pt>
                <c:pt idx="1377">
                  <c:v>0.45929999999999999</c:v>
                </c:pt>
                <c:pt idx="1378">
                  <c:v>0.45200000000000001</c:v>
                </c:pt>
                <c:pt idx="1379">
                  <c:v>0.4582</c:v>
                </c:pt>
                <c:pt idx="1380">
                  <c:v>0.45839999999999997</c:v>
                </c:pt>
                <c:pt idx="1381">
                  <c:v>0.45400000000000001</c:v>
                </c:pt>
                <c:pt idx="1382">
                  <c:v>0.45850000000000002</c:v>
                </c:pt>
                <c:pt idx="1383">
                  <c:v>0.45290000000000002</c:v>
                </c:pt>
                <c:pt idx="1384">
                  <c:v>0.45519999999999999</c:v>
                </c:pt>
                <c:pt idx="1385">
                  <c:v>0.45369999999999999</c:v>
                </c:pt>
                <c:pt idx="1386">
                  <c:v>0.46050000000000002</c:v>
                </c:pt>
                <c:pt idx="1387">
                  <c:v>0.45860000000000001</c:v>
                </c:pt>
                <c:pt idx="1388">
                  <c:v>0.46339999999999998</c:v>
                </c:pt>
                <c:pt idx="1389">
                  <c:v>0.44819999999999999</c:v>
                </c:pt>
                <c:pt idx="1390">
                  <c:v>0.45710000000000001</c:v>
                </c:pt>
                <c:pt idx="1391">
                  <c:v>0.46550000000000002</c:v>
                </c:pt>
                <c:pt idx="1392">
                  <c:v>0.4698</c:v>
                </c:pt>
                <c:pt idx="1393">
                  <c:v>0.46629999999999999</c:v>
                </c:pt>
                <c:pt idx="1394">
                  <c:v>0.46710000000000002</c:v>
                </c:pt>
                <c:pt idx="1395">
                  <c:v>0.45679999999999998</c:v>
                </c:pt>
                <c:pt idx="1396">
                  <c:v>0.46450000000000002</c:v>
                </c:pt>
                <c:pt idx="1397">
                  <c:v>0.46810000000000002</c:v>
                </c:pt>
                <c:pt idx="1398">
                  <c:v>0.46239999999999998</c:v>
                </c:pt>
                <c:pt idx="1399">
                  <c:v>0.45169999999999999</c:v>
                </c:pt>
                <c:pt idx="1400">
                  <c:v>0.46079999999999999</c:v>
                </c:pt>
                <c:pt idx="1401">
                  <c:v>0.45929999999999999</c:v>
                </c:pt>
                <c:pt idx="1402">
                  <c:v>0.4632</c:v>
                </c:pt>
                <c:pt idx="1403">
                  <c:v>0.45440000000000003</c:v>
                </c:pt>
                <c:pt idx="1404">
                  <c:v>0.45610000000000001</c:v>
                </c:pt>
                <c:pt idx="1405">
                  <c:v>0.46150000000000002</c:v>
                </c:pt>
                <c:pt idx="1406">
                  <c:v>0.4647</c:v>
                </c:pt>
                <c:pt idx="1407">
                  <c:v>0.45929999999999999</c:v>
                </c:pt>
                <c:pt idx="1408">
                  <c:v>0.46260000000000001</c:v>
                </c:pt>
                <c:pt idx="1409">
                  <c:v>0.4612</c:v>
                </c:pt>
                <c:pt idx="1410">
                  <c:v>0.46760000000000002</c:v>
                </c:pt>
                <c:pt idx="1411">
                  <c:v>0.45829999999999999</c:v>
                </c:pt>
                <c:pt idx="1412">
                  <c:v>0.46300000000000002</c:v>
                </c:pt>
                <c:pt idx="1413">
                  <c:v>0.45540000000000003</c:v>
                </c:pt>
                <c:pt idx="1414">
                  <c:v>0.46029999999999999</c:v>
                </c:pt>
                <c:pt idx="1415">
                  <c:v>0.4617</c:v>
                </c:pt>
                <c:pt idx="1416">
                  <c:v>0.46250000000000002</c:v>
                </c:pt>
                <c:pt idx="1417">
                  <c:v>0.45279999999999998</c:v>
                </c:pt>
                <c:pt idx="1418">
                  <c:v>0.45369999999999999</c:v>
                </c:pt>
                <c:pt idx="1419">
                  <c:v>0.45729999999999998</c:v>
                </c:pt>
                <c:pt idx="1420">
                  <c:v>0.45479999999999998</c:v>
                </c:pt>
                <c:pt idx="1421">
                  <c:v>0.46100000000000002</c:v>
                </c:pt>
                <c:pt idx="1422">
                  <c:v>0.45639999999999997</c:v>
                </c:pt>
                <c:pt idx="1423">
                  <c:v>0.45750000000000002</c:v>
                </c:pt>
                <c:pt idx="1424">
                  <c:v>0.44969999999999999</c:v>
                </c:pt>
                <c:pt idx="1425">
                  <c:v>0.45710000000000001</c:v>
                </c:pt>
                <c:pt idx="1426">
                  <c:v>0.4546</c:v>
                </c:pt>
                <c:pt idx="1427">
                  <c:v>0.4511</c:v>
                </c:pt>
                <c:pt idx="1428">
                  <c:v>0.45400000000000001</c:v>
                </c:pt>
                <c:pt idx="1429">
                  <c:v>0.45019999999999999</c:v>
                </c:pt>
                <c:pt idx="1430">
                  <c:v>0.45950000000000002</c:v>
                </c:pt>
                <c:pt idx="1431">
                  <c:v>0.45650000000000002</c:v>
                </c:pt>
                <c:pt idx="1432">
                  <c:v>0.45669999999999999</c:v>
                </c:pt>
                <c:pt idx="1433">
                  <c:v>0.46</c:v>
                </c:pt>
                <c:pt idx="1434">
                  <c:v>0.44929999999999998</c:v>
                </c:pt>
                <c:pt idx="1435">
                  <c:v>0.45500000000000002</c:v>
                </c:pt>
                <c:pt idx="1436">
                  <c:v>0.45219999999999999</c:v>
                </c:pt>
                <c:pt idx="1437">
                  <c:v>0.45529999999999998</c:v>
                </c:pt>
                <c:pt idx="1438">
                  <c:v>0.45789999999999997</c:v>
                </c:pt>
                <c:pt idx="1439">
                  <c:v>0.45700000000000002</c:v>
                </c:pt>
                <c:pt idx="1440">
                  <c:v>0.46</c:v>
                </c:pt>
                <c:pt idx="1441">
                  <c:v>0.45440000000000003</c:v>
                </c:pt>
                <c:pt idx="1442">
                  <c:v>0.45569999999999999</c:v>
                </c:pt>
                <c:pt idx="1443">
                  <c:v>0.45069999999999999</c:v>
                </c:pt>
                <c:pt idx="1444">
                  <c:v>0.4612</c:v>
                </c:pt>
                <c:pt idx="1445">
                  <c:v>0.45529999999999998</c:v>
                </c:pt>
                <c:pt idx="1446">
                  <c:v>0.45739999999999997</c:v>
                </c:pt>
                <c:pt idx="1447">
                  <c:v>0.46250000000000002</c:v>
                </c:pt>
                <c:pt idx="1448">
                  <c:v>0.45979999999999999</c:v>
                </c:pt>
                <c:pt idx="1449">
                  <c:v>0.4672</c:v>
                </c:pt>
                <c:pt idx="1450">
                  <c:v>0.45960000000000001</c:v>
                </c:pt>
                <c:pt idx="1451">
                  <c:v>0.46479999999999999</c:v>
                </c:pt>
                <c:pt idx="1452">
                  <c:v>0.46510000000000001</c:v>
                </c:pt>
                <c:pt idx="1453">
                  <c:v>0.45700000000000002</c:v>
                </c:pt>
                <c:pt idx="1454">
                  <c:v>0.46189999999999998</c:v>
                </c:pt>
                <c:pt idx="1455">
                  <c:v>0.46229999999999999</c:v>
                </c:pt>
                <c:pt idx="1456">
                  <c:v>0.46039999999999998</c:v>
                </c:pt>
                <c:pt idx="1457">
                  <c:v>0.45529999999999998</c:v>
                </c:pt>
                <c:pt idx="1458">
                  <c:v>0.4556</c:v>
                </c:pt>
                <c:pt idx="1459">
                  <c:v>0.46429999999999999</c:v>
                </c:pt>
                <c:pt idx="1460">
                  <c:v>0.4703</c:v>
                </c:pt>
                <c:pt idx="1461">
                  <c:v>0.46360000000000001</c:v>
                </c:pt>
                <c:pt idx="1462">
                  <c:v>0.46060000000000001</c:v>
                </c:pt>
                <c:pt idx="1463">
                  <c:v>0.45789999999999997</c:v>
                </c:pt>
                <c:pt idx="1464">
                  <c:v>0.45860000000000001</c:v>
                </c:pt>
                <c:pt idx="1465">
                  <c:v>0.45569999999999999</c:v>
                </c:pt>
                <c:pt idx="1466">
                  <c:v>0.46050000000000002</c:v>
                </c:pt>
                <c:pt idx="1467">
                  <c:v>0.46400000000000002</c:v>
                </c:pt>
                <c:pt idx="1468">
                  <c:v>0.46</c:v>
                </c:pt>
                <c:pt idx="1469">
                  <c:v>0.45929999999999999</c:v>
                </c:pt>
                <c:pt idx="1470">
                  <c:v>0.46600000000000003</c:v>
                </c:pt>
                <c:pt idx="1471">
                  <c:v>0.45219999999999999</c:v>
                </c:pt>
                <c:pt idx="1472">
                  <c:v>0.45850000000000002</c:v>
                </c:pt>
                <c:pt idx="1473">
                  <c:v>0.44800000000000001</c:v>
                </c:pt>
                <c:pt idx="1474">
                  <c:v>0.45610000000000001</c:v>
                </c:pt>
                <c:pt idx="1475">
                  <c:v>0.4536</c:v>
                </c:pt>
                <c:pt idx="1476">
                  <c:v>0.46110000000000001</c:v>
                </c:pt>
                <c:pt idx="1477">
                  <c:v>0.46539999999999998</c:v>
                </c:pt>
                <c:pt idx="1478">
                  <c:v>0.46150000000000002</c:v>
                </c:pt>
                <c:pt idx="1479">
                  <c:v>0.45850000000000002</c:v>
                </c:pt>
                <c:pt idx="1480">
                  <c:v>0.4476</c:v>
                </c:pt>
                <c:pt idx="1481">
                  <c:v>0.46160000000000001</c:v>
                </c:pt>
                <c:pt idx="1482">
                  <c:v>0.44240000000000002</c:v>
                </c:pt>
                <c:pt idx="1483">
                  <c:v>0.45860000000000001</c:v>
                </c:pt>
                <c:pt idx="1484">
                  <c:v>0.45100000000000001</c:v>
                </c:pt>
                <c:pt idx="1485">
                  <c:v>0.45250000000000001</c:v>
                </c:pt>
                <c:pt idx="1486">
                  <c:v>0.46550000000000002</c:v>
                </c:pt>
                <c:pt idx="1487">
                  <c:v>0.45600000000000002</c:v>
                </c:pt>
                <c:pt idx="1488">
                  <c:v>0.48220000000000002</c:v>
                </c:pt>
                <c:pt idx="1489">
                  <c:v>0.45729999999999998</c:v>
                </c:pt>
                <c:pt idx="1490">
                  <c:v>0.4546</c:v>
                </c:pt>
                <c:pt idx="1491">
                  <c:v>0.46029999999999999</c:v>
                </c:pt>
                <c:pt idx="1492">
                  <c:v>0.44640000000000002</c:v>
                </c:pt>
                <c:pt idx="1493">
                  <c:v>0.45169999999999999</c:v>
                </c:pt>
                <c:pt idx="1494">
                  <c:v>0.4597</c:v>
                </c:pt>
                <c:pt idx="1495">
                  <c:v>0.46050000000000002</c:v>
                </c:pt>
                <c:pt idx="1496">
                  <c:v>0.4496</c:v>
                </c:pt>
                <c:pt idx="1497">
                  <c:v>0.45440000000000003</c:v>
                </c:pt>
                <c:pt idx="1498">
                  <c:v>0.47020000000000001</c:v>
                </c:pt>
                <c:pt idx="1499">
                  <c:v>0.46289999999999998</c:v>
                </c:pt>
                <c:pt idx="1500">
                  <c:v>0.46529999999999999</c:v>
                </c:pt>
                <c:pt idx="1501">
                  <c:v>0.46600000000000003</c:v>
                </c:pt>
                <c:pt idx="1502">
                  <c:v>0.46389999999999998</c:v>
                </c:pt>
                <c:pt idx="1503">
                  <c:v>0.46650000000000003</c:v>
                </c:pt>
                <c:pt idx="1504">
                  <c:v>0.47939999999999999</c:v>
                </c:pt>
                <c:pt idx="1505">
                  <c:v>0.47289999999999999</c:v>
                </c:pt>
                <c:pt idx="1506">
                  <c:v>0.46439999999999998</c:v>
                </c:pt>
                <c:pt idx="1507">
                  <c:v>0.46460000000000001</c:v>
                </c:pt>
                <c:pt idx="1508">
                  <c:v>0.46739999999999998</c:v>
                </c:pt>
                <c:pt idx="1509">
                  <c:v>0.46839999999999998</c:v>
                </c:pt>
                <c:pt idx="1510">
                  <c:v>0.46150000000000002</c:v>
                </c:pt>
                <c:pt idx="1511">
                  <c:v>0.45379999999999998</c:v>
                </c:pt>
                <c:pt idx="1512">
                  <c:v>0.47099999999999997</c:v>
                </c:pt>
                <c:pt idx="1513">
                  <c:v>0.45939999999999998</c:v>
                </c:pt>
                <c:pt idx="1514">
                  <c:v>0.47020000000000001</c:v>
                </c:pt>
                <c:pt idx="1515">
                  <c:v>0.45939999999999998</c:v>
                </c:pt>
                <c:pt idx="1516">
                  <c:v>0.4723</c:v>
                </c:pt>
                <c:pt idx="1517">
                  <c:v>0.46789999999999998</c:v>
                </c:pt>
                <c:pt idx="1518">
                  <c:v>0.47039999999999998</c:v>
                </c:pt>
                <c:pt idx="1519">
                  <c:v>0.4637</c:v>
                </c:pt>
                <c:pt idx="1520">
                  <c:v>0.46610000000000001</c:v>
                </c:pt>
                <c:pt idx="1521">
                  <c:v>0.46279999999999999</c:v>
                </c:pt>
                <c:pt idx="1522">
                  <c:v>0.46460000000000001</c:v>
                </c:pt>
                <c:pt idx="1523">
                  <c:v>0.45600000000000002</c:v>
                </c:pt>
                <c:pt idx="1524">
                  <c:v>0.45929999999999999</c:v>
                </c:pt>
                <c:pt idx="1525">
                  <c:v>0.4541</c:v>
                </c:pt>
                <c:pt idx="1526">
                  <c:v>0.4456</c:v>
                </c:pt>
                <c:pt idx="1527">
                  <c:v>0.45679999999999998</c:v>
                </c:pt>
                <c:pt idx="1528">
                  <c:v>0.46729999999999999</c:v>
                </c:pt>
                <c:pt idx="1529">
                  <c:v>0.46360000000000001</c:v>
                </c:pt>
                <c:pt idx="1530">
                  <c:v>0.46529999999999999</c:v>
                </c:pt>
                <c:pt idx="1531">
                  <c:v>0.46839999999999998</c:v>
                </c:pt>
                <c:pt idx="1532">
                  <c:v>0.46589999999999998</c:v>
                </c:pt>
                <c:pt idx="1533">
                  <c:v>0.46710000000000002</c:v>
                </c:pt>
                <c:pt idx="1534">
                  <c:v>0.47289999999999999</c:v>
                </c:pt>
                <c:pt idx="1535">
                  <c:v>0.47299999999999998</c:v>
                </c:pt>
                <c:pt idx="1536">
                  <c:v>0.46029999999999999</c:v>
                </c:pt>
                <c:pt idx="1537">
                  <c:v>0.45190000000000002</c:v>
                </c:pt>
                <c:pt idx="1538">
                  <c:v>0.44800000000000001</c:v>
                </c:pt>
                <c:pt idx="1539">
                  <c:v>0.4501</c:v>
                </c:pt>
                <c:pt idx="1540">
                  <c:v>0.46629999999999999</c:v>
                </c:pt>
                <c:pt idx="1541">
                  <c:v>0.45050000000000001</c:v>
                </c:pt>
                <c:pt idx="1542">
                  <c:v>0.4551</c:v>
                </c:pt>
                <c:pt idx="1543">
                  <c:v>0.44629999999999997</c:v>
                </c:pt>
                <c:pt idx="1544">
                  <c:v>0.45250000000000001</c:v>
                </c:pt>
                <c:pt idx="1545">
                  <c:v>0.44900000000000001</c:v>
                </c:pt>
                <c:pt idx="1546">
                  <c:v>0.45390000000000003</c:v>
                </c:pt>
                <c:pt idx="1547">
                  <c:v>0.44879999999999998</c:v>
                </c:pt>
                <c:pt idx="1548">
                  <c:v>0.45140000000000002</c:v>
                </c:pt>
                <c:pt idx="1549">
                  <c:v>0.45169999999999999</c:v>
                </c:pt>
                <c:pt idx="1550">
                  <c:v>0.45140000000000002</c:v>
                </c:pt>
                <c:pt idx="1551">
                  <c:v>0.45379999999999998</c:v>
                </c:pt>
                <c:pt idx="1552">
                  <c:v>0.4592</c:v>
                </c:pt>
                <c:pt idx="1553">
                  <c:v>0.46550000000000002</c:v>
                </c:pt>
                <c:pt idx="1554">
                  <c:v>0.45419999999999999</c:v>
                </c:pt>
                <c:pt idx="1555">
                  <c:v>0.45100000000000001</c:v>
                </c:pt>
                <c:pt idx="1556">
                  <c:v>0.45760000000000001</c:v>
                </c:pt>
                <c:pt idx="1557">
                  <c:v>0.46139999999999998</c:v>
                </c:pt>
                <c:pt idx="1558">
                  <c:v>0.46800000000000003</c:v>
                </c:pt>
                <c:pt idx="1559">
                  <c:v>0.46229999999999999</c:v>
                </c:pt>
                <c:pt idx="1560">
                  <c:v>0.46300000000000002</c:v>
                </c:pt>
                <c:pt idx="1561">
                  <c:v>0.45639999999999997</c:v>
                </c:pt>
                <c:pt idx="1562">
                  <c:v>0.46920000000000001</c:v>
                </c:pt>
                <c:pt idx="1563">
                  <c:v>0.45250000000000001</c:v>
                </c:pt>
                <c:pt idx="1564">
                  <c:v>0.45450000000000002</c:v>
                </c:pt>
                <c:pt idx="1565">
                  <c:v>0.45760000000000001</c:v>
                </c:pt>
                <c:pt idx="1566">
                  <c:v>0.45689999999999997</c:v>
                </c:pt>
                <c:pt idx="1567">
                  <c:v>0.4546</c:v>
                </c:pt>
                <c:pt idx="1568">
                  <c:v>0.45729999999999998</c:v>
                </c:pt>
                <c:pt idx="1569">
                  <c:v>0.45729999999999998</c:v>
                </c:pt>
                <c:pt idx="1570">
                  <c:v>0.45619999999999999</c:v>
                </c:pt>
                <c:pt idx="1571">
                  <c:v>0.46</c:v>
                </c:pt>
                <c:pt idx="1572">
                  <c:v>0.45810000000000001</c:v>
                </c:pt>
                <c:pt idx="1573">
                  <c:v>0.45669999999999999</c:v>
                </c:pt>
                <c:pt idx="1574">
                  <c:v>0.46150000000000002</c:v>
                </c:pt>
                <c:pt idx="1575">
                  <c:v>0.45700000000000002</c:v>
                </c:pt>
                <c:pt idx="1576">
                  <c:v>0.45390000000000003</c:v>
                </c:pt>
                <c:pt idx="1577">
                  <c:v>0.45579999999999998</c:v>
                </c:pt>
                <c:pt idx="1578">
                  <c:v>0.45860000000000001</c:v>
                </c:pt>
                <c:pt idx="1579">
                  <c:v>0.45529999999999998</c:v>
                </c:pt>
                <c:pt idx="1580">
                  <c:v>0.45450000000000002</c:v>
                </c:pt>
                <c:pt idx="1581">
                  <c:v>0.45529999999999998</c:v>
                </c:pt>
                <c:pt idx="1582">
                  <c:v>0.4481</c:v>
                </c:pt>
                <c:pt idx="1583">
                  <c:v>0.46</c:v>
                </c:pt>
                <c:pt idx="1584">
                  <c:v>0.45500000000000002</c:v>
                </c:pt>
                <c:pt idx="1585">
                  <c:v>0.4551</c:v>
                </c:pt>
                <c:pt idx="1586">
                  <c:v>0.44890000000000002</c:v>
                </c:pt>
                <c:pt idx="1587">
                  <c:v>0.45369999999999999</c:v>
                </c:pt>
                <c:pt idx="1588">
                  <c:v>0.45150000000000001</c:v>
                </c:pt>
                <c:pt idx="1589">
                  <c:v>0.45279999999999998</c:v>
                </c:pt>
                <c:pt idx="1590">
                  <c:v>0.45379999999999998</c:v>
                </c:pt>
                <c:pt idx="1591">
                  <c:v>0.45550000000000002</c:v>
                </c:pt>
                <c:pt idx="1592">
                  <c:v>0.4607</c:v>
                </c:pt>
                <c:pt idx="1593">
                  <c:v>0.4526</c:v>
                </c:pt>
                <c:pt idx="1594">
                  <c:v>0.44900000000000001</c:v>
                </c:pt>
                <c:pt idx="1595">
                  <c:v>0.4506</c:v>
                </c:pt>
                <c:pt idx="1596">
                  <c:v>0.45090000000000002</c:v>
                </c:pt>
                <c:pt idx="1597">
                  <c:v>0.45500000000000002</c:v>
                </c:pt>
                <c:pt idx="1598">
                  <c:v>0.45069999999999999</c:v>
                </c:pt>
                <c:pt idx="1599">
                  <c:v>0.4456</c:v>
                </c:pt>
                <c:pt idx="1600">
                  <c:v>0.45610000000000001</c:v>
                </c:pt>
                <c:pt idx="1601">
                  <c:v>0.45200000000000001</c:v>
                </c:pt>
                <c:pt idx="1602">
                  <c:v>0.45910000000000001</c:v>
                </c:pt>
                <c:pt idx="1603">
                  <c:v>0.45</c:v>
                </c:pt>
                <c:pt idx="1604">
                  <c:v>0.45200000000000001</c:v>
                </c:pt>
                <c:pt idx="1605">
                  <c:v>0.4446</c:v>
                </c:pt>
                <c:pt idx="1606">
                  <c:v>0.4516</c:v>
                </c:pt>
                <c:pt idx="1607">
                  <c:v>0.45450000000000002</c:v>
                </c:pt>
                <c:pt idx="1608">
                  <c:v>0.45689999999999997</c:v>
                </c:pt>
                <c:pt idx="1609">
                  <c:v>0.4541</c:v>
                </c:pt>
                <c:pt idx="1610">
                  <c:v>0.45960000000000001</c:v>
                </c:pt>
                <c:pt idx="1611">
                  <c:v>0.46510000000000001</c:v>
                </c:pt>
                <c:pt idx="1612">
                  <c:v>0.45269999999999999</c:v>
                </c:pt>
                <c:pt idx="1613">
                  <c:v>0.44969999999999999</c:v>
                </c:pt>
                <c:pt idx="1614">
                  <c:v>0.44169999999999998</c:v>
                </c:pt>
                <c:pt idx="1615">
                  <c:v>0.44500000000000001</c:v>
                </c:pt>
                <c:pt idx="1616">
                  <c:v>0.45279999999999998</c:v>
                </c:pt>
                <c:pt idx="1617">
                  <c:v>0.45350000000000001</c:v>
                </c:pt>
                <c:pt idx="1618">
                  <c:v>0.44550000000000001</c:v>
                </c:pt>
                <c:pt idx="1619">
                  <c:v>0.45590000000000003</c:v>
                </c:pt>
                <c:pt idx="1620">
                  <c:v>0.45069999999999999</c:v>
                </c:pt>
                <c:pt idx="1621">
                  <c:v>0.4647</c:v>
                </c:pt>
                <c:pt idx="1622">
                  <c:v>0.4496</c:v>
                </c:pt>
                <c:pt idx="1623">
                  <c:v>0.43219999999999997</c:v>
                </c:pt>
                <c:pt idx="1624">
                  <c:v>0.46739999999999998</c:v>
                </c:pt>
                <c:pt idx="1625">
                  <c:v>0.47770000000000001</c:v>
                </c:pt>
                <c:pt idx="1626">
                  <c:v>0.46500000000000002</c:v>
                </c:pt>
                <c:pt idx="1627">
                  <c:v>0.44790000000000002</c:v>
                </c:pt>
                <c:pt idx="1628">
                  <c:v>0.45150000000000001</c:v>
                </c:pt>
                <c:pt idx="1629">
                  <c:v>0.45219999999999999</c:v>
                </c:pt>
                <c:pt idx="1630">
                  <c:v>0.45379999999999998</c:v>
                </c:pt>
                <c:pt idx="1631">
                  <c:v>0.46600000000000003</c:v>
                </c:pt>
                <c:pt idx="1632">
                  <c:v>0.45240000000000002</c:v>
                </c:pt>
                <c:pt idx="1633">
                  <c:v>0.46210000000000001</c:v>
                </c:pt>
                <c:pt idx="1634">
                  <c:v>0.45279999999999998</c:v>
                </c:pt>
                <c:pt idx="1635">
                  <c:v>0.46189999999999998</c:v>
                </c:pt>
                <c:pt idx="1636">
                  <c:v>0.4521</c:v>
                </c:pt>
                <c:pt idx="1637">
                  <c:v>0.45290000000000002</c:v>
                </c:pt>
                <c:pt idx="1638">
                  <c:v>0.4461</c:v>
                </c:pt>
                <c:pt idx="1639">
                  <c:v>0.4471</c:v>
                </c:pt>
                <c:pt idx="1640">
                  <c:v>0.44640000000000002</c:v>
                </c:pt>
                <c:pt idx="1641">
                  <c:v>0.45150000000000001</c:v>
                </c:pt>
                <c:pt idx="1642">
                  <c:v>0.45140000000000002</c:v>
                </c:pt>
                <c:pt idx="1643">
                  <c:v>0.44669999999999999</c:v>
                </c:pt>
                <c:pt idx="1644">
                  <c:v>0.45279999999999998</c:v>
                </c:pt>
                <c:pt idx="1645">
                  <c:v>0.45660000000000001</c:v>
                </c:pt>
                <c:pt idx="1646">
                  <c:v>0.45400000000000001</c:v>
                </c:pt>
                <c:pt idx="1647">
                  <c:v>0.45440000000000003</c:v>
                </c:pt>
                <c:pt idx="1648">
                  <c:v>0.4531</c:v>
                </c:pt>
                <c:pt idx="1649">
                  <c:v>0.45810000000000001</c:v>
                </c:pt>
                <c:pt idx="1650">
                  <c:v>0.45219999999999999</c:v>
                </c:pt>
                <c:pt idx="1651">
                  <c:v>0.44769999999999999</c:v>
                </c:pt>
                <c:pt idx="1652">
                  <c:v>0.44690000000000002</c:v>
                </c:pt>
                <c:pt idx="1653">
                  <c:v>0.45</c:v>
                </c:pt>
                <c:pt idx="1654">
                  <c:v>0.46200000000000002</c:v>
                </c:pt>
                <c:pt idx="1655">
                  <c:v>0.46500000000000002</c:v>
                </c:pt>
                <c:pt idx="1656">
                  <c:v>0.4572</c:v>
                </c:pt>
                <c:pt idx="1657">
                  <c:v>0.45810000000000001</c:v>
                </c:pt>
                <c:pt idx="1658">
                  <c:v>0.46400000000000002</c:v>
                </c:pt>
                <c:pt idx="1659">
                  <c:v>0.46260000000000001</c:v>
                </c:pt>
                <c:pt idx="1660">
                  <c:v>0.46210000000000001</c:v>
                </c:pt>
                <c:pt idx="1661">
                  <c:v>0.45989999999999998</c:v>
                </c:pt>
                <c:pt idx="1662">
                  <c:v>0.46460000000000001</c:v>
                </c:pt>
                <c:pt idx="1663">
                  <c:v>0.46279999999999999</c:v>
                </c:pt>
                <c:pt idx="1664">
                  <c:v>0.45939999999999998</c:v>
                </c:pt>
                <c:pt idx="1665">
                  <c:v>0.45540000000000003</c:v>
                </c:pt>
                <c:pt idx="1666">
                  <c:v>0.4657</c:v>
                </c:pt>
                <c:pt idx="1667">
                  <c:v>0.4662</c:v>
                </c:pt>
                <c:pt idx="1668">
                  <c:v>0.46539999999999998</c:v>
                </c:pt>
                <c:pt idx="1669">
                  <c:v>0.45979999999999999</c:v>
                </c:pt>
                <c:pt idx="1670">
                  <c:v>0.45600000000000002</c:v>
                </c:pt>
                <c:pt idx="1671">
                  <c:v>0.4572</c:v>
                </c:pt>
                <c:pt idx="1672">
                  <c:v>0.45900000000000002</c:v>
                </c:pt>
                <c:pt idx="1673">
                  <c:v>0.45479999999999998</c:v>
                </c:pt>
                <c:pt idx="1674">
                  <c:v>0.44259999999999999</c:v>
                </c:pt>
                <c:pt idx="1675">
                  <c:v>0.44679999999999997</c:v>
                </c:pt>
                <c:pt idx="1676">
                  <c:v>0.45789999999999997</c:v>
                </c:pt>
                <c:pt idx="1677">
                  <c:v>0.45</c:v>
                </c:pt>
                <c:pt idx="1678">
                  <c:v>0.45500000000000002</c:v>
                </c:pt>
                <c:pt idx="1679">
                  <c:v>0.45839999999999997</c:v>
                </c:pt>
                <c:pt idx="1680">
                  <c:v>0.4592</c:v>
                </c:pt>
                <c:pt idx="1681">
                  <c:v>0.46160000000000001</c:v>
                </c:pt>
                <c:pt idx="1682">
                  <c:v>0.4622</c:v>
                </c:pt>
                <c:pt idx="1683">
                  <c:v>0.46189999999999998</c:v>
                </c:pt>
                <c:pt idx="1684">
                  <c:v>0.46600000000000003</c:v>
                </c:pt>
                <c:pt idx="1685">
                  <c:v>0.46600000000000003</c:v>
                </c:pt>
                <c:pt idx="1686">
                  <c:v>0.45829999999999999</c:v>
                </c:pt>
                <c:pt idx="1687">
                  <c:v>0.45600000000000002</c:v>
                </c:pt>
                <c:pt idx="1688">
                  <c:v>0.46029999999999999</c:v>
                </c:pt>
                <c:pt idx="1689">
                  <c:v>0.46899999999999997</c:v>
                </c:pt>
                <c:pt idx="1690">
                  <c:v>0.46589999999999998</c:v>
                </c:pt>
                <c:pt idx="1691">
                  <c:v>0.46150000000000002</c:v>
                </c:pt>
                <c:pt idx="1692">
                  <c:v>0.46029999999999999</c:v>
                </c:pt>
                <c:pt idx="1693">
                  <c:v>0.46110000000000001</c:v>
                </c:pt>
                <c:pt idx="1694">
                  <c:v>0.46200000000000002</c:v>
                </c:pt>
                <c:pt idx="1695">
                  <c:v>0.45650000000000002</c:v>
                </c:pt>
                <c:pt idx="1696">
                  <c:v>0.45519999999999999</c:v>
                </c:pt>
                <c:pt idx="1697">
                  <c:v>0.4546</c:v>
                </c:pt>
                <c:pt idx="1698">
                  <c:v>0.46350000000000002</c:v>
                </c:pt>
                <c:pt idx="1699">
                  <c:v>0.45779999999999998</c:v>
                </c:pt>
                <c:pt idx="1700">
                  <c:v>0.46750000000000003</c:v>
                </c:pt>
                <c:pt idx="1701">
                  <c:v>0.45800000000000002</c:v>
                </c:pt>
                <c:pt idx="1702">
                  <c:v>0.45490000000000003</c:v>
                </c:pt>
                <c:pt idx="1703">
                  <c:v>0.4647</c:v>
                </c:pt>
                <c:pt idx="1704">
                  <c:v>0.46360000000000001</c:v>
                </c:pt>
                <c:pt idx="1705">
                  <c:v>0.47020000000000001</c:v>
                </c:pt>
                <c:pt idx="1706">
                  <c:v>0.45469999999999999</c:v>
                </c:pt>
                <c:pt idx="1707">
                  <c:v>0.45340000000000003</c:v>
                </c:pt>
                <c:pt idx="1708">
                  <c:v>0.4556</c:v>
                </c:pt>
                <c:pt idx="1709">
                  <c:v>0.45119999999999999</c:v>
                </c:pt>
                <c:pt idx="1710">
                  <c:v>0.45329999999999998</c:v>
                </c:pt>
                <c:pt idx="1711">
                  <c:v>0.46079999999999999</c:v>
                </c:pt>
                <c:pt idx="1712">
                  <c:v>0.45650000000000002</c:v>
                </c:pt>
                <c:pt idx="1713">
                  <c:v>0.4622</c:v>
                </c:pt>
                <c:pt idx="1714">
                  <c:v>0.4551</c:v>
                </c:pt>
                <c:pt idx="1715">
                  <c:v>0.45979999999999999</c:v>
                </c:pt>
                <c:pt idx="1716">
                  <c:v>0.45779999999999998</c:v>
                </c:pt>
                <c:pt idx="1717">
                  <c:v>0.46160000000000001</c:v>
                </c:pt>
                <c:pt idx="1718">
                  <c:v>0.45440000000000003</c:v>
                </c:pt>
                <c:pt idx="1719">
                  <c:v>0.45450000000000002</c:v>
                </c:pt>
                <c:pt idx="1720">
                  <c:v>0.45579999999999998</c:v>
                </c:pt>
                <c:pt idx="1721">
                  <c:v>0.45600000000000002</c:v>
                </c:pt>
                <c:pt idx="1722">
                  <c:v>0.46060000000000001</c:v>
                </c:pt>
                <c:pt idx="1723">
                  <c:v>0.45290000000000002</c:v>
                </c:pt>
                <c:pt idx="1724">
                  <c:v>0.45900000000000002</c:v>
                </c:pt>
                <c:pt idx="1725">
                  <c:v>0.46060000000000001</c:v>
                </c:pt>
                <c:pt idx="1726">
                  <c:v>0.45629999999999998</c:v>
                </c:pt>
                <c:pt idx="1727">
                  <c:v>0.45469999999999999</c:v>
                </c:pt>
                <c:pt idx="1728">
                  <c:v>0.46289999999999998</c:v>
                </c:pt>
                <c:pt idx="1729">
                  <c:v>0.45169999999999999</c:v>
                </c:pt>
                <c:pt idx="1730">
                  <c:v>0.45569999999999999</c:v>
                </c:pt>
                <c:pt idx="1731">
                  <c:v>0.45229999999999998</c:v>
                </c:pt>
                <c:pt idx="1732">
                  <c:v>0.45789999999999997</c:v>
                </c:pt>
                <c:pt idx="1733">
                  <c:v>0.4541</c:v>
                </c:pt>
                <c:pt idx="1734">
                  <c:v>0.45229999999999998</c:v>
                </c:pt>
                <c:pt idx="1735">
                  <c:v>0.44929999999999998</c:v>
                </c:pt>
                <c:pt idx="1736">
                  <c:v>0.45529999999999998</c:v>
                </c:pt>
                <c:pt idx="1737">
                  <c:v>0.45490000000000003</c:v>
                </c:pt>
                <c:pt idx="1738">
                  <c:v>0.45779999999999998</c:v>
                </c:pt>
                <c:pt idx="1739">
                  <c:v>0.46200000000000002</c:v>
                </c:pt>
                <c:pt idx="1740">
                  <c:v>0.46529999999999999</c:v>
                </c:pt>
                <c:pt idx="1741">
                  <c:v>0.45989999999999998</c:v>
                </c:pt>
                <c:pt idx="1742">
                  <c:v>0.45689999999999997</c:v>
                </c:pt>
                <c:pt idx="1743">
                  <c:v>0.45850000000000002</c:v>
                </c:pt>
                <c:pt idx="1744">
                  <c:v>0.45650000000000002</c:v>
                </c:pt>
                <c:pt idx="1745">
                  <c:v>0.45240000000000002</c:v>
                </c:pt>
                <c:pt idx="1746">
                  <c:v>0.44650000000000001</c:v>
                </c:pt>
                <c:pt idx="1747">
                  <c:v>0.45600000000000002</c:v>
                </c:pt>
                <c:pt idx="1748">
                  <c:v>0.45069999999999999</c:v>
                </c:pt>
                <c:pt idx="1749">
                  <c:v>0.45300000000000001</c:v>
                </c:pt>
                <c:pt idx="1750">
                  <c:v>0.4516</c:v>
                </c:pt>
                <c:pt idx="1751">
                  <c:v>0.45500000000000002</c:v>
                </c:pt>
                <c:pt idx="1752">
                  <c:v>0.45550000000000002</c:v>
                </c:pt>
                <c:pt idx="1753">
                  <c:v>0.44850000000000001</c:v>
                </c:pt>
                <c:pt idx="1754">
                  <c:v>0.44679999999999997</c:v>
                </c:pt>
                <c:pt idx="1755">
                  <c:v>0.45419999999999999</c:v>
                </c:pt>
                <c:pt idx="1756">
                  <c:v>0.45660000000000001</c:v>
                </c:pt>
                <c:pt idx="1757">
                  <c:v>0.45789999999999997</c:v>
                </c:pt>
                <c:pt idx="1758">
                  <c:v>0.4521</c:v>
                </c:pt>
                <c:pt idx="1759">
                  <c:v>0.45350000000000001</c:v>
                </c:pt>
                <c:pt idx="1760">
                  <c:v>0.45290000000000002</c:v>
                </c:pt>
                <c:pt idx="1761">
                  <c:v>0.45450000000000002</c:v>
                </c:pt>
                <c:pt idx="1762">
                  <c:v>0.4597</c:v>
                </c:pt>
                <c:pt idx="1763">
                  <c:v>0.45319999999999999</c:v>
                </c:pt>
                <c:pt idx="1764">
                  <c:v>0.45040000000000002</c:v>
                </c:pt>
                <c:pt idx="1765">
                  <c:v>0.45369999999999999</c:v>
                </c:pt>
                <c:pt idx="1766">
                  <c:v>0.46550000000000002</c:v>
                </c:pt>
                <c:pt idx="1767">
                  <c:v>0.45440000000000003</c:v>
                </c:pt>
                <c:pt idx="1768">
                  <c:v>0.45929999999999999</c:v>
                </c:pt>
                <c:pt idx="1769">
                  <c:v>0.45329999999999998</c:v>
                </c:pt>
                <c:pt idx="1770">
                  <c:v>0.4501</c:v>
                </c:pt>
                <c:pt idx="1771">
                  <c:v>0.44700000000000001</c:v>
                </c:pt>
                <c:pt idx="1772">
                  <c:v>0.45860000000000001</c:v>
                </c:pt>
                <c:pt idx="1773">
                  <c:v>0.45750000000000002</c:v>
                </c:pt>
                <c:pt idx="1774">
                  <c:v>0.44879999999999998</c:v>
                </c:pt>
                <c:pt idx="1775">
                  <c:v>0.45839999999999997</c:v>
                </c:pt>
                <c:pt idx="1776">
                  <c:v>0.45019999999999999</c:v>
                </c:pt>
                <c:pt idx="1777">
                  <c:v>0.45150000000000001</c:v>
                </c:pt>
                <c:pt idx="1778">
                  <c:v>0.4632</c:v>
                </c:pt>
                <c:pt idx="1779">
                  <c:v>0.45090000000000002</c:v>
                </c:pt>
                <c:pt idx="1780">
                  <c:v>0.45750000000000002</c:v>
                </c:pt>
                <c:pt idx="1781">
                  <c:v>0.46579999999999999</c:v>
                </c:pt>
                <c:pt idx="1782">
                  <c:v>0.45839999999999997</c:v>
                </c:pt>
                <c:pt idx="1783">
                  <c:v>0.45219999999999999</c:v>
                </c:pt>
                <c:pt idx="1784">
                  <c:v>0.45829999999999999</c:v>
                </c:pt>
                <c:pt idx="1785">
                  <c:v>0.46050000000000002</c:v>
                </c:pt>
                <c:pt idx="1786">
                  <c:v>0.44969999999999999</c:v>
                </c:pt>
                <c:pt idx="1787">
                  <c:v>0.45129999999999998</c:v>
                </c:pt>
                <c:pt idx="1788">
                  <c:v>0.44240000000000002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362-481B-88D8-6819410AE9A9}"/>
            </c:ext>
          </c:extLst>
        </c:ser>
        <c:ser>
          <c:idx val="1"/>
          <c:order val="1"/>
          <c:tx>
            <c:v>Terra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trendline>
            <c:spPr>
              <a:ln w="31750" cap="rnd">
                <a:solidFill>
                  <a:srgbClr val="FF0000"/>
                </a:solidFill>
                <a:prstDash val="solid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2.0076972048106569E-2"/>
                  <c:y val="0.20801793525809273"/>
                </c:manualLayout>
              </c:layout>
              <c:numFmt formatCode="0.0000E+00" sourceLinked="0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baseline="0">
                      <a:solidFill>
                        <a:srgbClr val="FF0000"/>
                      </a:solidFill>
                    </a:defRPr>
                  </a:pPr>
                  <a:endParaRPr lang="en-US"/>
                </a:p>
              </c:txPr>
            </c:trendlineLbl>
          </c:trendline>
          <c:xVal>
            <c:numRef>
              <c:f>Terra!$A$2:$A$3000</c:f>
              <c:numCache>
                <c:formatCode>0.000</c:formatCode>
                <c:ptCount val="2999"/>
                <c:pt idx="0">
                  <c:v>0</c:v>
                </c:pt>
                <c:pt idx="1">
                  <c:v>2.7397260273972603E-3</c:v>
                </c:pt>
                <c:pt idx="2">
                  <c:v>5.4794520547945206E-3</c:v>
                </c:pt>
                <c:pt idx="3">
                  <c:v>8.21917808219178E-3</c:v>
                </c:pt>
                <c:pt idx="4">
                  <c:v>1.0958904109589041E-2</c:v>
                </c:pt>
                <c:pt idx="5">
                  <c:v>1.643835616438356E-2</c:v>
                </c:pt>
                <c:pt idx="6">
                  <c:v>1.9178082191780823E-2</c:v>
                </c:pt>
                <c:pt idx="7">
                  <c:v>2.1917808219178082E-2</c:v>
                </c:pt>
                <c:pt idx="8">
                  <c:v>2.7397260273972601E-2</c:v>
                </c:pt>
                <c:pt idx="9">
                  <c:v>3.8356164383561646E-2</c:v>
                </c:pt>
                <c:pt idx="10">
                  <c:v>4.1095890410958902E-2</c:v>
                </c:pt>
                <c:pt idx="11">
                  <c:v>4.3835616438356165E-2</c:v>
                </c:pt>
                <c:pt idx="12">
                  <c:v>4.6575342465753428E-2</c:v>
                </c:pt>
                <c:pt idx="13">
                  <c:v>5.4794520547945202E-2</c:v>
                </c:pt>
                <c:pt idx="14">
                  <c:v>6.0273972602739728E-2</c:v>
                </c:pt>
                <c:pt idx="15">
                  <c:v>6.575342465753424E-2</c:v>
                </c:pt>
                <c:pt idx="16">
                  <c:v>6.8493150684931503E-2</c:v>
                </c:pt>
                <c:pt idx="17">
                  <c:v>7.9452054794520555E-2</c:v>
                </c:pt>
                <c:pt idx="18">
                  <c:v>9.0410958904109592E-2</c:v>
                </c:pt>
                <c:pt idx="19">
                  <c:v>9.3150684931506855E-2</c:v>
                </c:pt>
                <c:pt idx="20">
                  <c:v>9.8630136986301367E-2</c:v>
                </c:pt>
                <c:pt idx="21">
                  <c:v>0.10410958904109589</c:v>
                </c:pt>
                <c:pt idx="22">
                  <c:v>0.11232876712328767</c:v>
                </c:pt>
                <c:pt idx="23">
                  <c:v>0.11506849315068493</c:v>
                </c:pt>
                <c:pt idx="24">
                  <c:v>0.12054794520547946</c:v>
                </c:pt>
                <c:pt idx="25">
                  <c:v>0.12328767123287671</c:v>
                </c:pt>
                <c:pt idx="26">
                  <c:v>0.13424657534246576</c:v>
                </c:pt>
                <c:pt idx="27">
                  <c:v>0.14794520547945206</c:v>
                </c:pt>
                <c:pt idx="28">
                  <c:v>0.15342465753424658</c:v>
                </c:pt>
                <c:pt idx="29">
                  <c:v>0.15616438356164383</c:v>
                </c:pt>
                <c:pt idx="30">
                  <c:v>0.15890410958904111</c:v>
                </c:pt>
                <c:pt idx="31">
                  <c:v>0.17260273972602741</c:v>
                </c:pt>
                <c:pt idx="32">
                  <c:v>0.17534246575342466</c:v>
                </c:pt>
                <c:pt idx="33">
                  <c:v>0.18082191780821918</c:v>
                </c:pt>
                <c:pt idx="34">
                  <c:v>0.19178082191780821</c:v>
                </c:pt>
                <c:pt idx="35">
                  <c:v>0.19726027397260273</c:v>
                </c:pt>
                <c:pt idx="36">
                  <c:v>0.2</c:v>
                </c:pt>
                <c:pt idx="37">
                  <c:v>0.20273972602739726</c:v>
                </c:pt>
                <c:pt idx="38">
                  <c:v>0.21643835616438356</c:v>
                </c:pt>
                <c:pt idx="39">
                  <c:v>0.21917808219178081</c:v>
                </c:pt>
                <c:pt idx="40">
                  <c:v>0.22191780821917809</c:v>
                </c:pt>
                <c:pt idx="41">
                  <c:v>0.23561643835616439</c:v>
                </c:pt>
                <c:pt idx="42">
                  <c:v>0.24109589041095891</c:v>
                </c:pt>
                <c:pt idx="43">
                  <c:v>0.24383561643835616</c:v>
                </c:pt>
                <c:pt idx="44">
                  <c:v>0.24657534246575341</c:v>
                </c:pt>
                <c:pt idx="45">
                  <c:v>0.26027397260273971</c:v>
                </c:pt>
                <c:pt idx="46">
                  <c:v>0.27397260273972601</c:v>
                </c:pt>
                <c:pt idx="47">
                  <c:v>0.27945205479452057</c:v>
                </c:pt>
                <c:pt idx="48">
                  <c:v>0.29863013698630136</c:v>
                </c:pt>
                <c:pt idx="49">
                  <c:v>0.30410958904109592</c:v>
                </c:pt>
                <c:pt idx="50">
                  <c:v>0.32328767123287672</c:v>
                </c:pt>
                <c:pt idx="51">
                  <c:v>0.32876712328767121</c:v>
                </c:pt>
                <c:pt idx="52">
                  <c:v>0.33150684931506852</c:v>
                </c:pt>
                <c:pt idx="53">
                  <c:v>0.33424657534246577</c:v>
                </c:pt>
                <c:pt idx="54">
                  <c:v>0.34246575342465752</c:v>
                </c:pt>
                <c:pt idx="55">
                  <c:v>0.34794520547945207</c:v>
                </c:pt>
                <c:pt idx="56">
                  <c:v>0.35068493150684932</c:v>
                </c:pt>
                <c:pt idx="57">
                  <c:v>0.35342465753424657</c:v>
                </c:pt>
                <c:pt idx="58">
                  <c:v>0.35616438356164382</c:v>
                </c:pt>
                <c:pt idx="59">
                  <c:v>0.35890410958904112</c:v>
                </c:pt>
                <c:pt idx="60">
                  <c:v>0.36164383561643837</c:v>
                </c:pt>
                <c:pt idx="61">
                  <c:v>0.36712328767123287</c:v>
                </c:pt>
                <c:pt idx="62">
                  <c:v>0.37260273972602742</c:v>
                </c:pt>
                <c:pt idx="63">
                  <c:v>0.37808219178082192</c:v>
                </c:pt>
                <c:pt idx="64">
                  <c:v>0.38630136986301372</c:v>
                </c:pt>
                <c:pt idx="65">
                  <c:v>0.39178082191780822</c:v>
                </c:pt>
                <c:pt idx="66">
                  <c:v>0.39726027397260272</c:v>
                </c:pt>
                <c:pt idx="67">
                  <c:v>0.41095890410958902</c:v>
                </c:pt>
                <c:pt idx="68">
                  <c:v>0.41643835616438357</c:v>
                </c:pt>
                <c:pt idx="69">
                  <c:v>0.41917808219178082</c:v>
                </c:pt>
                <c:pt idx="70">
                  <c:v>0.43013698630136987</c:v>
                </c:pt>
                <c:pt idx="71">
                  <c:v>0.43561643835616437</c:v>
                </c:pt>
                <c:pt idx="72">
                  <c:v>0.44109589041095892</c:v>
                </c:pt>
                <c:pt idx="73">
                  <c:v>0.44931506849315067</c:v>
                </c:pt>
                <c:pt idx="74">
                  <c:v>0.45479452054794522</c:v>
                </c:pt>
                <c:pt idx="75">
                  <c:v>0.46027397260273972</c:v>
                </c:pt>
                <c:pt idx="76">
                  <c:v>0.46575342465753422</c:v>
                </c:pt>
                <c:pt idx="77">
                  <c:v>0.47397260273972602</c:v>
                </c:pt>
                <c:pt idx="78">
                  <c:v>0.47945205479452052</c:v>
                </c:pt>
                <c:pt idx="79">
                  <c:v>0.48219178082191783</c:v>
                </c:pt>
                <c:pt idx="80">
                  <c:v>0.48493150684931507</c:v>
                </c:pt>
                <c:pt idx="81">
                  <c:v>0.49315068493150682</c:v>
                </c:pt>
                <c:pt idx="82">
                  <c:v>0.49863013698630138</c:v>
                </c:pt>
                <c:pt idx="83">
                  <c:v>0.50410958904109593</c:v>
                </c:pt>
                <c:pt idx="84">
                  <c:v>0.50684931506849318</c:v>
                </c:pt>
                <c:pt idx="85">
                  <c:v>0.50958904109589043</c:v>
                </c:pt>
                <c:pt idx="86">
                  <c:v>0.51232876712328768</c:v>
                </c:pt>
                <c:pt idx="87">
                  <c:v>0.51506849315068493</c:v>
                </c:pt>
                <c:pt idx="88">
                  <c:v>0.51780821917808217</c:v>
                </c:pt>
                <c:pt idx="89">
                  <c:v>0.52328767123287667</c:v>
                </c:pt>
                <c:pt idx="90">
                  <c:v>0.52602739726027392</c:v>
                </c:pt>
                <c:pt idx="91">
                  <c:v>0.52876712328767128</c:v>
                </c:pt>
                <c:pt idx="92">
                  <c:v>0.53698630136986303</c:v>
                </c:pt>
                <c:pt idx="93">
                  <c:v>0.54246575342465753</c:v>
                </c:pt>
                <c:pt idx="94">
                  <c:v>0.56164383561643838</c:v>
                </c:pt>
                <c:pt idx="95">
                  <c:v>0.56712328767123288</c:v>
                </c:pt>
                <c:pt idx="96">
                  <c:v>0.58630136986301373</c:v>
                </c:pt>
                <c:pt idx="97">
                  <c:v>0.59178082191780823</c:v>
                </c:pt>
                <c:pt idx="98">
                  <c:v>0.60547945205479448</c:v>
                </c:pt>
                <c:pt idx="99">
                  <c:v>0.61095890410958908</c:v>
                </c:pt>
                <c:pt idx="100">
                  <c:v>0.61643835616438358</c:v>
                </c:pt>
                <c:pt idx="101">
                  <c:v>0.63013698630136983</c:v>
                </c:pt>
                <c:pt idx="102">
                  <c:v>0.63561643835616444</c:v>
                </c:pt>
                <c:pt idx="103">
                  <c:v>0.64109589041095894</c:v>
                </c:pt>
                <c:pt idx="104">
                  <c:v>0.64931506849315068</c:v>
                </c:pt>
                <c:pt idx="105">
                  <c:v>0.65479452054794518</c:v>
                </c:pt>
                <c:pt idx="106">
                  <c:v>0.66027397260273968</c:v>
                </c:pt>
                <c:pt idx="107">
                  <c:v>0.67397260273972603</c:v>
                </c:pt>
                <c:pt idx="108">
                  <c:v>0.69315068493150689</c:v>
                </c:pt>
                <c:pt idx="109">
                  <c:v>0.69863013698630139</c:v>
                </c:pt>
                <c:pt idx="110">
                  <c:v>0.70410958904109588</c:v>
                </c:pt>
                <c:pt idx="111">
                  <c:v>0.71780821917808224</c:v>
                </c:pt>
                <c:pt idx="112">
                  <c:v>0.72328767123287674</c:v>
                </c:pt>
                <c:pt idx="113">
                  <c:v>0.72876712328767124</c:v>
                </c:pt>
                <c:pt idx="114">
                  <c:v>0.74246575342465748</c:v>
                </c:pt>
                <c:pt idx="115">
                  <c:v>0.74794520547945209</c:v>
                </c:pt>
                <c:pt idx="116">
                  <c:v>0.76164383561643834</c:v>
                </c:pt>
                <c:pt idx="117">
                  <c:v>0.77260273972602744</c:v>
                </c:pt>
                <c:pt idx="118">
                  <c:v>0.78904109589041094</c:v>
                </c:pt>
                <c:pt idx="119">
                  <c:v>0.79178082191780819</c:v>
                </c:pt>
                <c:pt idx="120">
                  <c:v>0.79726027397260268</c:v>
                </c:pt>
                <c:pt idx="121">
                  <c:v>0.81095890410958904</c:v>
                </c:pt>
                <c:pt idx="122">
                  <c:v>0.81643835616438354</c:v>
                </c:pt>
                <c:pt idx="123">
                  <c:v>0.81917808219178079</c:v>
                </c:pt>
                <c:pt idx="124">
                  <c:v>0.83013698630136989</c:v>
                </c:pt>
                <c:pt idx="125">
                  <c:v>0.83287671232876714</c:v>
                </c:pt>
                <c:pt idx="126">
                  <c:v>0.83561643835616439</c:v>
                </c:pt>
                <c:pt idx="127">
                  <c:v>0.84109589041095889</c:v>
                </c:pt>
                <c:pt idx="128">
                  <c:v>0.84931506849315064</c:v>
                </c:pt>
                <c:pt idx="129">
                  <c:v>0.87397260273972599</c:v>
                </c:pt>
                <c:pt idx="130">
                  <c:v>0.87671232876712324</c:v>
                </c:pt>
                <c:pt idx="131">
                  <c:v>0.8794520547945206</c:v>
                </c:pt>
                <c:pt idx="132">
                  <c:v>0.88219178082191785</c:v>
                </c:pt>
                <c:pt idx="133">
                  <c:v>0.89863013698630134</c:v>
                </c:pt>
                <c:pt idx="134">
                  <c:v>0.90136986301369859</c:v>
                </c:pt>
                <c:pt idx="135">
                  <c:v>0.90410958904109584</c:v>
                </c:pt>
                <c:pt idx="136">
                  <c:v>0.9178082191780822</c:v>
                </c:pt>
                <c:pt idx="137">
                  <c:v>0.92328767123287669</c:v>
                </c:pt>
                <c:pt idx="138">
                  <c:v>0.92602739726027394</c:v>
                </c:pt>
                <c:pt idx="139">
                  <c:v>0.92876712328767119</c:v>
                </c:pt>
                <c:pt idx="140">
                  <c:v>0.93150684931506844</c:v>
                </c:pt>
                <c:pt idx="141">
                  <c:v>0.93698630136986305</c:v>
                </c:pt>
                <c:pt idx="142">
                  <c:v>0.94246575342465755</c:v>
                </c:pt>
                <c:pt idx="143">
                  <c:v>0.9452054794520548</c:v>
                </c:pt>
                <c:pt idx="144">
                  <c:v>0.94794520547945205</c:v>
                </c:pt>
                <c:pt idx="145">
                  <c:v>0.95342465753424654</c:v>
                </c:pt>
                <c:pt idx="146">
                  <c:v>0.95616438356164379</c:v>
                </c:pt>
                <c:pt idx="147">
                  <c:v>0.98630136986301364</c:v>
                </c:pt>
                <c:pt idx="148">
                  <c:v>0.989041095890411</c:v>
                </c:pt>
                <c:pt idx="149">
                  <c:v>0.99178082191780825</c:v>
                </c:pt>
                <c:pt idx="150">
                  <c:v>0.99726027397260275</c:v>
                </c:pt>
                <c:pt idx="151">
                  <c:v>1</c:v>
                </c:pt>
                <c:pt idx="152">
                  <c:v>1.010958904109589</c:v>
                </c:pt>
                <c:pt idx="153">
                  <c:v>1.0136986301369864</c:v>
                </c:pt>
                <c:pt idx="154">
                  <c:v>1.0164383561643835</c:v>
                </c:pt>
                <c:pt idx="155">
                  <c:v>1.0191780821917809</c:v>
                </c:pt>
                <c:pt idx="156">
                  <c:v>1.0246575342465754</c:v>
                </c:pt>
                <c:pt idx="157">
                  <c:v>1.0301369863013699</c:v>
                </c:pt>
                <c:pt idx="158">
                  <c:v>1.0328767123287672</c:v>
                </c:pt>
                <c:pt idx="159">
                  <c:v>1.0410958904109588</c:v>
                </c:pt>
                <c:pt idx="160">
                  <c:v>1.0438356164383562</c:v>
                </c:pt>
                <c:pt idx="161">
                  <c:v>1.0493150684931507</c:v>
                </c:pt>
                <c:pt idx="162">
                  <c:v>1.0767123287671232</c:v>
                </c:pt>
                <c:pt idx="163">
                  <c:v>1.0821917808219179</c:v>
                </c:pt>
                <c:pt idx="164">
                  <c:v>1.095890410958904</c:v>
                </c:pt>
                <c:pt idx="165">
                  <c:v>1.1013698630136985</c:v>
                </c:pt>
                <c:pt idx="166">
                  <c:v>1.1178082191780823</c:v>
                </c:pt>
                <c:pt idx="167">
                  <c:v>1.1205479452054794</c:v>
                </c:pt>
                <c:pt idx="168">
                  <c:v>1.1232876712328768</c:v>
                </c:pt>
                <c:pt idx="169">
                  <c:v>1.1315068493150684</c:v>
                </c:pt>
                <c:pt idx="170">
                  <c:v>1.1369863013698631</c:v>
                </c:pt>
                <c:pt idx="171">
                  <c:v>1.1397260273972603</c:v>
                </c:pt>
                <c:pt idx="172">
                  <c:v>1.1424657534246576</c:v>
                </c:pt>
                <c:pt idx="173">
                  <c:v>1.1452054794520548</c:v>
                </c:pt>
                <c:pt idx="174">
                  <c:v>1.1506849315068493</c:v>
                </c:pt>
                <c:pt idx="175">
                  <c:v>1.1561643835616437</c:v>
                </c:pt>
                <c:pt idx="176">
                  <c:v>1.1616438356164382</c:v>
                </c:pt>
                <c:pt idx="177">
                  <c:v>1.1643835616438356</c:v>
                </c:pt>
                <c:pt idx="178">
                  <c:v>1.1808219178082191</c:v>
                </c:pt>
                <c:pt idx="179">
                  <c:v>1.1835616438356165</c:v>
                </c:pt>
                <c:pt idx="180">
                  <c:v>1.1863013698630136</c:v>
                </c:pt>
                <c:pt idx="181">
                  <c:v>1.189041095890411</c:v>
                </c:pt>
                <c:pt idx="182">
                  <c:v>1.1917808219178083</c:v>
                </c:pt>
                <c:pt idx="183">
                  <c:v>1.1945205479452055</c:v>
                </c:pt>
                <c:pt idx="184">
                  <c:v>1.2</c:v>
                </c:pt>
                <c:pt idx="185">
                  <c:v>1.2054794520547945</c:v>
                </c:pt>
                <c:pt idx="186">
                  <c:v>1.2082191780821918</c:v>
                </c:pt>
                <c:pt idx="187">
                  <c:v>1.2273972602739727</c:v>
                </c:pt>
                <c:pt idx="188">
                  <c:v>1.2438356164383562</c:v>
                </c:pt>
                <c:pt idx="189">
                  <c:v>1.2547945205479452</c:v>
                </c:pt>
                <c:pt idx="190">
                  <c:v>1.263013698630137</c:v>
                </c:pt>
                <c:pt idx="191">
                  <c:v>1.2684931506849315</c:v>
                </c:pt>
                <c:pt idx="192">
                  <c:v>1.2712328767123289</c:v>
                </c:pt>
                <c:pt idx="193">
                  <c:v>1.273972602739726</c:v>
                </c:pt>
                <c:pt idx="194">
                  <c:v>1.2767123287671234</c:v>
                </c:pt>
                <c:pt idx="195">
                  <c:v>1.2794520547945205</c:v>
                </c:pt>
                <c:pt idx="196">
                  <c:v>1.2821917808219179</c:v>
                </c:pt>
                <c:pt idx="197">
                  <c:v>1.2931506849315069</c:v>
                </c:pt>
                <c:pt idx="198">
                  <c:v>1.3068493150684932</c:v>
                </c:pt>
                <c:pt idx="199">
                  <c:v>1.3123287671232877</c:v>
                </c:pt>
                <c:pt idx="200">
                  <c:v>1.3150684931506849</c:v>
                </c:pt>
                <c:pt idx="201">
                  <c:v>1.3178082191780822</c:v>
                </c:pt>
                <c:pt idx="202">
                  <c:v>1.3232876712328767</c:v>
                </c:pt>
                <c:pt idx="203">
                  <c:v>1.3260273972602741</c:v>
                </c:pt>
                <c:pt idx="204">
                  <c:v>1.3369863013698631</c:v>
                </c:pt>
                <c:pt idx="205">
                  <c:v>1.3397260273972602</c:v>
                </c:pt>
                <c:pt idx="206">
                  <c:v>1.3424657534246576</c:v>
                </c:pt>
                <c:pt idx="207">
                  <c:v>1.3506849315068492</c:v>
                </c:pt>
                <c:pt idx="208">
                  <c:v>1.3616438356164384</c:v>
                </c:pt>
                <c:pt idx="209">
                  <c:v>1.3835616438356164</c:v>
                </c:pt>
                <c:pt idx="210">
                  <c:v>1.3863013698630138</c:v>
                </c:pt>
                <c:pt idx="211">
                  <c:v>1.3890410958904109</c:v>
                </c:pt>
                <c:pt idx="212">
                  <c:v>1.3917808219178083</c:v>
                </c:pt>
                <c:pt idx="213">
                  <c:v>1.3945205479452054</c:v>
                </c:pt>
                <c:pt idx="214">
                  <c:v>1.4</c:v>
                </c:pt>
                <c:pt idx="215">
                  <c:v>1.4054794520547946</c:v>
                </c:pt>
                <c:pt idx="216">
                  <c:v>1.4136986301369863</c:v>
                </c:pt>
                <c:pt idx="217">
                  <c:v>1.4191780821917808</c:v>
                </c:pt>
                <c:pt idx="218">
                  <c:v>1.4246575342465753</c:v>
                </c:pt>
                <c:pt idx="219">
                  <c:v>1.4273972602739726</c:v>
                </c:pt>
                <c:pt idx="220">
                  <c:v>1.4301369863013698</c:v>
                </c:pt>
                <c:pt idx="221">
                  <c:v>1.4328767123287671</c:v>
                </c:pt>
                <c:pt idx="222">
                  <c:v>1.4356164383561645</c:v>
                </c:pt>
                <c:pt idx="223">
                  <c:v>1.4383561643835616</c:v>
                </c:pt>
                <c:pt idx="224">
                  <c:v>1.4438356164383561</c:v>
                </c:pt>
                <c:pt idx="225">
                  <c:v>1.4465753424657535</c:v>
                </c:pt>
                <c:pt idx="226">
                  <c:v>1.4493150684931506</c:v>
                </c:pt>
                <c:pt idx="227">
                  <c:v>1.452054794520548</c:v>
                </c:pt>
                <c:pt idx="228">
                  <c:v>1.4575342465753425</c:v>
                </c:pt>
                <c:pt idx="229">
                  <c:v>1.463013698630137</c:v>
                </c:pt>
                <c:pt idx="230">
                  <c:v>1.4684931506849315</c:v>
                </c:pt>
                <c:pt idx="231">
                  <c:v>1.4712328767123288</c:v>
                </c:pt>
                <c:pt idx="232">
                  <c:v>1.473972602739726</c:v>
                </c:pt>
                <c:pt idx="233">
                  <c:v>1.4767123287671233</c:v>
                </c:pt>
                <c:pt idx="234">
                  <c:v>1.4821917808219178</c:v>
                </c:pt>
                <c:pt idx="235">
                  <c:v>1.4876712328767123</c:v>
                </c:pt>
                <c:pt idx="236">
                  <c:v>1.4904109589041097</c:v>
                </c:pt>
                <c:pt idx="237">
                  <c:v>1.4931506849315068</c:v>
                </c:pt>
                <c:pt idx="238">
                  <c:v>1.4958904109589042</c:v>
                </c:pt>
                <c:pt idx="239">
                  <c:v>1.5013698630136987</c:v>
                </c:pt>
                <c:pt idx="240">
                  <c:v>1.5068493150684932</c:v>
                </c:pt>
                <c:pt idx="241">
                  <c:v>1.5123287671232877</c:v>
                </c:pt>
                <c:pt idx="242">
                  <c:v>1.515068493150685</c:v>
                </c:pt>
                <c:pt idx="243">
                  <c:v>1.5178082191780822</c:v>
                </c:pt>
                <c:pt idx="244">
                  <c:v>1.5205479452054795</c:v>
                </c:pt>
                <c:pt idx="245">
                  <c:v>1.5232876712328767</c:v>
                </c:pt>
                <c:pt idx="246">
                  <c:v>1.526027397260274</c:v>
                </c:pt>
                <c:pt idx="247">
                  <c:v>1.5315068493150685</c:v>
                </c:pt>
                <c:pt idx="248">
                  <c:v>1.5342465753424657</c:v>
                </c:pt>
                <c:pt idx="249">
                  <c:v>1.536986301369863</c:v>
                </c:pt>
                <c:pt idx="250">
                  <c:v>1.5397260273972602</c:v>
                </c:pt>
                <c:pt idx="251">
                  <c:v>1.5452054794520549</c:v>
                </c:pt>
                <c:pt idx="252">
                  <c:v>1.5506849315068494</c:v>
                </c:pt>
                <c:pt idx="253">
                  <c:v>1.5561643835616439</c:v>
                </c:pt>
                <c:pt idx="254">
                  <c:v>1.558904109589041</c:v>
                </c:pt>
                <c:pt idx="255">
                  <c:v>1.5616438356164384</c:v>
                </c:pt>
                <c:pt idx="256">
                  <c:v>1.5643835616438355</c:v>
                </c:pt>
                <c:pt idx="257">
                  <c:v>1.5671232876712329</c:v>
                </c:pt>
                <c:pt idx="258">
                  <c:v>1.5698630136986302</c:v>
                </c:pt>
                <c:pt idx="259">
                  <c:v>1.5753424657534247</c:v>
                </c:pt>
                <c:pt idx="260">
                  <c:v>1.5780821917808219</c:v>
                </c:pt>
                <c:pt idx="261">
                  <c:v>1.5808219178082192</c:v>
                </c:pt>
                <c:pt idx="262">
                  <c:v>1.5835616438356164</c:v>
                </c:pt>
                <c:pt idx="263">
                  <c:v>1.5945205479452054</c:v>
                </c:pt>
                <c:pt idx="264">
                  <c:v>1.6</c:v>
                </c:pt>
                <c:pt idx="265">
                  <c:v>1.6027397260273972</c:v>
                </c:pt>
                <c:pt idx="266">
                  <c:v>1.6054794520547946</c:v>
                </c:pt>
                <c:pt idx="267">
                  <c:v>1.6109589041095891</c:v>
                </c:pt>
                <c:pt idx="268">
                  <c:v>1.6136986301369862</c:v>
                </c:pt>
                <c:pt idx="269">
                  <c:v>1.6191780821917807</c:v>
                </c:pt>
                <c:pt idx="270">
                  <c:v>1.6219178082191781</c:v>
                </c:pt>
                <c:pt idx="271">
                  <c:v>1.6246575342465754</c:v>
                </c:pt>
                <c:pt idx="272">
                  <c:v>1.6301369863013699</c:v>
                </c:pt>
                <c:pt idx="273">
                  <c:v>1.6328767123287671</c:v>
                </c:pt>
                <c:pt idx="274">
                  <c:v>1.6383561643835616</c:v>
                </c:pt>
                <c:pt idx="275">
                  <c:v>1.6438356164383561</c:v>
                </c:pt>
                <c:pt idx="276">
                  <c:v>1.6465753424657534</c:v>
                </c:pt>
                <c:pt idx="277">
                  <c:v>1.6520547945205479</c:v>
                </c:pt>
                <c:pt idx="278">
                  <c:v>1.6547945205479453</c:v>
                </c:pt>
                <c:pt idx="279">
                  <c:v>1.6575342465753424</c:v>
                </c:pt>
                <c:pt idx="280">
                  <c:v>1.6630136986301369</c:v>
                </c:pt>
                <c:pt idx="281">
                  <c:v>1.6657534246575343</c:v>
                </c:pt>
                <c:pt idx="282">
                  <c:v>1.6684931506849314</c:v>
                </c:pt>
                <c:pt idx="283">
                  <c:v>1.6739726027397259</c:v>
                </c:pt>
                <c:pt idx="284">
                  <c:v>1.6767123287671233</c:v>
                </c:pt>
                <c:pt idx="285">
                  <c:v>1.6821917808219178</c:v>
                </c:pt>
                <c:pt idx="286">
                  <c:v>1.6876712328767123</c:v>
                </c:pt>
                <c:pt idx="287">
                  <c:v>1.6958904109589041</c:v>
                </c:pt>
                <c:pt idx="288">
                  <c:v>1.7068493150684931</c:v>
                </c:pt>
                <c:pt idx="289">
                  <c:v>1.7095890410958905</c:v>
                </c:pt>
                <c:pt idx="290">
                  <c:v>1.7123287671232876</c:v>
                </c:pt>
                <c:pt idx="291">
                  <c:v>1.7178082191780821</c:v>
                </c:pt>
                <c:pt idx="292">
                  <c:v>1.7205479452054795</c:v>
                </c:pt>
                <c:pt idx="293">
                  <c:v>1.726027397260274</c:v>
                </c:pt>
                <c:pt idx="294">
                  <c:v>1.7315068493150685</c:v>
                </c:pt>
                <c:pt idx="295">
                  <c:v>1.7506849315068493</c:v>
                </c:pt>
                <c:pt idx="296">
                  <c:v>1.7534246575342465</c:v>
                </c:pt>
                <c:pt idx="297">
                  <c:v>1.7561643835616438</c:v>
                </c:pt>
                <c:pt idx="298">
                  <c:v>1.7589041095890412</c:v>
                </c:pt>
                <c:pt idx="299">
                  <c:v>1.7616438356164383</c:v>
                </c:pt>
                <c:pt idx="300">
                  <c:v>1.7643835616438357</c:v>
                </c:pt>
                <c:pt idx="301">
                  <c:v>1.7698630136986302</c:v>
                </c:pt>
                <c:pt idx="302">
                  <c:v>1.7753424657534247</c:v>
                </c:pt>
                <c:pt idx="303">
                  <c:v>1.7808219178082192</c:v>
                </c:pt>
                <c:pt idx="304">
                  <c:v>1.7835616438356163</c:v>
                </c:pt>
                <c:pt idx="305">
                  <c:v>1.789041095890411</c:v>
                </c:pt>
                <c:pt idx="306">
                  <c:v>1.7945205479452055</c:v>
                </c:pt>
                <c:pt idx="307">
                  <c:v>1.7972602739726027</c:v>
                </c:pt>
                <c:pt idx="308">
                  <c:v>1.8</c:v>
                </c:pt>
                <c:pt idx="309">
                  <c:v>1.8027397260273972</c:v>
                </c:pt>
                <c:pt idx="310">
                  <c:v>1.8054794520547945</c:v>
                </c:pt>
                <c:pt idx="311">
                  <c:v>1.8082191780821917</c:v>
                </c:pt>
                <c:pt idx="312">
                  <c:v>1.8136986301369864</c:v>
                </c:pt>
                <c:pt idx="313">
                  <c:v>1.8191780821917809</c:v>
                </c:pt>
                <c:pt idx="314">
                  <c:v>1.821917808219178</c:v>
                </c:pt>
                <c:pt idx="315">
                  <c:v>1.8246575342465754</c:v>
                </c:pt>
                <c:pt idx="316">
                  <c:v>1.8273972602739725</c:v>
                </c:pt>
                <c:pt idx="317">
                  <c:v>1.8301369863013699</c:v>
                </c:pt>
                <c:pt idx="318">
                  <c:v>1.832876712328767</c:v>
                </c:pt>
                <c:pt idx="319">
                  <c:v>1.8383561643835618</c:v>
                </c:pt>
                <c:pt idx="320">
                  <c:v>1.8410958904109589</c:v>
                </c:pt>
                <c:pt idx="321">
                  <c:v>1.8438356164383563</c:v>
                </c:pt>
                <c:pt idx="322">
                  <c:v>1.8465753424657534</c:v>
                </c:pt>
                <c:pt idx="323">
                  <c:v>1.8493150684931507</c:v>
                </c:pt>
                <c:pt idx="324">
                  <c:v>1.8520547945205479</c:v>
                </c:pt>
                <c:pt idx="325">
                  <c:v>1.8547945205479452</c:v>
                </c:pt>
                <c:pt idx="326">
                  <c:v>1.8630136986301369</c:v>
                </c:pt>
                <c:pt idx="327">
                  <c:v>1.8684931506849316</c:v>
                </c:pt>
                <c:pt idx="328">
                  <c:v>1.8821917808219177</c:v>
                </c:pt>
                <c:pt idx="329">
                  <c:v>1.8849315068493151</c:v>
                </c:pt>
                <c:pt idx="330">
                  <c:v>1.8876712328767122</c:v>
                </c:pt>
                <c:pt idx="331">
                  <c:v>1.8904109589041096</c:v>
                </c:pt>
                <c:pt idx="332">
                  <c:v>1.8958904109589041</c:v>
                </c:pt>
                <c:pt idx="333">
                  <c:v>1.9013698630136986</c:v>
                </c:pt>
                <c:pt idx="334">
                  <c:v>1.9095890410958904</c:v>
                </c:pt>
                <c:pt idx="335">
                  <c:v>1.9123287671232876</c:v>
                </c:pt>
                <c:pt idx="336">
                  <c:v>1.9150684931506849</c:v>
                </c:pt>
                <c:pt idx="337">
                  <c:v>1.9205479452054794</c:v>
                </c:pt>
                <c:pt idx="338">
                  <c:v>1.9260273972602739</c:v>
                </c:pt>
                <c:pt idx="339">
                  <c:v>1.9315068493150684</c:v>
                </c:pt>
                <c:pt idx="340">
                  <c:v>1.9342465753424658</c:v>
                </c:pt>
                <c:pt idx="341">
                  <c:v>1.9452054794520548</c:v>
                </c:pt>
                <c:pt idx="342">
                  <c:v>1.9534246575342467</c:v>
                </c:pt>
                <c:pt idx="343">
                  <c:v>1.9589041095890412</c:v>
                </c:pt>
                <c:pt idx="344">
                  <c:v>1.9698630136986301</c:v>
                </c:pt>
                <c:pt idx="345">
                  <c:v>1.9726027397260273</c:v>
                </c:pt>
                <c:pt idx="346">
                  <c:v>1.978082191780822</c:v>
                </c:pt>
                <c:pt idx="347">
                  <c:v>1.9808219178082191</c:v>
                </c:pt>
                <c:pt idx="348">
                  <c:v>1.9835616438356165</c:v>
                </c:pt>
                <c:pt idx="349">
                  <c:v>1.989041095890411</c:v>
                </c:pt>
                <c:pt idx="350">
                  <c:v>1.9972602739726026</c:v>
                </c:pt>
                <c:pt idx="351">
                  <c:v>2.0082191780821916</c:v>
                </c:pt>
                <c:pt idx="352">
                  <c:v>2.0136986301369864</c:v>
                </c:pt>
                <c:pt idx="353">
                  <c:v>2.0164383561643837</c:v>
                </c:pt>
                <c:pt idx="354">
                  <c:v>2.021917808219178</c:v>
                </c:pt>
                <c:pt idx="355">
                  <c:v>2.0273972602739727</c:v>
                </c:pt>
                <c:pt idx="356">
                  <c:v>2.0383561643835617</c:v>
                </c:pt>
                <c:pt idx="357">
                  <c:v>2.0410958904109591</c:v>
                </c:pt>
                <c:pt idx="358">
                  <c:v>2.043835616438356</c:v>
                </c:pt>
                <c:pt idx="359">
                  <c:v>2.0520547945205481</c:v>
                </c:pt>
                <c:pt idx="360">
                  <c:v>2.0575342465753423</c:v>
                </c:pt>
                <c:pt idx="361">
                  <c:v>2.0602739726027397</c:v>
                </c:pt>
                <c:pt idx="362">
                  <c:v>2.0657534246575344</c:v>
                </c:pt>
                <c:pt idx="363">
                  <c:v>2.0684931506849313</c:v>
                </c:pt>
                <c:pt idx="364">
                  <c:v>2.0712328767123287</c:v>
                </c:pt>
                <c:pt idx="365">
                  <c:v>2.0821917808219177</c:v>
                </c:pt>
                <c:pt idx="366">
                  <c:v>2.0876712328767124</c:v>
                </c:pt>
                <c:pt idx="367">
                  <c:v>2.0931506849315067</c:v>
                </c:pt>
                <c:pt idx="368">
                  <c:v>2.095890410958904</c:v>
                </c:pt>
                <c:pt idx="369">
                  <c:v>2.0986301369863014</c:v>
                </c:pt>
                <c:pt idx="370">
                  <c:v>2.1041095890410957</c:v>
                </c:pt>
                <c:pt idx="371">
                  <c:v>2.1150684931506851</c:v>
                </c:pt>
                <c:pt idx="372">
                  <c:v>2.1342465753424658</c:v>
                </c:pt>
                <c:pt idx="373">
                  <c:v>2.1397260273972605</c:v>
                </c:pt>
                <c:pt idx="374">
                  <c:v>2.1479452054794521</c:v>
                </c:pt>
                <c:pt idx="375">
                  <c:v>2.1506849315068495</c:v>
                </c:pt>
                <c:pt idx="376">
                  <c:v>2.1726027397260275</c:v>
                </c:pt>
                <c:pt idx="377">
                  <c:v>2.1945205479452055</c:v>
                </c:pt>
                <c:pt idx="378">
                  <c:v>2.1972602739726028</c:v>
                </c:pt>
                <c:pt idx="379">
                  <c:v>2.2000000000000002</c:v>
                </c:pt>
                <c:pt idx="380">
                  <c:v>2.2027397260273971</c:v>
                </c:pt>
                <c:pt idx="381">
                  <c:v>2.2082191780821918</c:v>
                </c:pt>
                <c:pt idx="382">
                  <c:v>2.2136986301369861</c:v>
                </c:pt>
                <c:pt idx="383">
                  <c:v>2.2164383561643834</c:v>
                </c:pt>
                <c:pt idx="384">
                  <c:v>2.2191780821917808</c:v>
                </c:pt>
                <c:pt idx="385">
                  <c:v>2.2273972602739724</c:v>
                </c:pt>
                <c:pt idx="386">
                  <c:v>2.2328767123287672</c:v>
                </c:pt>
                <c:pt idx="387">
                  <c:v>2.2356164383561645</c:v>
                </c:pt>
                <c:pt idx="388">
                  <c:v>2.2383561643835614</c:v>
                </c:pt>
                <c:pt idx="389">
                  <c:v>2.2410958904109588</c:v>
                </c:pt>
                <c:pt idx="390">
                  <c:v>2.2438356164383562</c:v>
                </c:pt>
                <c:pt idx="391">
                  <c:v>2.2465753424657535</c:v>
                </c:pt>
                <c:pt idx="392">
                  <c:v>2.2575342465753425</c:v>
                </c:pt>
                <c:pt idx="393">
                  <c:v>2.2630136986301368</c:v>
                </c:pt>
                <c:pt idx="394">
                  <c:v>2.2657534246575342</c:v>
                </c:pt>
                <c:pt idx="395">
                  <c:v>2.2821917808219179</c:v>
                </c:pt>
                <c:pt idx="396">
                  <c:v>2.2849315068493152</c:v>
                </c:pt>
                <c:pt idx="397">
                  <c:v>2.2876712328767121</c:v>
                </c:pt>
                <c:pt idx="398">
                  <c:v>2.3013698630136985</c:v>
                </c:pt>
                <c:pt idx="399">
                  <c:v>2.3150684931506849</c:v>
                </c:pt>
                <c:pt idx="400">
                  <c:v>2.3205479452054796</c:v>
                </c:pt>
                <c:pt idx="401">
                  <c:v>2.3232876712328765</c:v>
                </c:pt>
                <c:pt idx="402">
                  <c:v>2.3315068493150686</c:v>
                </c:pt>
                <c:pt idx="403">
                  <c:v>2.3342465753424659</c:v>
                </c:pt>
                <c:pt idx="404">
                  <c:v>2.3397260273972602</c:v>
                </c:pt>
                <c:pt idx="405">
                  <c:v>2.3452054794520549</c:v>
                </c:pt>
                <c:pt idx="406">
                  <c:v>2.3479452054794518</c:v>
                </c:pt>
                <c:pt idx="407">
                  <c:v>2.3506849315068492</c:v>
                </c:pt>
                <c:pt idx="408">
                  <c:v>2.3534246575342466</c:v>
                </c:pt>
                <c:pt idx="409">
                  <c:v>2.3589041095890413</c:v>
                </c:pt>
                <c:pt idx="410">
                  <c:v>2.3643835616438356</c:v>
                </c:pt>
                <c:pt idx="411">
                  <c:v>2.3698630136986303</c:v>
                </c:pt>
                <c:pt idx="412">
                  <c:v>2.3753424657534246</c:v>
                </c:pt>
                <c:pt idx="413">
                  <c:v>2.3780821917808219</c:v>
                </c:pt>
                <c:pt idx="414">
                  <c:v>2.3835616438356166</c:v>
                </c:pt>
                <c:pt idx="415">
                  <c:v>2.3890410958904109</c:v>
                </c:pt>
                <c:pt idx="416">
                  <c:v>2.3945205479452056</c:v>
                </c:pt>
                <c:pt idx="417">
                  <c:v>2.3972602739726026</c:v>
                </c:pt>
                <c:pt idx="418">
                  <c:v>2.4027397260273973</c:v>
                </c:pt>
                <c:pt idx="419">
                  <c:v>2.408219178082192</c:v>
                </c:pt>
                <c:pt idx="420">
                  <c:v>2.4109589041095889</c:v>
                </c:pt>
                <c:pt idx="421">
                  <c:v>2.4136986301369863</c:v>
                </c:pt>
                <c:pt idx="422">
                  <c:v>2.4219178082191779</c:v>
                </c:pt>
                <c:pt idx="423">
                  <c:v>2.4273972602739726</c:v>
                </c:pt>
                <c:pt idx="424">
                  <c:v>2.4383561643835616</c:v>
                </c:pt>
                <c:pt idx="425">
                  <c:v>2.441095890410959</c:v>
                </c:pt>
                <c:pt idx="426">
                  <c:v>2.4465753424657533</c:v>
                </c:pt>
                <c:pt idx="427">
                  <c:v>2.452054794520548</c:v>
                </c:pt>
                <c:pt idx="428">
                  <c:v>2.4547945205479453</c:v>
                </c:pt>
                <c:pt idx="429">
                  <c:v>2.4575342465753423</c:v>
                </c:pt>
                <c:pt idx="430">
                  <c:v>2.4602739726027396</c:v>
                </c:pt>
                <c:pt idx="431">
                  <c:v>2.4657534246575343</c:v>
                </c:pt>
                <c:pt idx="432">
                  <c:v>2.4712328767123286</c:v>
                </c:pt>
                <c:pt idx="433">
                  <c:v>2.4767123287671233</c:v>
                </c:pt>
                <c:pt idx="434">
                  <c:v>2.4794520547945207</c:v>
                </c:pt>
                <c:pt idx="435">
                  <c:v>2.4821917808219176</c:v>
                </c:pt>
                <c:pt idx="436">
                  <c:v>2.4904109589041097</c:v>
                </c:pt>
                <c:pt idx="437">
                  <c:v>2.495890410958904</c:v>
                </c:pt>
                <c:pt idx="438">
                  <c:v>2.5013698630136987</c:v>
                </c:pt>
                <c:pt idx="439">
                  <c:v>2.504109589041096</c:v>
                </c:pt>
                <c:pt idx="440">
                  <c:v>2.506849315068493</c:v>
                </c:pt>
                <c:pt idx="441">
                  <c:v>2.5095890410958903</c:v>
                </c:pt>
                <c:pt idx="442">
                  <c:v>2.515068493150685</c:v>
                </c:pt>
                <c:pt idx="443">
                  <c:v>2.5205479452054793</c:v>
                </c:pt>
                <c:pt idx="444">
                  <c:v>2.5232876712328767</c:v>
                </c:pt>
                <c:pt idx="445">
                  <c:v>2.526027397260274</c:v>
                </c:pt>
                <c:pt idx="446">
                  <c:v>2.5287671232876714</c:v>
                </c:pt>
                <c:pt idx="447">
                  <c:v>2.5342465753424657</c:v>
                </c:pt>
                <c:pt idx="448">
                  <c:v>2.5397260273972604</c:v>
                </c:pt>
                <c:pt idx="449">
                  <c:v>2.5424657534246577</c:v>
                </c:pt>
                <c:pt idx="450">
                  <c:v>2.5452054794520547</c:v>
                </c:pt>
                <c:pt idx="451">
                  <c:v>2.547945205479452</c:v>
                </c:pt>
                <c:pt idx="452">
                  <c:v>2.5534246575342467</c:v>
                </c:pt>
                <c:pt idx="453">
                  <c:v>2.558904109589041</c:v>
                </c:pt>
                <c:pt idx="454">
                  <c:v>2.5643835616438357</c:v>
                </c:pt>
                <c:pt idx="455">
                  <c:v>2.5671232876712327</c:v>
                </c:pt>
                <c:pt idx="456">
                  <c:v>2.56986301369863</c:v>
                </c:pt>
                <c:pt idx="457">
                  <c:v>2.5726027397260274</c:v>
                </c:pt>
                <c:pt idx="458">
                  <c:v>2.5753424657534247</c:v>
                </c:pt>
                <c:pt idx="459">
                  <c:v>2.5780821917808221</c:v>
                </c:pt>
                <c:pt idx="460">
                  <c:v>2.5835616438356164</c:v>
                </c:pt>
                <c:pt idx="461">
                  <c:v>2.5863013698630137</c:v>
                </c:pt>
                <c:pt idx="462">
                  <c:v>2.5890410958904111</c:v>
                </c:pt>
                <c:pt idx="463">
                  <c:v>2.591780821917808</c:v>
                </c:pt>
                <c:pt idx="464">
                  <c:v>2.5972602739726027</c:v>
                </c:pt>
                <c:pt idx="465">
                  <c:v>2.6027397260273974</c:v>
                </c:pt>
                <c:pt idx="466">
                  <c:v>2.6082191780821917</c:v>
                </c:pt>
                <c:pt idx="467">
                  <c:v>2.6109589041095891</c:v>
                </c:pt>
                <c:pt idx="468">
                  <c:v>2.6136986301369864</c:v>
                </c:pt>
                <c:pt idx="469">
                  <c:v>2.6164383561643834</c:v>
                </c:pt>
                <c:pt idx="470">
                  <c:v>2.6191780821917807</c:v>
                </c:pt>
                <c:pt idx="471">
                  <c:v>2.6219178082191781</c:v>
                </c:pt>
                <c:pt idx="472">
                  <c:v>2.6273972602739728</c:v>
                </c:pt>
                <c:pt idx="473">
                  <c:v>2.6301369863013697</c:v>
                </c:pt>
                <c:pt idx="474">
                  <c:v>2.6356164383561644</c:v>
                </c:pt>
                <c:pt idx="475">
                  <c:v>2.6465753424657534</c:v>
                </c:pt>
                <c:pt idx="476">
                  <c:v>2.6520547945205482</c:v>
                </c:pt>
                <c:pt idx="477">
                  <c:v>2.6547945205479451</c:v>
                </c:pt>
                <c:pt idx="478">
                  <c:v>2.6657534246575341</c:v>
                </c:pt>
                <c:pt idx="479">
                  <c:v>2.6712328767123288</c:v>
                </c:pt>
                <c:pt idx="480">
                  <c:v>2.6739726027397261</c:v>
                </c:pt>
                <c:pt idx="481">
                  <c:v>2.6767123287671235</c:v>
                </c:pt>
                <c:pt idx="482">
                  <c:v>2.6821917808219178</c:v>
                </c:pt>
                <c:pt idx="483">
                  <c:v>2.6849315068493151</c:v>
                </c:pt>
                <c:pt idx="484">
                  <c:v>2.6904109589041094</c:v>
                </c:pt>
                <c:pt idx="485">
                  <c:v>2.6958904109589041</c:v>
                </c:pt>
                <c:pt idx="486">
                  <c:v>2.7150684931506848</c:v>
                </c:pt>
                <c:pt idx="487">
                  <c:v>2.7178082191780821</c:v>
                </c:pt>
                <c:pt idx="488">
                  <c:v>2.7205479452054795</c:v>
                </c:pt>
                <c:pt idx="489">
                  <c:v>2.7260273972602738</c:v>
                </c:pt>
                <c:pt idx="490">
                  <c:v>2.7287671232876711</c:v>
                </c:pt>
                <c:pt idx="491">
                  <c:v>2.7342465753424658</c:v>
                </c:pt>
                <c:pt idx="492">
                  <c:v>2.7397260273972601</c:v>
                </c:pt>
                <c:pt idx="493">
                  <c:v>2.7589041095890412</c:v>
                </c:pt>
                <c:pt idx="494">
                  <c:v>2.7643835616438355</c:v>
                </c:pt>
                <c:pt idx="495">
                  <c:v>2.7698630136986302</c:v>
                </c:pt>
                <c:pt idx="496">
                  <c:v>2.7753424657534245</c:v>
                </c:pt>
                <c:pt idx="497">
                  <c:v>2.7780821917808218</c:v>
                </c:pt>
                <c:pt idx="498">
                  <c:v>2.7863013698630139</c:v>
                </c:pt>
                <c:pt idx="499">
                  <c:v>2.7890410958904108</c:v>
                </c:pt>
                <c:pt idx="500">
                  <c:v>2.8027397260273972</c:v>
                </c:pt>
                <c:pt idx="501">
                  <c:v>2.8054794520547945</c:v>
                </c:pt>
                <c:pt idx="502">
                  <c:v>2.8109589041095893</c:v>
                </c:pt>
                <c:pt idx="503">
                  <c:v>2.8219178082191783</c:v>
                </c:pt>
                <c:pt idx="504">
                  <c:v>2.8273972602739725</c:v>
                </c:pt>
                <c:pt idx="505">
                  <c:v>2.8356164383561642</c:v>
                </c:pt>
                <c:pt idx="506">
                  <c:v>2.8465753424657536</c:v>
                </c:pt>
                <c:pt idx="507">
                  <c:v>2.8493150684931505</c:v>
                </c:pt>
                <c:pt idx="508">
                  <c:v>2.8520547945205479</c:v>
                </c:pt>
                <c:pt idx="509">
                  <c:v>2.871232876712329</c:v>
                </c:pt>
                <c:pt idx="510">
                  <c:v>2.882191780821918</c:v>
                </c:pt>
                <c:pt idx="511">
                  <c:v>2.893150684931507</c:v>
                </c:pt>
                <c:pt idx="512">
                  <c:v>2.8958904109589043</c:v>
                </c:pt>
                <c:pt idx="513">
                  <c:v>2.904109589041096</c:v>
                </c:pt>
                <c:pt idx="514">
                  <c:v>2.9095890410958902</c:v>
                </c:pt>
                <c:pt idx="515">
                  <c:v>2.9150684931506849</c:v>
                </c:pt>
                <c:pt idx="516">
                  <c:v>2.9178082191780823</c:v>
                </c:pt>
                <c:pt idx="517">
                  <c:v>2.9205479452054797</c:v>
                </c:pt>
                <c:pt idx="518">
                  <c:v>2.9287671232876713</c:v>
                </c:pt>
                <c:pt idx="519">
                  <c:v>2.9342465753424656</c:v>
                </c:pt>
                <c:pt idx="520">
                  <c:v>2.9397260273972603</c:v>
                </c:pt>
                <c:pt idx="521">
                  <c:v>2.9589041095890409</c:v>
                </c:pt>
                <c:pt idx="522">
                  <c:v>2.9616438356164383</c:v>
                </c:pt>
                <c:pt idx="523">
                  <c:v>2.9643835616438357</c:v>
                </c:pt>
                <c:pt idx="524">
                  <c:v>2.967123287671233</c:v>
                </c:pt>
                <c:pt idx="525">
                  <c:v>2.978082191780822</c:v>
                </c:pt>
                <c:pt idx="526">
                  <c:v>2.9835616438356163</c:v>
                </c:pt>
                <c:pt idx="527">
                  <c:v>2.9863013698630136</c:v>
                </c:pt>
                <c:pt idx="528">
                  <c:v>2.989041095890411</c:v>
                </c:pt>
                <c:pt idx="529">
                  <c:v>2.9917808219178084</c:v>
                </c:pt>
                <c:pt idx="530">
                  <c:v>3.0054794520547947</c:v>
                </c:pt>
                <c:pt idx="531">
                  <c:v>3.010958904109589</c:v>
                </c:pt>
                <c:pt idx="532">
                  <c:v>3.0136986301369864</c:v>
                </c:pt>
                <c:pt idx="533">
                  <c:v>3.0164383561643837</c:v>
                </c:pt>
                <c:pt idx="534">
                  <c:v>3.0246575342465754</c:v>
                </c:pt>
                <c:pt idx="535">
                  <c:v>3.0273972602739727</c:v>
                </c:pt>
                <c:pt idx="536">
                  <c:v>3.0301369863013701</c:v>
                </c:pt>
                <c:pt idx="537">
                  <c:v>3.0356164383561643</c:v>
                </c:pt>
                <c:pt idx="538">
                  <c:v>3.0410958904109591</c:v>
                </c:pt>
                <c:pt idx="539">
                  <c:v>3.0465753424657533</c:v>
                </c:pt>
                <c:pt idx="540">
                  <c:v>3.0602739726027397</c:v>
                </c:pt>
                <c:pt idx="541">
                  <c:v>3.0684931506849313</c:v>
                </c:pt>
                <c:pt idx="542">
                  <c:v>3.0767123287671234</c:v>
                </c:pt>
                <c:pt idx="543">
                  <c:v>3.0794520547945203</c:v>
                </c:pt>
                <c:pt idx="544">
                  <c:v>3.0849315068493151</c:v>
                </c:pt>
                <c:pt idx="545">
                  <c:v>3.0931506849315067</c:v>
                </c:pt>
                <c:pt idx="546">
                  <c:v>3.095890410958904</c:v>
                </c:pt>
                <c:pt idx="547">
                  <c:v>3.1013698630136988</c:v>
                </c:pt>
                <c:pt idx="548">
                  <c:v>3.1095890410958904</c:v>
                </c:pt>
                <c:pt idx="549">
                  <c:v>3.1123287671232878</c:v>
                </c:pt>
                <c:pt idx="550">
                  <c:v>3.1150684931506851</c:v>
                </c:pt>
                <c:pt idx="551">
                  <c:v>3.128767123287671</c:v>
                </c:pt>
                <c:pt idx="552">
                  <c:v>3.1342465753424658</c:v>
                </c:pt>
                <c:pt idx="553">
                  <c:v>3.1369863013698631</c:v>
                </c:pt>
                <c:pt idx="554">
                  <c:v>3.1424657534246574</c:v>
                </c:pt>
                <c:pt idx="555">
                  <c:v>3.1589041095890411</c:v>
                </c:pt>
                <c:pt idx="556">
                  <c:v>3.1671232876712327</c:v>
                </c:pt>
                <c:pt idx="557">
                  <c:v>3.1726027397260275</c:v>
                </c:pt>
                <c:pt idx="558">
                  <c:v>3.1780821917808217</c:v>
                </c:pt>
                <c:pt idx="559">
                  <c:v>3.1917808219178081</c:v>
                </c:pt>
                <c:pt idx="560">
                  <c:v>3.1972602739726028</c:v>
                </c:pt>
                <c:pt idx="561">
                  <c:v>3.2</c:v>
                </c:pt>
                <c:pt idx="562">
                  <c:v>3.2027397260273971</c:v>
                </c:pt>
                <c:pt idx="563">
                  <c:v>3.2054794520547945</c:v>
                </c:pt>
                <c:pt idx="564">
                  <c:v>3.2082191780821918</c:v>
                </c:pt>
                <c:pt idx="565">
                  <c:v>3.2109589041095892</c:v>
                </c:pt>
                <c:pt idx="566">
                  <c:v>3.2164383561643834</c:v>
                </c:pt>
                <c:pt idx="567">
                  <c:v>3.2219178082191782</c:v>
                </c:pt>
                <c:pt idx="568">
                  <c:v>3.2246575342465755</c:v>
                </c:pt>
                <c:pt idx="569">
                  <c:v>3.2273972602739724</c:v>
                </c:pt>
                <c:pt idx="570">
                  <c:v>3.2301369863013698</c:v>
                </c:pt>
                <c:pt idx="571">
                  <c:v>3.2328767123287672</c:v>
                </c:pt>
                <c:pt idx="572">
                  <c:v>3.2410958904109588</c:v>
                </c:pt>
                <c:pt idx="573">
                  <c:v>3.2438356164383562</c:v>
                </c:pt>
                <c:pt idx="574">
                  <c:v>3.2465753424657535</c:v>
                </c:pt>
                <c:pt idx="575">
                  <c:v>3.2493150684931509</c:v>
                </c:pt>
                <c:pt idx="576">
                  <c:v>3.2520547945205478</c:v>
                </c:pt>
                <c:pt idx="577">
                  <c:v>3.2547945205479452</c:v>
                </c:pt>
                <c:pt idx="578">
                  <c:v>3.2602739726027399</c:v>
                </c:pt>
                <c:pt idx="579">
                  <c:v>3.2630136986301368</c:v>
                </c:pt>
                <c:pt idx="580">
                  <c:v>3.2657534246575342</c:v>
                </c:pt>
                <c:pt idx="581">
                  <c:v>3.2684931506849315</c:v>
                </c:pt>
                <c:pt idx="582">
                  <c:v>3.2712328767123289</c:v>
                </c:pt>
                <c:pt idx="583">
                  <c:v>3.2739726027397262</c:v>
                </c:pt>
                <c:pt idx="584">
                  <c:v>3.2767123287671232</c:v>
                </c:pt>
                <c:pt idx="585">
                  <c:v>3.2794520547945205</c:v>
                </c:pt>
                <c:pt idx="586">
                  <c:v>3.2849315068493152</c:v>
                </c:pt>
                <c:pt idx="587">
                  <c:v>3.2876712328767121</c:v>
                </c:pt>
                <c:pt idx="588">
                  <c:v>3.2904109589041095</c:v>
                </c:pt>
                <c:pt idx="589">
                  <c:v>3.2958904109589042</c:v>
                </c:pt>
                <c:pt idx="590">
                  <c:v>3.3095890410958906</c:v>
                </c:pt>
                <c:pt idx="591">
                  <c:v>3.3287671232876712</c:v>
                </c:pt>
                <c:pt idx="592">
                  <c:v>3.3342465753424659</c:v>
                </c:pt>
                <c:pt idx="593">
                  <c:v>3.3369863013698629</c:v>
                </c:pt>
                <c:pt idx="594">
                  <c:v>3.3534246575342466</c:v>
                </c:pt>
                <c:pt idx="595">
                  <c:v>3.3561643835616439</c:v>
                </c:pt>
                <c:pt idx="596">
                  <c:v>3.3589041095890413</c:v>
                </c:pt>
                <c:pt idx="597">
                  <c:v>3.3616438356164382</c:v>
                </c:pt>
                <c:pt idx="598">
                  <c:v>3.3671232876712329</c:v>
                </c:pt>
                <c:pt idx="599">
                  <c:v>3.3726027397260272</c:v>
                </c:pt>
                <c:pt idx="600">
                  <c:v>3.3753424657534246</c:v>
                </c:pt>
                <c:pt idx="601">
                  <c:v>3.3780821917808219</c:v>
                </c:pt>
                <c:pt idx="602">
                  <c:v>3.3808219178082193</c:v>
                </c:pt>
                <c:pt idx="603">
                  <c:v>3.3835616438356166</c:v>
                </c:pt>
                <c:pt idx="604">
                  <c:v>3.3917808219178083</c:v>
                </c:pt>
                <c:pt idx="605">
                  <c:v>3.3972602739726026</c:v>
                </c:pt>
                <c:pt idx="606">
                  <c:v>3.4</c:v>
                </c:pt>
                <c:pt idx="607">
                  <c:v>3.4027397260273973</c:v>
                </c:pt>
                <c:pt idx="608">
                  <c:v>3.408219178082192</c:v>
                </c:pt>
                <c:pt idx="609">
                  <c:v>3.4109589041095889</c:v>
                </c:pt>
                <c:pt idx="610">
                  <c:v>3.4164383561643836</c:v>
                </c:pt>
                <c:pt idx="611">
                  <c:v>3.419178082191781</c:v>
                </c:pt>
                <c:pt idx="612">
                  <c:v>3.4219178082191779</c:v>
                </c:pt>
                <c:pt idx="613">
                  <c:v>3.441095890410959</c:v>
                </c:pt>
                <c:pt idx="614">
                  <c:v>3.4438356164383563</c:v>
                </c:pt>
                <c:pt idx="615">
                  <c:v>3.4547945205479453</c:v>
                </c:pt>
                <c:pt idx="616">
                  <c:v>3.463013698630137</c:v>
                </c:pt>
                <c:pt idx="617">
                  <c:v>3.4657534246575343</c:v>
                </c:pt>
                <c:pt idx="618">
                  <c:v>3.473972602739726</c:v>
                </c:pt>
                <c:pt idx="619">
                  <c:v>3.4794520547945207</c:v>
                </c:pt>
                <c:pt idx="620">
                  <c:v>3.484931506849315</c:v>
                </c:pt>
                <c:pt idx="621">
                  <c:v>3.4986301369863013</c:v>
                </c:pt>
                <c:pt idx="622">
                  <c:v>3.504109589041096</c:v>
                </c:pt>
                <c:pt idx="623">
                  <c:v>3.506849315068493</c:v>
                </c:pt>
                <c:pt idx="624">
                  <c:v>3.5123287671232877</c:v>
                </c:pt>
                <c:pt idx="625">
                  <c:v>3.5178082191780824</c:v>
                </c:pt>
                <c:pt idx="626">
                  <c:v>3.5232876712328767</c:v>
                </c:pt>
                <c:pt idx="627">
                  <c:v>3.5287671232876714</c:v>
                </c:pt>
                <c:pt idx="628">
                  <c:v>3.5424657534246577</c:v>
                </c:pt>
                <c:pt idx="629">
                  <c:v>3.547945205479452</c:v>
                </c:pt>
                <c:pt idx="630">
                  <c:v>3.5643835616438357</c:v>
                </c:pt>
                <c:pt idx="631">
                  <c:v>3.5726027397260274</c:v>
                </c:pt>
                <c:pt idx="632">
                  <c:v>3.5863013698630137</c:v>
                </c:pt>
                <c:pt idx="633">
                  <c:v>3.591780821917808</c:v>
                </c:pt>
                <c:pt idx="634">
                  <c:v>3.5945205479452054</c:v>
                </c:pt>
                <c:pt idx="635">
                  <c:v>3.5972602739726027</c:v>
                </c:pt>
                <c:pt idx="636">
                  <c:v>3.6</c:v>
                </c:pt>
                <c:pt idx="637">
                  <c:v>3.6054794520547944</c:v>
                </c:pt>
                <c:pt idx="638">
                  <c:v>3.6109589041095891</c:v>
                </c:pt>
                <c:pt idx="639">
                  <c:v>3.6164383561643834</c:v>
                </c:pt>
                <c:pt idx="640">
                  <c:v>3.6191780821917807</c:v>
                </c:pt>
                <c:pt idx="641">
                  <c:v>3.6219178082191781</c:v>
                </c:pt>
                <c:pt idx="642">
                  <c:v>3.6301369863013697</c:v>
                </c:pt>
                <c:pt idx="643">
                  <c:v>3.6356164383561644</c:v>
                </c:pt>
                <c:pt idx="644">
                  <c:v>3.6383561643835618</c:v>
                </c:pt>
                <c:pt idx="645">
                  <c:v>3.6410958904109587</c:v>
                </c:pt>
                <c:pt idx="646">
                  <c:v>3.6547945205479451</c:v>
                </c:pt>
                <c:pt idx="647">
                  <c:v>3.6602739726027398</c:v>
                </c:pt>
                <c:pt idx="648">
                  <c:v>3.6630136986301371</c:v>
                </c:pt>
                <c:pt idx="649">
                  <c:v>3.6657534246575341</c:v>
                </c:pt>
                <c:pt idx="650">
                  <c:v>3.6684931506849314</c:v>
                </c:pt>
                <c:pt idx="651">
                  <c:v>3.6739726027397261</c:v>
                </c:pt>
                <c:pt idx="652">
                  <c:v>3.6794520547945204</c:v>
                </c:pt>
                <c:pt idx="653">
                  <c:v>3.6821917808219178</c:v>
                </c:pt>
                <c:pt idx="654">
                  <c:v>3.6849315068493151</c:v>
                </c:pt>
                <c:pt idx="655">
                  <c:v>3.6931506849315068</c:v>
                </c:pt>
                <c:pt idx="656">
                  <c:v>3.6986301369863015</c:v>
                </c:pt>
                <c:pt idx="657">
                  <c:v>3.7041095890410958</c:v>
                </c:pt>
                <c:pt idx="658">
                  <c:v>3.7068493150684931</c:v>
                </c:pt>
                <c:pt idx="659">
                  <c:v>3.7095890410958905</c:v>
                </c:pt>
                <c:pt idx="660">
                  <c:v>3.7178082191780821</c:v>
                </c:pt>
                <c:pt idx="661">
                  <c:v>3.7232876712328768</c:v>
                </c:pt>
                <c:pt idx="662">
                  <c:v>3.7260273972602738</c:v>
                </c:pt>
                <c:pt idx="663">
                  <c:v>3.7315068493150685</c:v>
                </c:pt>
                <c:pt idx="664">
                  <c:v>3.7342465753424658</c:v>
                </c:pt>
                <c:pt idx="665">
                  <c:v>3.7369863013698632</c:v>
                </c:pt>
                <c:pt idx="666">
                  <c:v>3.7424657534246575</c:v>
                </c:pt>
                <c:pt idx="667">
                  <c:v>3.7479452054794522</c:v>
                </c:pt>
                <c:pt idx="668">
                  <c:v>3.7506849315068491</c:v>
                </c:pt>
                <c:pt idx="669">
                  <c:v>3.7534246575342465</c:v>
                </c:pt>
                <c:pt idx="670">
                  <c:v>3.7726027397260276</c:v>
                </c:pt>
                <c:pt idx="671">
                  <c:v>3.7753424657534245</c:v>
                </c:pt>
                <c:pt idx="672">
                  <c:v>3.7780821917808218</c:v>
                </c:pt>
                <c:pt idx="673">
                  <c:v>3.7808219178082192</c:v>
                </c:pt>
                <c:pt idx="674">
                  <c:v>3.7863013698630139</c:v>
                </c:pt>
                <c:pt idx="675">
                  <c:v>3.7917808219178082</c:v>
                </c:pt>
                <c:pt idx="676">
                  <c:v>3.8109589041095893</c:v>
                </c:pt>
                <c:pt idx="677">
                  <c:v>3.8136986301369862</c:v>
                </c:pt>
                <c:pt idx="678">
                  <c:v>3.8164383561643835</c:v>
                </c:pt>
                <c:pt idx="679">
                  <c:v>3.8191780821917809</c:v>
                </c:pt>
                <c:pt idx="680">
                  <c:v>3.8246575342465752</c:v>
                </c:pt>
                <c:pt idx="681">
                  <c:v>3.8273972602739725</c:v>
                </c:pt>
                <c:pt idx="682">
                  <c:v>3.8383561643835615</c:v>
                </c:pt>
                <c:pt idx="683">
                  <c:v>3.8410958904109589</c:v>
                </c:pt>
                <c:pt idx="684">
                  <c:v>3.8547945205479452</c:v>
                </c:pt>
                <c:pt idx="685">
                  <c:v>3.8575342465753426</c:v>
                </c:pt>
                <c:pt idx="686">
                  <c:v>3.8602739726027395</c:v>
                </c:pt>
                <c:pt idx="687">
                  <c:v>3.8630136986301369</c:v>
                </c:pt>
                <c:pt idx="688">
                  <c:v>3.8684931506849316</c:v>
                </c:pt>
                <c:pt idx="689">
                  <c:v>3.8794520547945206</c:v>
                </c:pt>
                <c:pt idx="690">
                  <c:v>3.882191780821918</c:v>
                </c:pt>
                <c:pt idx="691">
                  <c:v>3.8849315068493149</c:v>
                </c:pt>
                <c:pt idx="692">
                  <c:v>3.8904109589041096</c:v>
                </c:pt>
                <c:pt idx="693">
                  <c:v>3.8986301369863012</c:v>
                </c:pt>
                <c:pt idx="694">
                  <c:v>3.9013698630136986</c:v>
                </c:pt>
                <c:pt idx="695">
                  <c:v>3.9068493150684933</c:v>
                </c:pt>
                <c:pt idx="696">
                  <c:v>3.9232876712328766</c:v>
                </c:pt>
                <c:pt idx="697">
                  <c:v>3.9260273972602739</c:v>
                </c:pt>
                <c:pt idx="698">
                  <c:v>3.9315068493150687</c:v>
                </c:pt>
                <c:pt idx="699">
                  <c:v>3.9424657534246577</c:v>
                </c:pt>
                <c:pt idx="700">
                  <c:v>3.9452054794520546</c:v>
                </c:pt>
                <c:pt idx="701">
                  <c:v>3.9479452054794519</c:v>
                </c:pt>
                <c:pt idx="702">
                  <c:v>3.9534246575342467</c:v>
                </c:pt>
                <c:pt idx="703">
                  <c:v>3.9616438356164383</c:v>
                </c:pt>
                <c:pt idx="704">
                  <c:v>3.9698630136986299</c:v>
                </c:pt>
                <c:pt idx="705">
                  <c:v>3.9726027397260273</c:v>
                </c:pt>
                <c:pt idx="706">
                  <c:v>3.9753424657534246</c:v>
                </c:pt>
                <c:pt idx="707">
                  <c:v>3.9945205479452053</c:v>
                </c:pt>
                <c:pt idx="708">
                  <c:v>3.9972602739726026</c:v>
                </c:pt>
                <c:pt idx="709">
                  <c:v>4.0136986301369859</c:v>
                </c:pt>
                <c:pt idx="710">
                  <c:v>4.0164383561643833</c:v>
                </c:pt>
                <c:pt idx="711">
                  <c:v>4.0191780821917806</c:v>
                </c:pt>
                <c:pt idx="712">
                  <c:v>4.0301369863013701</c:v>
                </c:pt>
                <c:pt idx="713">
                  <c:v>4.0328767123287674</c:v>
                </c:pt>
                <c:pt idx="714">
                  <c:v>4.0410958904109586</c:v>
                </c:pt>
                <c:pt idx="715">
                  <c:v>4.0547945205479454</c:v>
                </c:pt>
                <c:pt idx="716">
                  <c:v>4.0575342465753428</c:v>
                </c:pt>
                <c:pt idx="717">
                  <c:v>4.0602739726027401</c:v>
                </c:pt>
                <c:pt idx="718">
                  <c:v>4.0630136986301366</c:v>
                </c:pt>
                <c:pt idx="719">
                  <c:v>4.065753424657534</c:v>
                </c:pt>
                <c:pt idx="720">
                  <c:v>4.0684931506849313</c:v>
                </c:pt>
                <c:pt idx="721">
                  <c:v>4.0712328767123287</c:v>
                </c:pt>
                <c:pt idx="722">
                  <c:v>4.0739726027397261</c:v>
                </c:pt>
                <c:pt idx="723">
                  <c:v>4.0767123287671234</c:v>
                </c:pt>
                <c:pt idx="724">
                  <c:v>4.0821917808219181</c:v>
                </c:pt>
                <c:pt idx="725">
                  <c:v>4.0849315068493155</c:v>
                </c:pt>
                <c:pt idx="726">
                  <c:v>4.087671232876712</c:v>
                </c:pt>
                <c:pt idx="727">
                  <c:v>4.0904109589041093</c:v>
                </c:pt>
                <c:pt idx="728">
                  <c:v>4.1013698630136988</c:v>
                </c:pt>
                <c:pt idx="729">
                  <c:v>4.117808219178082</c:v>
                </c:pt>
                <c:pt idx="730">
                  <c:v>4.1205479452054794</c:v>
                </c:pt>
                <c:pt idx="731">
                  <c:v>4.1232876712328768</c:v>
                </c:pt>
                <c:pt idx="732">
                  <c:v>4.1452054794520548</c:v>
                </c:pt>
                <c:pt idx="733">
                  <c:v>4.1643835616438354</c:v>
                </c:pt>
                <c:pt idx="734">
                  <c:v>4.1671232876712327</c:v>
                </c:pt>
                <c:pt idx="735">
                  <c:v>4.1698630136986301</c:v>
                </c:pt>
                <c:pt idx="736">
                  <c:v>4.1726027397260275</c:v>
                </c:pt>
                <c:pt idx="737">
                  <c:v>4.1863013698630134</c:v>
                </c:pt>
                <c:pt idx="738">
                  <c:v>4.1972602739726028</c:v>
                </c:pt>
                <c:pt idx="739">
                  <c:v>4.2054794520547949</c:v>
                </c:pt>
                <c:pt idx="740">
                  <c:v>4.2082191780821914</c:v>
                </c:pt>
                <c:pt idx="741">
                  <c:v>4.2109589041095887</c:v>
                </c:pt>
                <c:pt idx="742">
                  <c:v>4.2164383561643834</c:v>
                </c:pt>
                <c:pt idx="743">
                  <c:v>4.2328767123287667</c:v>
                </c:pt>
                <c:pt idx="744">
                  <c:v>4.2356164383561641</c:v>
                </c:pt>
                <c:pt idx="745">
                  <c:v>4.2493150684931509</c:v>
                </c:pt>
                <c:pt idx="746">
                  <c:v>4.2547945205479456</c:v>
                </c:pt>
                <c:pt idx="747">
                  <c:v>4.2739726027397262</c:v>
                </c:pt>
                <c:pt idx="748">
                  <c:v>4.2767123287671236</c:v>
                </c:pt>
                <c:pt idx="749">
                  <c:v>4.279452054794521</c:v>
                </c:pt>
                <c:pt idx="750">
                  <c:v>4.2849315068493148</c:v>
                </c:pt>
                <c:pt idx="751">
                  <c:v>4.2986301369863016</c:v>
                </c:pt>
                <c:pt idx="752">
                  <c:v>4.3013698630136989</c:v>
                </c:pt>
                <c:pt idx="753">
                  <c:v>4.3041095890410963</c:v>
                </c:pt>
                <c:pt idx="754">
                  <c:v>4.3123287671232875</c:v>
                </c:pt>
                <c:pt idx="755">
                  <c:v>4.3315068493150681</c:v>
                </c:pt>
                <c:pt idx="756">
                  <c:v>4.3342465753424655</c:v>
                </c:pt>
                <c:pt idx="757">
                  <c:v>4.3369863013698629</c:v>
                </c:pt>
                <c:pt idx="758">
                  <c:v>4.3397260273972602</c:v>
                </c:pt>
                <c:pt idx="759">
                  <c:v>4.3424657534246576</c:v>
                </c:pt>
                <c:pt idx="760">
                  <c:v>4.3452054794520549</c:v>
                </c:pt>
                <c:pt idx="761">
                  <c:v>4.3616438356164382</c:v>
                </c:pt>
                <c:pt idx="762">
                  <c:v>4.3643835616438356</c:v>
                </c:pt>
                <c:pt idx="763">
                  <c:v>4.3698630136986303</c:v>
                </c:pt>
                <c:pt idx="764">
                  <c:v>4.375342465753425</c:v>
                </c:pt>
                <c:pt idx="765">
                  <c:v>4.3835616438356162</c:v>
                </c:pt>
                <c:pt idx="766">
                  <c:v>4.3863013698630136</c:v>
                </c:pt>
                <c:pt idx="767">
                  <c:v>4.3890410958904109</c:v>
                </c:pt>
                <c:pt idx="768">
                  <c:v>4.3945205479452056</c:v>
                </c:pt>
                <c:pt idx="769">
                  <c:v>4.4000000000000004</c:v>
                </c:pt>
                <c:pt idx="770">
                  <c:v>4.4054794520547942</c:v>
                </c:pt>
                <c:pt idx="771">
                  <c:v>4.4109589041095889</c:v>
                </c:pt>
                <c:pt idx="772">
                  <c:v>4.4136986301369863</c:v>
                </c:pt>
                <c:pt idx="773">
                  <c:v>4.4301369863013695</c:v>
                </c:pt>
                <c:pt idx="774">
                  <c:v>4.4328767123287669</c:v>
                </c:pt>
                <c:pt idx="775">
                  <c:v>4.4383561643835616</c:v>
                </c:pt>
                <c:pt idx="776">
                  <c:v>4.4438356164383563</c:v>
                </c:pt>
                <c:pt idx="777">
                  <c:v>4.4493150684931511</c:v>
                </c:pt>
                <c:pt idx="778">
                  <c:v>4.4520547945205475</c:v>
                </c:pt>
                <c:pt idx="779">
                  <c:v>4.4547945205479449</c:v>
                </c:pt>
                <c:pt idx="780">
                  <c:v>4.4575342465753423</c:v>
                </c:pt>
                <c:pt idx="781">
                  <c:v>4.463013698630137</c:v>
                </c:pt>
                <c:pt idx="782">
                  <c:v>4.4684931506849317</c:v>
                </c:pt>
                <c:pt idx="783">
                  <c:v>4.4739726027397264</c:v>
                </c:pt>
                <c:pt idx="784">
                  <c:v>4.4767123287671229</c:v>
                </c:pt>
                <c:pt idx="785">
                  <c:v>4.4794520547945202</c:v>
                </c:pt>
                <c:pt idx="786">
                  <c:v>4.4821917808219176</c:v>
                </c:pt>
                <c:pt idx="787">
                  <c:v>4.4876712328767123</c:v>
                </c:pt>
                <c:pt idx="788">
                  <c:v>4.493150684931507</c:v>
                </c:pt>
                <c:pt idx="789">
                  <c:v>4.4958904109589044</c:v>
                </c:pt>
                <c:pt idx="790">
                  <c:v>4.4986301369863018</c:v>
                </c:pt>
                <c:pt idx="791">
                  <c:v>4.5013698630136982</c:v>
                </c:pt>
                <c:pt idx="792">
                  <c:v>4.5041095890410956</c:v>
                </c:pt>
                <c:pt idx="793">
                  <c:v>4.506849315068493</c:v>
                </c:pt>
                <c:pt idx="794">
                  <c:v>4.5123287671232877</c:v>
                </c:pt>
                <c:pt idx="795">
                  <c:v>4.515068493150685</c:v>
                </c:pt>
                <c:pt idx="796">
                  <c:v>4.5178082191780824</c:v>
                </c:pt>
                <c:pt idx="797">
                  <c:v>4.5205479452054798</c:v>
                </c:pt>
                <c:pt idx="798">
                  <c:v>4.5260273972602736</c:v>
                </c:pt>
                <c:pt idx="799">
                  <c:v>4.5315068493150683</c:v>
                </c:pt>
                <c:pt idx="800">
                  <c:v>4.536986301369863</c:v>
                </c:pt>
                <c:pt idx="801">
                  <c:v>4.5397260273972604</c:v>
                </c:pt>
                <c:pt idx="802">
                  <c:v>4.5424657534246577</c:v>
                </c:pt>
                <c:pt idx="803">
                  <c:v>4.5452054794520551</c:v>
                </c:pt>
                <c:pt idx="804">
                  <c:v>4.5479452054794525</c:v>
                </c:pt>
                <c:pt idx="805">
                  <c:v>4.5506849315068489</c:v>
                </c:pt>
                <c:pt idx="806">
                  <c:v>4.5561643835616437</c:v>
                </c:pt>
                <c:pt idx="807">
                  <c:v>4.558904109589041</c:v>
                </c:pt>
                <c:pt idx="808">
                  <c:v>4.5616438356164384</c:v>
                </c:pt>
                <c:pt idx="809">
                  <c:v>4.5643835616438357</c:v>
                </c:pt>
                <c:pt idx="810">
                  <c:v>4.5671232876712331</c:v>
                </c:pt>
                <c:pt idx="811">
                  <c:v>4.5698630136986305</c:v>
                </c:pt>
                <c:pt idx="812">
                  <c:v>4.5753424657534243</c:v>
                </c:pt>
                <c:pt idx="813">
                  <c:v>4.580821917808219</c:v>
                </c:pt>
                <c:pt idx="814">
                  <c:v>4.5863013698630137</c:v>
                </c:pt>
                <c:pt idx="815">
                  <c:v>4.5890410958904111</c:v>
                </c:pt>
                <c:pt idx="816">
                  <c:v>4.5945205479452058</c:v>
                </c:pt>
                <c:pt idx="817">
                  <c:v>4.5999999999999996</c:v>
                </c:pt>
                <c:pt idx="818">
                  <c:v>4.602739726027397</c:v>
                </c:pt>
                <c:pt idx="819">
                  <c:v>4.6054794520547944</c:v>
                </c:pt>
                <c:pt idx="820">
                  <c:v>4.6082191780821917</c:v>
                </c:pt>
                <c:pt idx="821">
                  <c:v>4.6191780821917812</c:v>
                </c:pt>
                <c:pt idx="822">
                  <c:v>4.624657534246575</c:v>
                </c:pt>
                <c:pt idx="823">
                  <c:v>4.6273972602739724</c:v>
                </c:pt>
                <c:pt idx="824">
                  <c:v>4.6301369863013697</c:v>
                </c:pt>
                <c:pt idx="825">
                  <c:v>4.6356164383561644</c:v>
                </c:pt>
                <c:pt idx="826">
                  <c:v>4.6383561643835618</c:v>
                </c:pt>
                <c:pt idx="827">
                  <c:v>4.6438356164383565</c:v>
                </c:pt>
                <c:pt idx="828">
                  <c:v>4.6493150684931503</c:v>
                </c:pt>
                <c:pt idx="829">
                  <c:v>4.6547945205479451</c:v>
                </c:pt>
                <c:pt idx="830">
                  <c:v>4.6575342465753424</c:v>
                </c:pt>
                <c:pt idx="831">
                  <c:v>4.6630136986301371</c:v>
                </c:pt>
                <c:pt idx="832">
                  <c:v>4.6684931506849319</c:v>
                </c:pt>
                <c:pt idx="833">
                  <c:v>4.6739726027397257</c:v>
                </c:pt>
                <c:pt idx="834">
                  <c:v>4.6794520547945204</c:v>
                </c:pt>
                <c:pt idx="835">
                  <c:v>4.6821917808219178</c:v>
                </c:pt>
                <c:pt idx="836">
                  <c:v>4.6876712328767125</c:v>
                </c:pt>
                <c:pt idx="837">
                  <c:v>4.6904109589041099</c:v>
                </c:pt>
                <c:pt idx="838">
                  <c:v>4.6931506849315072</c:v>
                </c:pt>
                <c:pt idx="839">
                  <c:v>4.6958904109589037</c:v>
                </c:pt>
                <c:pt idx="840">
                  <c:v>4.6986301369863011</c:v>
                </c:pt>
                <c:pt idx="841">
                  <c:v>4.7068493150684931</c:v>
                </c:pt>
                <c:pt idx="842">
                  <c:v>4.7123287671232879</c:v>
                </c:pt>
                <c:pt idx="843">
                  <c:v>4.7315068493150685</c:v>
                </c:pt>
                <c:pt idx="844">
                  <c:v>4.7369863013698632</c:v>
                </c:pt>
                <c:pt idx="845">
                  <c:v>4.7424657534246579</c:v>
                </c:pt>
                <c:pt idx="846">
                  <c:v>4.7452054794520544</c:v>
                </c:pt>
                <c:pt idx="847">
                  <c:v>4.7506849315068491</c:v>
                </c:pt>
                <c:pt idx="848">
                  <c:v>4.7561643835616438</c:v>
                </c:pt>
                <c:pt idx="849">
                  <c:v>4.7753424657534245</c:v>
                </c:pt>
                <c:pt idx="850">
                  <c:v>4.7780821917808218</c:v>
                </c:pt>
                <c:pt idx="851">
                  <c:v>4.7808219178082192</c:v>
                </c:pt>
                <c:pt idx="852">
                  <c:v>4.7863013698630139</c:v>
                </c:pt>
                <c:pt idx="853">
                  <c:v>4.7945205479452051</c:v>
                </c:pt>
                <c:pt idx="854">
                  <c:v>4.8</c:v>
                </c:pt>
                <c:pt idx="855">
                  <c:v>4.8027397260273972</c:v>
                </c:pt>
                <c:pt idx="856">
                  <c:v>4.8054794520547945</c:v>
                </c:pt>
                <c:pt idx="857">
                  <c:v>4.8191780821917805</c:v>
                </c:pt>
                <c:pt idx="858">
                  <c:v>4.8219178082191778</c:v>
                </c:pt>
                <c:pt idx="859">
                  <c:v>4.8246575342465752</c:v>
                </c:pt>
                <c:pt idx="860">
                  <c:v>4.8438356164383558</c:v>
                </c:pt>
                <c:pt idx="861">
                  <c:v>4.8465753424657532</c:v>
                </c:pt>
                <c:pt idx="862">
                  <c:v>4.8493150684931505</c:v>
                </c:pt>
                <c:pt idx="863">
                  <c:v>4.8547945205479452</c:v>
                </c:pt>
                <c:pt idx="864">
                  <c:v>4.8575342465753426</c:v>
                </c:pt>
                <c:pt idx="865">
                  <c:v>4.8657534246575347</c:v>
                </c:pt>
                <c:pt idx="866">
                  <c:v>4.8684931506849312</c:v>
                </c:pt>
                <c:pt idx="867">
                  <c:v>4.8712328767123285</c:v>
                </c:pt>
                <c:pt idx="868">
                  <c:v>4.8739726027397259</c:v>
                </c:pt>
                <c:pt idx="869">
                  <c:v>4.8876712328767127</c:v>
                </c:pt>
                <c:pt idx="870">
                  <c:v>4.8904109589041092</c:v>
                </c:pt>
                <c:pt idx="871">
                  <c:v>4.8931506849315065</c:v>
                </c:pt>
                <c:pt idx="872">
                  <c:v>4.8958904109589039</c:v>
                </c:pt>
                <c:pt idx="873">
                  <c:v>4.9068493150684933</c:v>
                </c:pt>
                <c:pt idx="874">
                  <c:v>4.9205479452054792</c:v>
                </c:pt>
                <c:pt idx="875">
                  <c:v>4.9369863013698634</c:v>
                </c:pt>
                <c:pt idx="876">
                  <c:v>4.9397260273972599</c:v>
                </c:pt>
                <c:pt idx="877">
                  <c:v>4.9424657534246572</c:v>
                </c:pt>
                <c:pt idx="878">
                  <c:v>4.9452054794520546</c:v>
                </c:pt>
                <c:pt idx="879">
                  <c:v>4.9479452054794519</c:v>
                </c:pt>
                <c:pt idx="880">
                  <c:v>4.9506849315068493</c:v>
                </c:pt>
                <c:pt idx="881">
                  <c:v>4.9534246575342467</c:v>
                </c:pt>
                <c:pt idx="882">
                  <c:v>4.956164383561644</c:v>
                </c:pt>
                <c:pt idx="883">
                  <c:v>4.9616438356164387</c:v>
                </c:pt>
                <c:pt idx="884">
                  <c:v>4.9698630136986299</c:v>
                </c:pt>
                <c:pt idx="885">
                  <c:v>4.9753424657534246</c:v>
                </c:pt>
                <c:pt idx="886">
                  <c:v>4.978082191780822</c:v>
                </c:pt>
                <c:pt idx="887">
                  <c:v>4.9808219178082194</c:v>
                </c:pt>
                <c:pt idx="888">
                  <c:v>4.9835616438356167</c:v>
                </c:pt>
                <c:pt idx="889">
                  <c:v>4.9890410958904106</c:v>
                </c:pt>
                <c:pt idx="890">
                  <c:v>5</c:v>
                </c:pt>
                <c:pt idx="891">
                  <c:v>5.0054794520547947</c:v>
                </c:pt>
                <c:pt idx="892">
                  <c:v>5.0082191780821921</c:v>
                </c:pt>
                <c:pt idx="893">
                  <c:v>5.0136986301369859</c:v>
                </c:pt>
                <c:pt idx="894">
                  <c:v>5.0191780821917806</c:v>
                </c:pt>
                <c:pt idx="895">
                  <c:v>5.021917808219178</c:v>
                </c:pt>
                <c:pt idx="896">
                  <c:v>5.0328767123287674</c:v>
                </c:pt>
                <c:pt idx="897">
                  <c:v>5.0383561643835613</c:v>
                </c:pt>
                <c:pt idx="898">
                  <c:v>5.0410958904109586</c:v>
                </c:pt>
                <c:pt idx="899">
                  <c:v>5.0493150684931507</c:v>
                </c:pt>
                <c:pt idx="900">
                  <c:v>5.065753424657534</c:v>
                </c:pt>
                <c:pt idx="901">
                  <c:v>5.0684931506849313</c:v>
                </c:pt>
                <c:pt idx="902">
                  <c:v>5.0767123287671234</c:v>
                </c:pt>
                <c:pt idx="903">
                  <c:v>5.0821917808219181</c:v>
                </c:pt>
                <c:pt idx="904">
                  <c:v>5.0849315068493155</c:v>
                </c:pt>
                <c:pt idx="905">
                  <c:v>5.0904109589041093</c:v>
                </c:pt>
                <c:pt idx="906">
                  <c:v>5.095890410958904</c:v>
                </c:pt>
                <c:pt idx="907">
                  <c:v>5.1068493150684935</c:v>
                </c:pt>
                <c:pt idx="908">
                  <c:v>5.1095890410958908</c:v>
                </c:pt>
                <c:pt idx="909">
                  <c:v>5.1123287671232873</c:v>
                </c:pt>
                <c:pt idx="910">
                  <c:v>5.1150684931506847</c:v>
                </c:pt>
                <c:pt idx="911">
                  <c:v>5.117808219178082</c:v>
                </c:pt>
                <c:pt idx="912">
                  <c:v>5.1205479452054794</c:v>
                </c:pt>
                <c:pt idx="913">
                  <c:v>5.1260273972602741</c:v>
                </c:pt>
                <c:pt idx="914">
                  <c:v>5.1287671232876715</c:v>
                </c:pt>
                <c:pt idx="915">
                  <c:v>5.1315068493150688</c:v>
                </c:pt>
                <c:pt idx="916">
                  <c:v>5.1342465753424653</c:v>
                </c:pt>
                <c:pt idx="917">
                  <c:v>5.13972602739726</c:v>
                </c:pt>
                <c:pt idx="918">
                  <c:v>5.1534246575342468</c:v>
                </c:pt>
                <c:pt idx="919">
                  <c:v>5.1561643835616442</c:v>
                </c:pt>
                <c:pt idx="920">
                  <c:v>5.1589041095890407</c:v>
                </c:pt>
                <c:pt idx="921">
                  <c:v>5.1698630136986301</c:v>
                </c:pt>
                <c:pt idx="922">
                  <c:v>5.1726027397260275</c:v>
                </c:pt>
                <c:pt idx="923">
                  <c:v>5.1753424657534248</c:v>
                </c:pt>
                <c:pt idx="924">
                  <c:v>5.1890410958904107</c:v>
                </c:pt>
                <c:pt idx="925">
                  <c:v>5.1945205479452055</c:v>
                </c:pt>
                <c:pt idx="926">
                  <c:v>5.1972602739726028</c:v>
                </c:pt>
                <c:pt idx="927">
                  <c:v>5.2</c:v>
                </c:pt>
                <c:pt idx="928">
                  <c:v>5.2027397260273975</c:v>
                </c:pt>
                <c:pt idx="929">
                  <c:v>5.2109589041095887</c:v>
                </c:pt>
                <c:pt idx="930">
                  <c:v>5.2136986301369861</c:v>
                </c:pt>
                <c:pt idx="931">
                  <c:v>5.2164383561643834</c:v>
                </c:pt>
                <c:pt idx="932">
                  <c:v>5.2191780821917808</c:v>
                </c:pt>
                <c:pt idx="933">
                  <c:v>5.2219178082191782</c:v>
                </c:pt>
                <c:pt idx="934">
                  <c:v>5.2246575342465755</c:v>
                </c:pt>
                <c:pt idx="935">
                  <c:v>5.2273972602739729</c:v>
                </c:pt>
                <c:pt idx="936">
                  <c:v>5.2383561643835614</c:v>
                </c:pt>
                <c:pt idx="937">
                  <c:v>5.2410958904109588</c:v>
                </c:pt>
                <c:pt idx="938">
                  <c:v>5.2465753424657535</c:v>
                </c:pt>
                <c:pt idx="939">
                  <c:v>5.2520547945205482</c:v>
                </c:pt>
                <c:pt idx="940">
                  <c:v>5.2575342465753421</c:v>
                </c:pt>
                <c:pt idx="941">
                  <c:v>5.2767123287671236</c:v>
                </c:pt>
                <c:pt idx="942">
                  <c:v>5.2821917808219174</c:v>
                </c:pt>
                <c:pt idx="943">
                  <c:v>5.2876712328767121</c:v>
                </c:pt>
                <c:pt idx="944">
                  <c:v>5.2904109589041095</c:v>
                </c:pt>
                <c:pt idx="945">
                  <c:v>5.2958904109589042</c:v>
                </c:pt>
                <c:pt idx="946">
                  <c:v>5.3013698630136989</c:v>
                </c:pt>
                <c:pt idx="947">
                  <c:v>5.3041095890410963</c:v>
                </c:pt>
                <c:pt idx="948">
                  <c:v>5.3068493150684928</c:v>
                </c:pt>
                <c:pt idx="949">
                  <c:v>5.3095890410958901</c:v>
                </c:pt>
                <c:pt idx="950">
                  <c:v>5.3123287671232875</c:v>
                </c:pt>
                <c:pt idx="951">
                  <c:v>5.3260273972602743</c:v>
                </c:pt>
                <c:pt idx="952">
                  <c:v>5.3287671232876717</c:v>
                </c:pt>
                <c:pt idx="953">
                  <c:v>5.3315068493150681</c:v>
                </c:pt>
                <c:pt idx="954">
                  <c:v>5.3452054794520549</c:v>
                </c:pt>
                <c:pt idx="955">
                  <c:v>5.3506849315068497</c:v>
                </c:pt>
                <c:pt idx="956">
                  <c:v>5.3835616438356162</c:v>
                </c:pt>
                <c:pt idx="957">
                  <c:v>5.4027397260273968</c:v>
                </c:pt>
                <c:pt idx="958">
                  <c:v>5.4082191780821915</c:v>
                </c:pt>
                <c:pt idx="959">
                  <c:v>5.4136986301369863</c:v>
                </c:pt>
                <c:pt idx="960">
                  <c:v>5.4164383561643836</c:v>
                </c:pt>
                <c:pt idx="961">
                  <c:v>5.419178082191781</c:v>
                </c:pt>
                <c:pt idx="962">
                  <c:v>5.4273972602739722</c:v>
                </c:pt>
                <c:pt idx="963">
                  <c:v>5.4328767123287669</c:v>
                </c:pt>
                <c:pt idx="964">
                  <c:v>5.4383561643835616</c:v>
                </c:pt>
                <c:pt idx="965">
                  <c:v>5.4465753424657537</c:v>
                </c:pt>
                <c:pt idx="966">
                  <c:v>5.4520547945205475</c:v>
                </c:pt>
                <c:pt idx="967">
                  <c:v>5.4575342465753423</c:v>
                </c:pt>
                <c:pt idx="968">
                  <c:v>5.4602739726027396</c:v>
                </c:pt>
                <c:pt idx="969">
                  <c:v>5.463013698630137</c:v>
                </c:pt>
                <c:pt idx="970">
                  <c:v>5.4657534246575343</c:v>
                </c:pt>
                <c:pt idx="971">
                  <c:v>5.4712328767123291</c:v>
                </c:pt>
                <c:pt idx="972">
                  <c:v>5.4767123287671229</c:v>
                </c:pt>
                <c:pt idx="973">
                  <c:v>5.4794520547945202</c:v>
                </c:pt>
                <c:pt idx="974">
                  <c:v>5.4821917808219176</c:v>
                </c:pt>
                <c:pt idx="975">
                  <c:v>5.4904109589041097</c:v>
                </c:pt>
                <c:pt idx="976">
                  <c:v>5.493150684931507</c:v>
                </c:pt>
                <c:pt idx="977">
                  <c:v>5.5013698630136982</c:v>
                </c:pt>
                <c:pt idx="978">
                  <c:v>5.5041095890410956</c:v>
                </c:pt>
                <c:pt idx="979">
                  <c:v>5.515068493150685</c:v>
                </c:pt>
                <c:pt idx="980">
                  <c:v>5.5205479452054798</c:v>
                </c:pt>
                <c:pt idx="981">
                  <c:v>5.5232876712328771</c:v>
                </c:pt>
                <c:pt idx="982">
                  <c:v>5.5342465753424657</c:v>
                </c:pt>
                <c:pt idx="983">
                  <c:v>5.5397260273972604</c:v>
                </c:pt>
                <c:pt idx="984">
                  <c:v>5.5452054794520551</c:v>
                </c:pt>
                <c:pt idx="985">
                  <c:v>5.5479452054794525</c:v>
                </c:pt>
                <c:pt idx="986">
                  <c:v>5.5534246575342463</c:v>
                </c:pt>
                <c:pt idx="987">
                  <c:v>5.558904109589041</c:v>
                </c:pt>
                <c:pt idx="988">
                  <c:v>5.5643835616438357</c:v>
                </c:pt>
                <c:pt idx="989">
                  <c:v>5.5671232876712331</c:v>
                </c:pt>
                <c:pt idx="990">
                  <c:v>5.5698630136986305</c:v>
                </c:pt>
                <c:pt idx="991">
                  <c:v>5.5726027397260278</c:v>
                </c:pt>
                <c:pt idx="992">
                  <c:v>5.5780821917808217</c:v>
                </c:pt>
                <c:pt idx="993">
                  <c:v>5.5835616438356164</c:v>
                </c:pt>
                <c:pt idx="994">
                  <c:v>5.5890410958904111</c:v>
                </c:pt>
                <c:pt idx="995">
                  <c:v>5.5917808219178085</c:v>
                </c:pt>
                <c:pt idx="996">
                  <c:v>5.5972602739726032</c:v>
                </c:pt>
                <c:pt idx="997">
                  <c:v>5.6</c:v>
                </c:pt>
                <c:pt idx="998">
                  <c:v>5.602739726027397</c:v>
                </c:pt>
                <c:pt idx="999">
                  <c:v>5.6082191780821917</c:v>
                </c:pt>
                <c:pt idx="1000">
                  <c:v>5.6109589041095891</c:v>
                </c:pt>
                <c:pt idx="1001">
                  <c:v>5.6136986301369864</c:v>
                </c:pt>
                <c:pt idx="1002">
                  <c:v>5.6164383561643838</c:v>
                </c:pt>
                <c:pt idx="1003">
                  <c:v>5.6219178082191785</c:v>
                </c:pt>
                <c:pt idx="1004">
                  <c:v>5.6273972602739724</c:v>
                </c:pt>
                <c:pt idx="1005">
                  <c:v>5.6328767123287671</c:v>
                </c:pt>
                <c:pt idx="1006">
                  <c:v>5.6356164383561644</c:v>
                </c:pt>
                <c:pt idx="1007">
                  <c:v>5.6383561643835618</c:v>
                </c:pt>
                <c:pt idx="1008">
                  <c:v>5.6410958904109592</c:v>
                </c:pt>
                <c:pt idx="1009">
                  <c:v>5.6438356164383565</c:v>
                </c:pt>
                <c:pt idx="1010">
                  <c:v>5.646575342465753</c:v>
                </c:pt>
                <c:pt idx="1011">
                  <c:v>5.6520547945205477</c:v>
                </c:pt>
                <c:pt idx="1012">
                  <c:v>5.6547945205479451</c:v>
                </c:pt>
                <c:pt idx="1013">
                  <c:v>5.6575342465753424</c:v>
                </c:pt>
                <c:pt idx="1014">
                  <c:v>5.6712328767123283</c:v>
                </c:pt>
                <c:pt idx="1015">
                  <c:v>5.6958904109589037</c:v>
                </c:pt>
                <c:pt idx="1016">
                  <c:v>5.7013698630136984</c:v>
                </c:pt>
                <c:pt idx="1017">
                  <c:v>5.7068493150684931</c:v>
                </c:pt>
                <c:pt idx="1018">
                  <c:v>5.7150684931506852</c:v>
                </c:pt>
                <c:pt idx="1019">
                  <c:v>5.720547945205479</c:v>
                </c:pt>
                <c:pt idx="1020">
                  <c:v>5.7232876712328764</c:v>
                </c:pt>
                <c:pt idx="1021">
                  <c:v>5.7260273972602738</c:v>
                </c:pt>
                <c:pt idx="1022">
                  <c:v>5.7342465753424658</c:v>
                </c:pt>
                <c:pt idx="1023">
                  <c:v>5.7397260273972606</c:v>
                </c:pt>
                <c:pt idx="1024">
                  <c:v>5.7424657534246579</c:v>
                </c:pt>
                <c:pt idx="1025">
                  <c:v>5.7452054794520544</c:v>
                </c:pt>
                <c:pt idx="1026">
                  <c:v>5.7589041095890412</c:v>
                </c:pt>
                <c:pt idx="1027">
                  <c:v>5.7643835616438359</c:v>
                </c:pt>
                <c:pt idx="1028">
                  <c:v>5.7698630136986298</c:v>
                </c:pt>
                <c:pt idx="1029">
                  <c:v>5.7890410958904113</c:v>
                </c:pt>
                <c:pt idx="1030">
                  <c:v>5.7945205479452051</c:v>
                </c:pt>
                <c:pt idx="1031">
                  <c:v>5.8082191780821919</c:v>
                </c:pt>
                <c:pt idx="1032">
                  <c:v>5.8136986301369866</c:v>
                </c:pt>
                <c:pt idx="1033">
                  <c:v>5.8273972602739725</c:v>
                </c:pt>
                <c:pt idx="1034">
                  <c:v>5.8301369863013699</c:v>
                </c:pt>
                <c:pt idx="1035">
                  <c:v>5.8328767123287673</c:v>
                </c:pt>
                <c:pt idx="1036">
                  <c:v>5.8520547945205479</c:v>
                </c:pt>
                <c:pt idx="1037">
                  <c:v>5.8575342465753426</c:v>
                </c:pt>
                <c:pt idx="1038">
                  <c:v>5.8712328767123285</c:v>
                </c:pt>
                <c:pt idx="1039">
                  <c:v>5.8739726027397259</c:v>
                </c:pt>
                <c:pt idx="1040">
                  <c:v>5.8767123287671232</c:v>
                </c:pt>
                <c:pt idx="1041">
                  <c:v>5.8904109589041092</c:v>
                </c:pt>
                <c:pt idx="1042">
                  <c:v>5.8958904109589039</c:v>
                </c:pt>
                <c:pt idx="1043">
                  <c:v>5.8986301369863012</c:v>
                </c:pt>
                <c:pt idx="1044">
                  <c:v>5.904109589041096</c:v>
                </c:pt>
                <c:pt idx="1045">
                  <c:v>5.9068493150684933</c:v>
                </c:pt>
                <c:pt idx="1046">
                  <c:v>5.9150684931506845</c:v>
                </c:pt>
                <c:pt idx="1047">
                  <c:v>5.9232876712328766</c:v>
                </c:pt>
                <c:pt idx="1048">
                  <c:v>5.9397260273972599</c:v>
                </c:pt>
                <c:pt idx="1049">
                  <c:v>5.9424657534246572</c:v>
                </c:pt>
                <c:pt idx="1050">
                  <c:v>5.9452054794520546</c:v>
                </c:pt>
                <c:pt idx="1051">
                  <c:v>5.9616438356164387</c:v>
                </c:pt>
                <c:pt idx="1052">
                  <c:v>5.9835616438356167</c:v>
                </c:pt>
                <c:pt idx="1053">
                  <c:v>5.9863013698630141</c:v>
                </c:pt>
                <c:pt idx="1054">
                  <c:v>5.9890410958904106</c:v>
                </c:pt>
                <c:pt idx="1055">
                  <c:v>5.9917808219178079</c:v>
                </c:pt>
                <c:pt idx="1056">
                  <c:v>6.0054794520547947</c:v>
                </c:pt>
                <c:pt idx="1057">
                  <c:v>6.0082191780821921</c:v>
                </c:pt>
                <c:pt idx="1058">
                  <c:v>6.0109589041095894</c:v>
                </c:pt>
                <c:pt idx="1059">
                  <c:v>6.0136986301369859</c:v>
                </c:pt>
                <c:pt idx="1060">
                  <c:v>6.0164383561643833</c:v>
                </c:pt>
                <c:pt idx="1061">
                  <c:v>6.0273972602739727</c:v>
                </c:pt>
                <c:pt idx="1062">
                  <c:v>6.0493150684931507</c:v>
                </c:pt>
                <c:pt idx="1063">
                  <c:v>6.0520547945205481</c:v>
                </c:pt>
                <c:pt idx="1064">
                  <c:v>6.0712328767123287</c:v>
                </c:pt>
                <c:pt idx="1065">
                  <c:v>6.0739726027397261</c:v>
                </c:pt>
                <c:pt idx="1066">
                  <c:v>6.0794520547945208</c:v>
                </c:pt>
                <c:pt idx="1067">
                  <c:v>6.0849315068493155</c:v>
                </c:pt>
                <c:pt idx="1068">
                  <c:v>6.0904109589041093</c:v>
                </c:pt>
                <c:pt idx="1069">
                  <c:v>6.0931506849315067</c:v>
                </c:pt>
                <c:pt idx="1070">
                  <c:v>6.095890410958904</c:v>
                </c:pt>
                <c:pt idx="1071">
                  <c:v>6.0986301369863014</c:v>
                </c:pt>
                <c:pt idx="1072">
                  <c:v>6.1095890410958908</c:v>
                </c:pt>
                <c:pt idx="1073">
                  <c:v>6.1150684931506847</c:v>
                </c:pt>
                <c:pt idx="1074">
                  <c:v>6.117808219178082</c:v>
                </c:pt>
                <c:pt idx="1075">
                  <c:v>6.1232876712328768</c:v>
                </c:pt>
                <c:pt idx="1076">
                  <c:v>6.1479452054794521</c:v>
                </c:pt>
                <c:pt idx="1077">
                  <c:v>6.1534246575342468</c:v>
                </c:pt>
                <c:pt idx="1078">
                  <c:v>6.1589041095890407</c:v>
                </c:pt>
                <c:pt idx="1079">
                  <c:v>6.1671232876712327</c:v>
                </c:pt>
                <c:pt idx="1080">
                  <c:v>6.1780821917808222</c:v>
                </c:pt>
                <c:pt idx="1081">
                  <c:v>6.1917808219178081</c:v>
                </c:pt>
                <c:pt idx="1082">
                  <c:v>6.1972602739726028</c:v>
                </c:pt>
                <c:pt idx="1083">
                  <c:v>6.2027397260273975</c:v>
                </c:pt>
                <c:pt idx="1084">
                  <c:v>6.2054794520547949</c:v>
                </c:pt>
                <c:pt idx="1085">
                  <c:v>6.2109589041095887</c:v>
                </c:pt>
                <c:pt idx="1086">
                  <c:v>6.2219178082191782</c:v>
                </c:pt>
                <c:pt idx="1087">
                  <c:v>6.2246575342465755</c:v>
                </c:pt>
                <c:pt idx="1088">
                  <c:v>6.2520547945205482</c:v>
                </c:pt>
                <c:pt idx="1089">
                  <c:v>6.2684931506849315</c:v>
                </c:pt>
                <c:pt idx="1090">
                  <c:v>6.2712328767123289</c:v>
                </c:pt>
                <c:pt idx="1091">
                  <c:v>6.2849315068493148</c:v>
                </c:pt>
                <c:pt idx="1092">
                  <c:v>6.2904109589041095</c:v>
                </c:pt>
                <c:pt idx="1093">
                  <c:v>6.2958904109589042</c:v>
                </c:pt>
                <c:pt idx="1094">
                  <c:v>6.3041095890410963</c:v>
                </c:pt>
                <c:pt idx="1095">
                  <c:v>6.3205479452054796</c:v>
                </c:pt>
                <c:pt idx="1096">
                  <c:v>6.3232876712328769</c:v>
                </c:pt>
                <c:pt idx="1097">
                  <c:v>6.3643835616438356</c:v>
                </c:pt>
                <c:pt idx="1098">
                  <c:v>6.3671232876712329</c:v>
                </c:pt>
                <c:pt idx="1099">
                  <c:v>6.3726027397260276</c:v>
                </c:pt>
                <c:pt idx="1100">
                  <c:v>6.3808219178082188</c:v>
                </c:pt>
                <c:pt idx="1101">
                  <c:v>6.3917808219178083</c:v>
                </c:pt>
                <c:pt idx="1102">
                  <c:v>6.397260273972603</c:v>
                </c:pt>
                <c:pt idx="1103">
                  <c:v>6.4</c:v>
                </c:pt>
                <c:pt idx="1104">
                  <c:v>6.4109589041095889</c:v>
                </c:pt>
                <c:pt idx="1105">
                  <c:v>6.4164383561643836</c:v>
                </c:pt>
                <c:pt idx="1106">
                  <c:v>6.4219178082191783</c:v>
                </c:pt>
                <c:pt idx="1107">
                  <c:v>6.4246575342465757</c:v>
                </c:pt>
                <c:pt idx="1108">
                  <c:v>6.4301369863013695</c:v>
                </c:pt>
                <c:pt idx="1109">
                  <c:v>6.4356164383561643</c:v>
                </c:pt>
                <c:pt idx="1110">
                  <c:v>6.441095890410959</c:v>
                </c:pt>
                <c:pt idx="1111">
                  <c:v>6.4438356164383563</c:v>
                </c:pt>
                <c:pt idx="1112">
                  <c:v>6.4465753424657537</c:v>
                </c:pt>
                <c:pt idx="1113">
                  <c:v>6.4493150684931511</c:v>
                </c:pt>
                <c:pt idx="1114">
                  <c:v>6.4547945205479449</c:v>
                </c:pt>
                <c:pt idx="1115">
                  <c:v>6.4602739726027396</c:v>
                </c:pt>
                <c:pt idx="1116">
                  <c:v>6.4657534246575343</c:v>
                </c:pt>
                <c:pt idx="1117">
                  <c:v>6.4684931506849317</c:v>
                </c:pt>
                <c:pt idx="1118">
                  <c:v>6.4739726027397264</c:v>
                </c:pt>
                <c:pt idx="1119">
                  <c:v>6.4767123287671229</c:v>
                </c:pt>
                <c:pt idx="1120">
                  <c:v>6.4794520547945202</c:v>
                </c:pt>
                <c:pt idx="1121">
                  <c:v>6.484931506849315</c:v>
                </c:pt>
                <c:pt idx="1122">
                  <c:v>6.4876712328767123</c:v>
                </c:pt>
                <c:pt idx="1123">
                  <c:v>6.4904109589041097</c:v>
                </c:pt>
                <c:pt idx="1124">
                  <c:v>6.493150684931507</c:v>
                </c:pt>
                <c:pt idx="1125">
                  <c:v>6.4986301369863018</c:v>
                </c:pt>
                <c:pt idx="1126">
                  <c:v>6.5041095890410956</c:v>
                </c:pt>
                <c:pt idx="1127">
                  <c:v>6.5095890410958903</c:v>
                </c:pt>
                <c:pt idx="1128">
                  <c:v>6.5123287671232877</c:v>
                </c:pt>
                <c:pt idx="1129">
                  <c:v>6.515068493150685</c:v>
                </c:pt>
                <c:pt idx="1130">
                  <c:v>6.5178082191780824</c:v>
                </c:pt>
                <c:pt idx="1131">
                  <c:v>6.5205479452054798</c:v>
                </c:pt>
                <c:pt idx="1132">
                  <c:v>6.5232876712328771</c:v>
                </c:pt>
                <c:pt idx="1133">
                  <c:v>6.5287671232876709</c:v>
                </c:pt>
                <c:pt idx="1134">
                  <c:v>6.5315068493150683</c:v>
                </c:pt>
                <c:pt idx="1135">
                  <c:v>6.536986301369863</c:v>
                </c:pt>
                <c:pt idx="1136">
                  <c:v>6.5424657534246577</c:v>
                </c:pt>
                <c:pt idx="1137">
                  <c:v>6.5479452054794525</c:v>
                </c:pt>
                <c:pt idx="1138">
                  <c:v>6.5534246575342463</c:v>
                </c:pt>
                <c:pt idx="1139">
                  <c:v>6.5561643835616437</c:v>
                </c:pt>
                <c:pt idx="1140">
                  <c:v>6.5616438356164384</c:v>
                </c:pt>
                <c:pt idx="1141">
                  <c:v>6.5643835616438357</c:v>
                </c:pt>
                <c:pt idx="1142">
                  <c:v>6.5671232876712331</c:v>
                </c:pt>
                <c:pt idx="1143">
                  <c:v>6.5726027397260278</c:v>
                </c:pt>
                <c:pt idx="1144">
                  <c:v>6.5753424657534243</c:v>
                </c:pt>
                <c:pt idx="1145">
                  <c:v>6.5780821917808217</c:v>
                </c:pt>
                <c:pt idx="1146">
                  <c:v>6.580821917808219</c:v>
                </c:pt>
                <c:pt idx="1147">
                  <c:v>6.5863013698630137</c:v>
                </c:pt>
                <c:pt idx="1148">
                  <c:v>6.5917808219178085</c:v>
                </c:pt>
                <c:pt idx="1149">
                  <c:v>6.5972602739726032</c:v>
                </c:pt>
                <c:pt idx="1150">
                  <c:v>6.6</c:v>
                </c:pt>
                <c:pt idx="1151">
                  <c:v>6.602739726027397</c:v>
                </c:pt>
                <c:pt idx="1152">
                  <c:v>6.6109589041095891</c:v>
                </c:pt>
                <c:pt idx="1153">
                  <c:v>6.6164383561643838</c:v>
                </c:pt>
                <c:pt idx="1154">
                  <c:v>6.6191780821917812</c:v>
                </c:pt>
                <c:pt idx="1155">
                  <c:v>6.6219178082191785</c:v>
                </c:pt>
                <c:pt idx="1156">
                  <c:v>6.624657534246575</c:v>
                </c:pt>
                <c:pt idx="1157">
                  <c:v>6.6356164383561644</c:v>
                </c:pt>
                <c:pt idx="1158">
                  <c:v>6.6410958904109592</c:v>
                </c:pt>
                <c:pt idx="1159">
                  <c:v>6.6520547945205477</c:v>
                </c:pt>
                <c:pt idx="1160">
                  <c:v>6.6547945205479451</c:v>
                </c:pt>
                <c:pt idx="1161">
                  <c:v>6.6602739726027398</c:v>
                </c:pt>
                <c:pt idx="1162">
                  <c:v>6.6657534246575345</c:v>
                </c:pt>
                <c:pt idx="1163">
                  <c:v>6.6712328767123283</c:v>
                </c:pt>
                <c:pt idx="1164">
                  <c:v>6.6739726027397257</c:v>
                </c:pt>
                <c:pt idx="1165">
                  <c:v>6.6849315068493151</c:v>
                </c:pt>
                <c:pt idx="1166">
                  <c:v>6.6904109589041099</c:v>
                </c:pt>
                <c:pt idx="1167">
                  <c:v>6.6931506849315072</c:v>
                </c:pt>
                <c:pt idx="1168">
                  <c:v>6.6958904109589037</c:v>
                </c:pt>
                <c:pt idx="1169">
                  <c:v>6.6986301369863011</c:v>
                </c:pt>
                <c:pt idx="1170">
                  <c:v>6.7041095890410958</c:v>
                </c:pt>
                <c:pt idx="1171">
                  <c:v>6.7095890410958905</c:v>
                </c:pt>
                <c:pt idx="1172">
                  <c:v>6.7150684931506852</c:v>
                </c:pt>
                <c:pt idx="1173">
                  <c:v>6.7232876712328764</c:v>
                </c:pt>
                <c:pt idx="1174">
                  <c:v>6.7287671232876711</c:v>
                </c:pt>
                <c:pt idx="1175">
                  <c:v>6.7369863013698632</c:v>
                </c:pt>
                <c:pt idx="1176">
                  <c:v>6.7479452054794518</c:v>
                </c:pt>
                <c:pt idx="1177">
                  <c:v>6.7534246575342465</c:v>
                </c:pt>
                <c:pt idx="1178">
                  <c:v>6.7589041095890412</c:v>
                </c:pt>
                <c:pt idx="1179">
                  <c:v>6.7671232876712333</c:v>
                </c:pt>
                <c:pt idx="1180">
                  <c:v>6.7726027397260271</c:v>
                </c:pt>
                <c:pt idx="1181">
                  <c:v>6.7780821917808218</c:v>
                </c:pt>
                <c:pt idx="1182">
                  <c:v>6.7917808219178086</c:v>
                </c:pt>
                <c:pt idx="1183">
                  <c:v>6.7945205479452051</c:v>
                </c:pt>
                <c:pt idx="1184">
                  <c:v>6.7972602739726025</c:v>
                </c:pt>
                <c:pt idx="1185">
                  <c:v>6.8027397260273972</c:v>
                </c:pt>
                <c:pt idx="1186">
                  <c:v>6.816438356164384</c:v>
                </c:pt>
                <c:pt idx="1187">
                  <c:v>6.8219178082191778</c:v>
                </c:pt>
                <c:pt idx="1188">
                  <c:v>6.8246575342465752</c:v>
                </c:pt>
                <c:pt idx="1189">
                  <c:v>6.8273972602739725</c:v>
                </c:pt>
                <c:pt idx="1190">
                  <c:v>6.8301369863013699</c:v>
                </c:pt>
                <c:pt idx="1191">
                  <c:v>6.8356164383561646</c:v>
                </c:pt>
                <c:pt idx="1192">
                  <c:v>6.838356164383562</c:v>
                </c:pt>
                <c:pt idx="1193">
                  <c:v>6.8410958904109593</c:v>
                </c:pt>
                <c:pt idx="1194">
                  <c:v>6.8438356164383558</c:v>
                </c:pt>
                <c:pt idx="1195">
                  <c:v>6.8465753424657532</c:v>
                </c:pt>
                <c:pt idx="1196">
                  <c:v>6.8493150684931505</c:v>
                </c:pt>
                <c:pt idx="1197">
                  <c:v>6.8520547945205479</c:v>
                </c:pt>
                <c:pt idx="1198">
                  <c:v>6.8547945205479452</c:v>
                </c:pt>
                <c:pt idx="1199">
                  <c:v>6.86027397260274</c:v>
                </c:pt>
                <c:pt idx="1200">
                  <c:v>6.8630136986301373</c:v>
                </c:pt>
                <c:pt idx="1201">
                  <c:v>6.8657534246575347</c:v>
                </c:pt>
                <c:pt idx="1202">
                  <c:v>6.8794520547945206</c:v>
                </c:pt>
                <c:pt idx="1203">
                  <c:v>6.882191780821918</c:v>
                </c:pt>
                <c:pt idx="1204">
                  <c:v>6.8849315068493153</c:v>
                </c:pt>
                <c:pt idx="1205">
                  <c:v>6.8876712328767127</c:v>
                </c:pt>
                <c:pt idx="1206">
                  <c:v>6.904109589041096</c:v>
                </c:pt>
                <c:pt idx="1207">
                  <c:v>6.9095890410958907</c:v>
                </c:pt>
                <c:pt idx="1208">
                  <c:v>6.9150684931506845</c:v>
                </c:pt>
                <c:pt idx="1209">
                  <c:v>6.9232876712328766</c:v>
                </c:pt>
                <c:pt idx="1210">
                  <c:v>6.9260273972602739</c:v>
                </c:pt>
                <c:pt idx="1211">
                  <c:v>6.9287671232876713</c:v>
                </c:pt>
                <c:pt idx="1212">
                  <c:v>6.9315068493150687</c:v>
                </c:pt>
                <c:pt idx="1213">
                  <c:v>6.934246575342466</c:v>
                </c:pt>
                <c:pt idx="1214">
                  <c:v>6.9369863013698634</c:v>
                </c:pt>
                <c:pt idx="1215">
                  <c:v>6.9424657534246572</c:v>
                </c:pt>
                <c:pt idx="1216">
                  <c:v>6.9479452054794519</c:v>
                </c:pt>
                <c:pt idx="1217">
                  <c:v>6.9506849315068493</c:v>
                </c:pt>
                <c:pt idx="1218">
                  <c:v>6.9534246575342467</c:v>
                </c:pt>
                <c:pt idx="1219">
                  <c:v>6.9589041095890414</c:v>
                </c:pt>
                <c:pt idx="1220">
                  <c:v>6.9671232876712326</c:v>
                </c:pt>
                <c:pt idx="1221">
                  <c:v>6.9698630136986299</c:v>
                </c:pt>
                <c:pt idx="1222">
                  <c:v>6.9726027397260273</c:v>
                </c:pt>
                <c:pt idx="1223">
                  <c:v>6.9753424657534246</c:v>
                </c:pt>
                <c:pt idx="1224">
                  <c:v>6.978082191780822</c:v>
                </c:pt>
                <c:pt idx="1225">
                  <c:v>6.9808219178082194</c:v>
                </c:pt>
                <c:pt idx="1226">
                  <c:v>6.9917808219178079</c:v>
                </c:pt>
                <c:pt idx="1227">
                  <c:v>6.9972602739726026</c:v>
                </c:pt>
                <c:pt idx="1228">
                  <c:v>7.0027397260273974</c:v>
                </c:pt>
                <c:pt idx="1229">
                  <c:v>7.0054794520547947</c:v>
                </c:pt>
                <c:pt idx="1230">
                  <c:v>7.0082191780821921</c:v>
                </c:pt>
                <c:pt idx="1231">
                  <c:v>7.0109589041095894</c:v>
                </c:pt>
                <c:pt idx="1232">
                  <c:v>7.0136986301369859</c:v>
                </c:pt>
                <c:pt idx="1233">
                  <c:v>7.0164383561643833</c:v>
                </c:pt>
                <c:pt idx="1234">
                  <c:v>7.0191780821917806</c:v>
                </c:pt>
                <c:pt idx="1235">
                  <c:v>7.021917808219178</c:v>
                </c:pt>
                <c:pt idx="1236">
                  <c:v>7.0246575342465754</c:v>
                </c:pt>
                <c:pt idx="1237">
                  <c:v>7.0301369863013701</c:v>
                </c:pt>
                <c:pt idx="1238">
                  <c:v>7.0383561643835613</c:v>
                </c:pt>
                <c:pt idx="1239">
                  <c:v>7.0410958904109586</c:v>
                </c:pt>
                <c:pt idx="1240">
                  <c:v>7.043835616438356</c:v>
                </c:pt>
                <c:pt idx="1241">
                  <c:v>7.0575342465753428</c:v>
                </c:pt>
                <c:pt idx="1242">
                  <c:v>7.0602739726027401</c:v>
                </c:pt>
                <c:pt idx="1243">
                  <c:v>7.0630136986301366</c:v>
                </c:pt>
                <c:pt idx="1244">
                  <c:v>7.0684931506849313</c:v>
                </c:pt>
                <c:pt idx="1245">
                  <c:v>7.0739726027397261</c:v>
                </c:pt>
                <c:pt idx="1246">
                  <c:v>7.0821917808219181</c:v>
                </c:pt>
                <c:pt idx="1247">
                  <c:v>7.087671232876712</c:v>
                </c:pt>
                <c:pt idx="1248">
                  <c:v>7.0904109589041093</c:v>
                </c:pt>
                <c:pt idx="1249">
                  <c:v>7.0931506849315067</c:v>
                </c:pt>
                <c:pt idx="1250">
                  <c:v>7.0986301369863014</c:v>
                </c:pt>
                <c:pt idx="1251">
                  <c:v>7.1013698630136988</c:v>
                </c:pt>
                <c:pt idx="1252">
                  <c:v>7.1041095890410961</c:v>
                </c:pt>
                <c:pt idx="1253">
                  <c:v>7.1068493150684935</c:v>
                </c:pt>
                <c:pt idx="1254">
                  <c:v>7.1095890410958908</c:v>
                </c:pt>
                <c:pt idx="1255">
                  <c:v>7.1123287671232873</c:v>
                </c:pt>
                <c:pt idx="1256">
                  <c:v>7.1150684931506847</c:v>
                </c:pt>
                <c:pt idx="1257">
                  <c:v>7.1232876712328768</c:v>
                </c:pt>
                <c:pt idx="1258">
                  <c:v>7.1260273972602741</c:v>
                </c:pt>
                <c:pt idx="1259">
                  <c:v>7.1287671232876715</c:v>
                </c:pt>
                <c:pt idx="1260">
                  <c:v>7.1315068493150688</c:v>
                </c:pt>
                <c:pt idx="1261">
                  <c:v>7.1424657534246574</c:v>
                </c:pt>
                <c:pt idx="1262">
                  <c:v>7.1452054794520548</c:v>
                </c:pt>
                <c:pt idx="1263">
                  <c:v>7.1479452054794521</c:v>
                </c:pt>
                <c:pt idx="1264">
                  <c:v>7.1561643835616442</c:v>
                </c:pt>
                <c:pt idx="1265">
                  <c:v>7.161643835616438</c:v>
                </c:pt>
                <c:pt idx="1266">
                  <c:v>7.1671232876712327</c:v>
                </c:pt>
                <c:pt idx="1267">
                  <c:v>7.1698630136986301</c:v>
                </c:pt>
                <c:pt idx="1268">
                  <c:v>7.1726027397260275</c:v>
                </c:pt>
                <c:pt idx="1269">
                  <c:v>7.1753424657534248</c:v>
                </c:pt>
                <c:pt idx="1270">
                  <c:v>7.1780821917808222</c:v>
                </c:pt>
                <c:pt idx="1271">
                  <c:v>7.1917808219178081</c:v>
                </c:pt>
                <c:pt idx="1272">
                  <c:v>7.1945205479452055</c:v>
                </c:pt>
                <c:pt idx="1273">
                  <c:v>7.2</c:v>
                </c:pt>
                <c:pt idx="1274">
                  <c:v>7.2136986301369861</c:v>
                </c:pt>
                <c:pt idx="1275">
                  <c:v>7.2164383561643834</c:v>
                </c:pt>
                <c:pt idx="1276">
                  <c:v>7.2191780821917808</c:v>
                </c:pt>
                <c:pt idx="1277">
                  <c:v>7.2246575342465755</c:v>
                </c:pt>
                <c:pt idx="1278">
                  <c:v>7.2356164383561641</c:v>
                </c:pt>
                <c:pt idx="1279">
                  <c:v>7.2383561643835614</c:v>
                </c:pt>
                <c:pt idx="1280">
                  <c:v>7.2493150684931509</c:v>
                </c:pt>
                <c:pt idx="1281">
                  <c:v>7.2547945205479456</c:v>
                </c:pt>
                <c:pt idx="1282">
                  <c:v>7.2602739726027394</c:v>
                </c:pt>
                <c:pt idx="1283">
                  <c:v>7.2630136986301368</c:v>
                </c:pt>
                <c:pt idx="1284">
                  <c:v>7.2684931506849315</c:v>
                </c:pt>
                <c:pt idx="1285">
                  <c:v>7.2739726027397262</c:v>
                </c:pt>
                <c:pt idx="1286">
                  <c:v>7.2931506849315069</c:v>
                </c:pt>
                <c:pt idx="1287">
                  <c:v>7.2986301369863016</c:v>
                </c:pt>
                <c:pt idx="1288">
                  <c:v>7.3123287671232875</c:v>
                </c:pt>
                <c:pt idx="1289">
                  <c:v>7.3232876712328769</c:v>
                </c:pt>
                <c:pt idx="1290">
                  <c:v>7.3315068493150681</c:v>
                </c:pt>
                <c:pt idx="1291">
                  <c:v>7.3369863013698629</c:v>
                </c:pt>
                <c:pt idx="1292">
                  <c:v>7.3424657534246576</c:v>
                </c:pt>
                <c:pt idx="1293">
                  <c:v>7.3452054794520549</c:v>
                </c:pt>
                <c:pt idx="1294">
                  <c:v>7.3479452054794523</c:v>
                </c:pt>
                <c:pt idx="1295">
                  <c:v>7.3561643835616435</c:v>
                </c:pt>
                <c:pt idx="1296">
                  <c:v>7.3616438356164382</c:v>
                </c:pt>
                <c:pt idx="1297">
                  <c:v>7.3643835616438356</c:v>
                </c:pt>
                <c:pt idx="1298">
                  <c:v>7.3671232876712329</c:v>
                </c:pt>
                <c:pt idx="1299">
                  <c:v>7.3726027397260276</c:v>
                </c:pt>
                <c:pt idx="1300">
                  <c:v>7.3808219178082188</c:v>
                </c:pt>
                <c:pt idx="1301">
                  <c:v>7.3863013698630136</c:v>
                </c:pt>
                <c:pt idx="1302">
                  <c:v>7.4</c:v>
                </c:pt>
                <c:pt idx="1303">
                  <c:v>7.4082191780821915</c:v>
                </c:pt>
                <c:pt idx="1304">
                  <c:v>7.4109589041095889</c:v>
                </c:pt>
                <c:pt idx="1305">
                  <c:v>7.4136986301369863</c:v>
                </c:pt>
                <c:pt idx="1306">
                  <c:v>7.4164383561643836</c:v>
                </c:pt>
                <c:pt idx="1307">
                  <c:v>7.419178082191781</c:v>
                </c:pt>
                <c:pt idx="1308">
                  <c:v>7.4246575342465757</c:v>
                </c:pt>
                <c:pt idx="1309">
                  <c:v>7.4301369863013695</c:v>
                </c:pt>
                <c:pt idx="1310">
                  <c:v>7.4356164383561643</c:v>
                </c:pt>
                <c:pt idx="1311">
                  <c:v>7.4383561643835616</c:v>
                </c:pt>
                <c:pt idx="1312">
                  <c:v>7.441095890410959</c:v>
                </c:pt>
                <c:pt idx="1313">
                  <c:v>7.4438356164383563</c:v>
                </c:pt>
                <c:pt idx="1314">
                  <c:v>7.4493150684931511</c:v>
                </c:pt>
                <c:pt idx="1315">
                  <c:v>7.4520547945205475</c:v>
                </c:pt>
                <c:pt idx="1316">
                  <c:v>7.4547945205479449</c:v>
                </c:pt>
                <c:pt idx="1317">
                  <c:v>7.4575342465753423</c:v>
                </c:pt>
                <c:pt idx="1318">
                  <c:v>7.463013698630137</c:v>
                </c:pt>
                <c:pt idx="1319">
                  <c:v>7.4684931506849317</c:v>
                </c:pt>
                <c:pt idx="1320">
                  <c:v>7.4739726027397264</c:v>
                </c:pt>
                <c:pt idx="1321">
                  <c:v>7.4794520547945202</c:v>
                </c:pt>
                <c:pt idx="1322">
                  <c:v>7.484931506849315</c:v>
                </c:pt>
                <c:pt idx="1323">
                  <c:v>7.4876712328767123</c:v>
                </c:pt>
                <c:pt idx="1324">
                  <c:v>7.493150684931507</c:v>
                </c:pt>
                <c:pt idx="1325">
                  <c:v>7.4986301369863018</c:v>
                </c:pt>
                <c:pt idx="1326">
                  <c:v>7.5013698630136982</c:v>
                </c:pt>
                <c:pt idx="1327">
                  <c:v>7.506849315068493</c:v>
                </c:pt>
                <c:pt idx="1328">
                  <c:v>7.5123287671232877</c:v>
                </c:pt>
                <c:pt idx="1329">
                  <c:v>7.5178082191780824</c:v>
                </c:pt>
                <c:pt idx="1330">
                  <c:v>7.5205479452054798</c:v>
                </c:pt>
                <c:pt idx="1331">
                  <c:v>7.5232876712328771</c:v>
                </c:pt>
                <c:pt idx="1332">
                  <c:v>7.5260273972602736</c:v>
                </c:pt>
                <c:pt idx="1333">
                  <c:v>7.5287671232876709</c:v>
                </c:pt>
                <c:pt idx="1334">
                  <c:v>7.5315068493150683</c:v>
                </c:pt>
                <c:pt idx="1335">
                  <c:v>7.5397260273972604</c:v>
                </c:pt>
                <c:pt idx="1336">
                  <c:v>7.5506849315068489</c:v>
                </c:pt>
                <c:pt idx="1337">
                  <c:v>7.5561643835616437</c:v>
                </c:pt>
                <c:pt idx="1338">
                  <c:v>7.5616438356164384</c:v>
                </c:pt>
                <c:pt idx="1339">
                  <c:v>7.5671232876712331</c:v>
                </c:pt>
                <c:pt idx="1340">
                  <c:v>7.5726027397260278</c:v>
                </c:pt>
                <c:pt idx="1341">
                  <c:v>7.5753424657534243</c:v>
                </c:pt>
                <c:pt idx="1342">
                  <c:v>7.580821917808219</c:v>
                </c:pt>
                <c:pt idx="1343">
                  <c:v>7.5835616438356164</c:v>
                </c:pt>
                <c:pt idx="1344">
                  <c:v>7.5863013698630137</c:v>
                </c:pt>
                <c:pt idx="1345">
                  <c:v>7.5890410958904111</c:v>
                </c:pt>
                <c:pt idx="1346">
                  <c:v>7.5945205479452058</c:v>
                </c:pt>
                <c:pt idx="1347">
                  <c:v>7.6</c:v>
                </c:pt>
                <c:pt idx="1348">
                  <c:v>7.6054794520547944</c:v>
                </c:pt>
                <c:pt idx="1349">
                  <c:v>7.6082191780821917</c:v>
                </c:pt>
                <c:pt idx="1350">
                  <c:v>7.6109589041095891</c:v>
                </c:pt>
                <c:pt idx="1351">
                  <c:v>7.6136986301369864</c:v>
                </c:pt>
                <c:pt idx="1352">
                  <c:v>7.6164383561643838</c:v>
                </c:pt>
                <c:pt idx="1353">
                  <c:v>7.6191780821917812</c:v>
                </c:pt>
                <c:pt idx="1354">
                  <c:v>7.624657534246575</c:v>
                </c:pt>
                <c:pt idx="1355">
                  <c:v>7.6301369863013697</c:v>
                </c:pt>
                <c:pt idx="1356">
                  <c:v>7.6356164383561644</c:v>
                </c:pt>
                <c:pt idx="1357">
                  <c:v>7.6383561643835618</c:v>
                </c:pt>
                <c:pt idx="1358">
                  <c:v>7.6438356164383565</c:v>
                </c:pt>
                <c:pt idx="1359">
                  <c:v>7.6493150684931503</c:v>
                </c:pt>
                <c:pt idx="1360">
                  <c:v>7.6520547945205477</c:v>
                </c:pt>
                <c:pt idx="1361">
                  <c:v>7.6547945205479451</c:v>
                </c:pt>
                <c:pt idx="1362">
                  <c:v>7.6630136986301371</c:v>
                </c:pt>
                <c:pt idx="1363">
                  <c:v>7.6684931506849319</c:v>
                </c:pt>
                <c:pt idx="1364">
                  <c:v>7.6739726027397257</c:v>
                </c:pt>
                <c:pt idx="1365">
                  <c:v>7.6767123287671231</c:v>
                </c:pt>
                <c:pt idx="1366">
                  <c:v>7.6794520547945204</c:v>
                </c:pt>
                <c:pt idx="1367">
                  <c:v>7.6821917808219178</c:v>
                </c:pt>
                <c:pt idx="1368">
                  <c:v>7.6876712328767125</c:v>
                </c:pt>
                <c:pt idx="1369">
                  <c:v>7.6931506849315072</c:v>
                </c:pt>
                <c:pt idx="1370">
                  <c:v>7.6958904109589037</c:v>
                </c:pt>
                <c:pt idx="1371">
                  <c:v>7.6986301369863011</c:v>
                </c:pt>
                <c:pt idx="1372">
                  <c:v>7.7068493150684931</c:v>
                </c:pt>
                <c:pt idx="1373">
                  <c:v>7.7123287671232879</c:v>
                </c:pt>
                <c:pt idx="1374">
                  <c:v>7.7150684931506852</c:v>
                </c:pt>
                <c:pt idx="1375">
                  <c:v>7.7178082191780826</c:v>
                </c:pt>
                <c:pt idx="1376">
                  <c:v>7.7232876712328764</c:v>
                </c:pt>
                <c:pt idx="1377">
                  <c:v>7.7315068493150685</c:v>
                </c:pt>
                <c:pt idx="1378">
                  <c:v>7.7369863013698632</c:v>
                </c:pt>
                <c:pt idx="1379">
                  <c:v>7.7397260273972606</c:v>
                </c:pt>
                <c:pt idx="1380">
                  <c:v>7.7424657534246579</c:v>
                </c:pt>
                <c:pt idx="1381">
                  <c:v>7.7506849315068491</c:v>
                </c:pt>
                <c:pt idx="1382">
                  <c:v>7.7561643835616438</c:v>
                </c:pt>
                <c:pt idx="1383">
                  <c:v>7.7753424657534245</c:v>
                </c:pt>
                <c:pt idx="1384">
                  <c:v>7.7808219178082192</c:v>
                </c:pt>
                <c:pt idx="1385">
                  <c:v>7.7863013698630139</c:v>
                </c:pt>
                <c:pt idx="1386">
                  <c:v>7.8</c:v>
                </c:pt>
                <c:pt idx="1387">
                  <c:v>7.8191780821917805</c:v>
                </c:pt>
                <c:pt idx="1388">
                  <c:v>7.8438356164383558</c:v>
                </c:pt>
                <c:pt idx="1389">
                  <c:v>7.8465753424657532</c:v>
                </c:pt>
                <c:pt idx="1390">
                  <c:v>7.8493150684931505</c:v>
                </c:pt>
                <c:pt idx="1391">
                  <c:v>7.8520547945205479</c:v>
                </c:pt>
                <c:pt idx="1392">
                  <c:v>7.8684931506849312</c:v>
                </c:pt>
                <c:pt idx="1393">
                  <c:v>7.8712328767123285</c:v>
                </c:pt>
                <c:pt idx="1394">
                  <c:v>7.8794520547945206</c:v>
                </c:pt>
                <c:pt idx="1395">
                  <c:v>7.8904109589041092</c:v>
                </c:pt>
                <c:pt idx="1396">
                  <c:v>7.8958904109589039</c:v>
                </c:pt>
                <c:pt idx="1397">
                  <c:v>7.9013698630136986</c:v>
                </c:pt>
                <c:pt idx="1398">
                  <c:v>7.9150684931506845</c:v>
                </c:pt>
                <c:pt idx="1399">
                  <c:v>7.9260273972602739</c:v>
                </c:pt>
                <c:pt idx="1400">
                  <c:v>7.934246575342466</c:v>
                </c:pt>
                <c:pt idx="1401">
                  <c:v>7.9369863013698634</c:v>
                </c:pt>
                <c:pt idx="1402">
                  <c:v>7.9397260273972599</c:v>
                </c:pt>
                <c:pt idx="1403">
                  <c:v>7.9424657534246572</c:v>
                </c:pt>
                <c:pt idx="1404">
                  <c:v>7.9452054794520546</c:v>
                </c:pt>
                <c:pt idx="1405">
                  <c:v>7.9616438356164387</c:v>
                </c:pt>
                <c:pt idx="1406">
                  <c:v>7.9698630136986299</c:v>
                </c:pt>
                <c:pt idx="1407">
                  <c:v>7.9726027397260273</c:v>
                </c:pt>
                <c:pt idx="1408">
                  <c:v>7.9753424657534246</c:v>
                </c:pt>
                <c:pt idx="1409">
                  <c:v>7.9808219178082194</c:v>
                </c:pt>
                <c:pt idx="1410">
                  <c:v>7.9835616438356167</c:v>
                </c:pt>
                <c:pt idx="1411">
                  <c:v>7.9863013698630141</c:v>
                </c:pt>
                <c:pt idx="1412">
                  <c:v>7.9890410958904106</c:v>
                </c:pt>
                <c:pt idx="1413">
                  <c:v>7.9917808219178079</c:v>
                </c:pt>
                <c:pt idx="1414">
                  <c:v>7.9945205479452053</c:v>
                </c:pt>
                <c:pt idx="1415">
                  <c:v>8</c:v>
                </c:pt>
                <c:pt idx="1416">
                  <c:v>8.0054794520547947</c:v>
                </c:pt>
                <c:pt idx="1417">
                  <c:v>8.0109589041095894</c:v>
                </c:pt>
                <c:pt idx="1418">
                  <c:v>8.0136986301369859</c:v>
                </c:pt>
                <c:pt idx="1419">
                  <c:v>8.0164383561643842</c:v>
                </c:pt>
                <c:pt idx="1420">
                  <c:v>8.0191780821917806</c:v>
                </c:pt>
                <c:pt idx="1421">
                  <c:v>8.0219178082191789</c:v>
                </c:pt>
                <c:pt idx="1422">
                  <c:v>8.0246575342465754</c:v>
                </c:pt>
                <c:pt idx="1423">
                  <c:v>8.0273972602739718</c:v>
                </c:pt>
                <c:pt idx="1424">
                  <c:v>8.0301369863013701</c:v>
                </c:pt>
                <c:pt idx="1425">
                  <c:v>8.0383561643835613</c:v>
                </c:pt>
                <c:pt idx="1426">
                  <c:v>8.0465753424657542</c:v>
                </c:pt>
                <c:pt idx="1427">
                  <c:v>8.0575342465753419</c:v>
                </c:pt>
                <c:pt idx="1428">
                  <c:v>8.0630136986301366</c:v>
                </c:pt>
                <c:pt idx="1429">
                  <c:v>8.0657534246575349</c:v>
                </c:pt>
                <c:pt idx="1430">
                  <c:v>8.0684931506849313</c:v>
                </c:pt>
                <c:pt idx="1431">
                  <c:v>8.0712328767123296</c:v>
                </c:pt>
                <c:pt idx="1432">
                  <c:v>8.0794520547945208</c:v>
                </c:pt>
                <c:pt idx="1433">
                  <c:v>8.0904109589041102</c:v>
                </c:pt>
                <c:pt idx="1434">
                  <c:v>8.1095890410958908</c:v>
                </c:pt>
                <c:pt idx="1435">
                  <c:v>8.1205479452054803</c:v>
                </c:pt>
                <c:pt idx="1436">
                  <c:v>8.1260273972602732</c:v>
                </c:pt>
                <c:pt idx="1437">
                  <c:v>8.1342465753424662</c:v>
                </c:pt>
                <c:pt idx="1438">
                  <c:v>8.1369863013698627</c:v>
                </c:pt>
                <c:pt idx="1439">
                  <c:v>8.1452054794520556</c:v>
                </c:pt>
                <c:pt idx="1440">
                  <c:v>8.1506849315068486</c:v>
                </c:pt>
                <c:pt idx="1441">
                  <c:v>8.1534246575342468</c:v>
                </c:pt>
                <c:pt idx="1442">
                  <c:v>8.1589041095890416</c:v>
                </c:pt>
                <c:pt idx="1443">
                  <c:v>8.161643835616438</c:v>
                </c:pt>
                <c:pt idx="1444">
                  <c:v>8.1753424657534239</c:v>
                </c:pt>
                <c:pt idx="1445">
                  <c:v>8.1780821917808222</c:v>
                </c:pt>
                <c:pt idx="1446">
                  <c:v>8.1835616438356169</c:v>
                </c:pt>
                <c:pt idx="1447">
                  <c:v>8.1972602739726028</c:v>
                </c:pt>
                <c:pt idx="1448">
                  <c:v>8.1999999999999993</c:v>
                </c:pt>
                <c:pt idx="1449">
                  <c:v>8.2027397260273975</c:v>
                </c:pt>
                <c:pt idx="1450">
                  <c:v>8.205479452054794</c:v>
                </c:pt>
                <c:pt idx="1451">
                  <c:v>8.2082191780821923</c:v>
                </c:pt>
                <c:pt idx="1452">
                  <c:v>8.2191780821917817</c:v>
                </c:pt>
                <c:pt idx="1453">
                  <c:v>8.2219178082191782</c:v>
                </c:pt>
                <c:pt idx="1454">
                  <c:v>8.2246575342465746</c:v>
                </c:pt>
                <c:pt idx="1455">
                  <c:v>8.2273972602739729</c:v>
                </c:pt>
                <c:pt idx="1456">
                  <c:v>8.2383561643835623</c:v>
                </c:pt>
                <c:pt idx="1457">
                  <c:v>8.2410958904109588</c:v>
                </c:pt>
                <c:pt idx="1458">
                  <c:v>8.2438356164383571</c:v>
                </c:pt>
                <c:pt idx="1459">
                  <c:v>8.2465753424657535</c:v>
                </c:pt>
                <c:pt idx="1460">
                  <c:v>8.257534246575343</c:v>
                </c:pt>
                <c:pt idx="1461">
                  <c:v>8.2630136986301377</c:v>
                </c:pt>
                <c:pt idx="1462">
                  <c:v>8.2657534246575342</c:v>
                </c:pt>
                <c:pt idx="1463">
                  <c:v>8.2684931506849306</c:v>
                </c:pt>
                <c:pt idx="1464">
                  <c:v>8.2767123287671236</c:v>
                </c:pt>
                <c:pt idx="1465">
                  <c:v>8.2821917808219183</c:v>
                </c:pt>
                <c:pt idx="1466">
                  <c:v>8.2849315068493148</c:v>
                </c:pt>
                <c:pt idx="1467">
                  <c:v>8.287671232876713</c:v>
                </c:pt>
                <c:pt idx="1468">
                  <c:v>8.2904109589041095</c:v>
                </c:pt>
                <c:pt idx="1469">
                  <c:v>8.293150684931506</c:v>
                </c:pt>
                <c:pt idx="1470">
                  <c:v>8.2958904109589042</c:v>
                </c:pt>
                <c:pt idx="1471">
                  <c:v>8.3013698630136989</c:v>
                </c:pt>
                <c:pt idx="1472">
                  <c:v>8.3095890410958901</c:v>
                </c:pt>
                <c:pt idx="1473">
                  <c:v>8.3150684931506849</c:v>
                </c:pt>
                <c:pt idx="1474">
                  <c:v>8.331506849315069</c:v>
                </c:pt>
                <c:pt idx="1475">
                  <c:v>8.3369863013698637</c:v>
                </c:pt>
                <c:pt idx="1476">
                  <c:v>8.3397260273972602</c:v>
                </c:pt>
                <c:pt idx="1477">
                  <c:v>8.3534246575342461</c:v>
                </c:pt>
                <c:pt idx="1478">
                  <c:v>8.3561643835616444</c:v>
                </c:pt>
                <c:pt idx="1479">
                  <c:v>8.3589041095890408</c:v>
                </c:pt>
                <c:pt idx="1480">
                  <c:v>8.3643835616438356</c:v>
                </c:pt>
                <c:pt idx="1481">
                  <c:v>8.3698630136986303</c:v>
                </c:pt>
                <c:pt idx="1482">
                  <c:v>8.3726027397260268</c:v>
                </c:pt>
                <c:pt idx="1483">
                  <c:v>8.375342465753425</c:v>
                </c:pt>
                <c:pt idx="1484">
                  <c:v>8.3780821917808215</c:v>
                </c:pt>
                <c:pt idx="1485">
                  <c:v>8.3808219178082197</c:v>
                </c:pt>
                <c:pt idx="1486">
                  <c:v>8.3835616438356162</c:v>
                </c:pt>
                <c:pt idx="1487">
                  <c:v>8.3890410958904109</c:v>
                </c:pt>
                <c:pt idx="1488">
                  <c:v>8.3945205479452056</c:v>
                </c:pt>
                <c:pt idx="1489">
                  <c:v>8.4082191780821915</c:v>
                </c:pt>
                <c:pt idx="1490">
                  <c:v>8.4136986301369863</c:v>
                </c:pt>
                <c:pt idx="1491">
                  <c:v>8.4164383561643827</c:v>
                </c:pt>
                <c:pt idx="1492">
                  <c:v>8.419178082191781</c:v>
                </c:pt>
                <c:pt idx="1493">
                  <c:v>8.4219178082191775</c:v>
                </c:pt>
                <c:pt idx="1494">
                  <c:v>8.4273972602739722</c:v>
                </c:pt>
                <c:pt idx="1495">
                  <c:v>8.4328767123287669</c:v>
                </c:pt>
                <c:pt idx="1496">
                  <c:v>8.4383561643835616</c:v>
                </c:pt>
                <c:pt idx="1497">
                  <c:v>8.4438356164383563</c:v>
                </c:pt>
                <c:pt idx="1498">
                  <c:v>8.4465753424657528</c:v>
                </c:pt>
                <c:pt idx="1499">
                  <c:v>8.4520547945205475</c:v>
                </c:pt>
                <c:pt idx="1500">
                  <c:v>8.4575342465753423</c:v>
                </c:pt>
                <c:pt idx="1501">
                  <c:v>8.4602739726027405</c:v>
                </c:pt>
                <c:pt idx="1502">
                  <c:v>8.463013698630137</c:v>
                </c:pt>
                <c:pt idx="1503">
                  <c:v>8.4657534246575334</c:v>
                </c:pt>
                <c:pt idx="1504">
                  <c:v>8.4904109589041088</c:v>
                </c:pt>
                <c:pt idx="1505">
                  <c:v>8.4958904109589035</c:v>
                </c:pt>
                <c:pt idx="1506">
                  <c:v>8.5013698630136982</c:v>
                </c:pt>
                <c:pt idx="1507">
                  <c:v>8.5041095890410965</c:v>
                </c:pt>
                <c:pt idx="1508">
                  <c:v>8.506849315068493</c:v>
                </c:pt>
                <c:pt idx="1509">
                  <c:v>8.5095890410958912</c:v>
                </c:pt>
                <c:pt idx="1510">
                  <c:v>8.5150684931506841</c:v>
                </c:pt>
                <c:pt idx="1511">
                  <c:v>8.5205479452054789</c:v>
                </c:pt>
                <c:pt idx="1512">
                  <c:v>8.5260273972602736</c:v>
                </c:pt>
                <c:pt idx="1513">
                  <c:v>8.5342465753424666</c:v>
                </c:pt>
                <c:pt idx="1514">
                  <c:v>8.536986301369863</c:v>
                </c:pt>
                <c:pt idx="1515">
                  <c:v>8.5397260273972595</c:v>
                </c:pt>
                <c:pt idx="1516">
                  <c:v>8.5452054794520542</c:v>
                </c:pt>
                <c:pt idx="1517">
                  <c:v>8.5479452054794525</c:v>
                </c:pt>
                <c:pt idx="1518">
                  <c:v>8.5506849315068489</c:v>
                </c:pt>
                <c:pt idx="1519">
                  <c:v>8.5534246575342472</c:v>
                </c:pt>
                <c:pt idx="1520">
                  <c:v>8.5589041095890419</c:v>
                </c:pt>
                <c:pt idx="1521">
                  <c:v>8.5643835616438349</c:v>
                </c:pt>
                <c:pt idx="1522">
                  <c:v>8.5698630136986296</c:v>
                </c:pt>
                <c:pt idx="1523">
                  <c:v>8.5726027397260278</c:v>
                </c:pt>
                <c:pt idx="1524">
                  <c:v>8.5835616438356173</c:v>
                </c:pt>
                <c:pt idx="1525">
                  <c:v>8.5890410958904102</c:v>
                </c:pt>
                <c:pt idx="1526">
                  <c:v>8.5917808219178085</c:v>
                </c:pt>
                <c:pt idx="1527">
                  <c:v>8.6082191780821926</c:v>
                </c:pt>
                <c:pt idx="1528">
                  <c:v>8.6136986301369856</c:v>
                </c:pt>
                <c:pt idx="1529">
                  <c:v>8.6164383561643838</c:v>
                </c:pt>
                <c:pt idx="1530">
                  <c:v>8.6191780821917803</c:v>
                </c:pt>
                <c:pt idx="1531">
                  <c:v>8.6219178082191785</c:v>
                </c:pt>
                <c:pt idx="1532">
                  <c:v>8.6273972602739732</c:v>
                </c:pt>
                <c:pt idx="1533">
                  <c:v>8.632876712328768</c:v>
                </c:pt>
                <c:pt idx="1534">
                  <c:v>8.6356164383561644</c:v>
                </c:pt>
                <c:pt idx="1535">
                  <c:v>8.6383561643835609</c:v>
                </c:pt>
                <c:pt idx="1536">
                  <c:v>8.6520547945205486</c:v>
                </c:pt>
                <c:pt idx="1537">
                  <c:v>8.6575342465753433</c:v>
                </c:pt>
                <c:pt idx="1538">
                  <c:v>8.6630136986301363</c:v>
                </c:pt>
                <c:pt idx="1539">
                  <c:v>8.6712328767123292</c:v>
                </c:pt>
                <c:pt idx="1540">
                  <c:v>8.6767123287671239</c:v>
                </c:pt>
                <c:pt idx="1541">
                  <c:v>8.6821917808219187</c:v>
                </c:pt>
                <c:pt idx="1542">
                  <c:v>8.6849315068493151</c:v>
                </c:pt>
                <c:pt idx="1543">
                  <c:v>8.6876712328767116</c:v>
                </c:pt>
                <c:pt idx="1544">
                  <c:v>8.6958904109589046</c:v>
                </c:pt>
                <c:pt idx="1545">
                  <c:v>8.7013698630136993</c:v>
                </c:pt>
                <c:pt idx="1546">
                  <c:v>8.7041095890410958</c:v>
                </c:pt>
                <c:pt idx="1547">
                  <c:v>8.706849315068494</c:v>
                </c:pt>
                <c:pt idx="1548">
                  <c:v>8.7205479452054799</c:v>
                </c:pt>
                <c:pt idx="1549">
                  <c:v>8.7232876712328764</c:v>
                </c:pt>
                <c:pt idx="1550">
                  <c:v>8.7260273972602747</c:v>
                </c:pt>
                <c:pt idx="1551">
                  <c:v>8.7315068493150694</c:v>
                </c:pt>
                <c:pt idx="1552">
                  <c:v>8.7397260273972606</c:v>
                </c:pt>
                <c:pt idx="1553">
                  <c:v>8.7452054794520553</c:v>
                </c:pt>
                <c:pt idx="1554">
                  <c:v>8.7479452054794518</c:v>
                </c:pt>
                <c:pt idx="1555">
                  <c:v>8.75068493150685</c:v>
                </c:pt>
                <c:pt idx="1556">
                  <c:v>8.7643835616438359</c:v>
                </c:pt>
                <c:pt idx="1557">
                  <c:v>8.7671232876712324</c:v>
                </c:pt>
                <c:pt idx="1558">
                  <c:v>8.7698630136986306</c:v>
                </c:pt>
                <c:pt idx="1559">
                  <c:v>8.7753424657534254</c:v>
                </c:pt>
                <c:pt idx="1560">
                  <c:v>8.7835616438356166</c:v>
                </c:pt>
                <c:pt idx="1561">
                  <c:v>8.7890410958904113</c:v>
                </c:pt>
                <c:pt idx="1562">
                  <c:v>8.7917808219178077</c:v>
                </c:pt>
                <c:pt idx="1563">
                  <c:v>8.794520547945206</c:v>
                </c:pt>
                <c:pt idx="1564">
                  <c:v>8.8082191780821919</c:v>
                </c:pt>
                <c:pt idx="1565">
                  <c:v>8.8109589041095884</c:v>
                </c:pt>
                <c:pt idx="1566">
                  <c:v>8.8136986301369866</c:v>
                </c:pt>
                <c:pt idx="1567">
                  <c:v>8.8191780821917813</c:v>
                </c:pt>
                <c:pt idx="1568">
                  <c:v>8.8328767123287673</c:v>
                </c:pt>
                <c:pt idx="1569">
                  <c:v>8.8356164383561637</c:v>
                </c:pt>
                <c:pt idx="1570">
                  <c:v>8.838356164383562</c:v>
                </c:pt>
                <c:pt idx="1571">
                  <c:v>8.8438356164383567</c:v>
                </c:pt>
                <c:pt idx="1572">
                  <c:v>8.8465753424657532</c:v>
                </c:pt>
                <c:pt idx="1573">
                  <c:v>8.8520547945205479</c:v>
                </c:pt>
                <c:pt idx="1574">
                  <c:v>8.8547945205479444</c:v>
                </c:pt>
                <c:pt idx="1575">
                  <c:v>8.8575342465753426</c:v>
                </c:pt>
                <c:pt idx="1576">
                  <c:v>8.8630136986301373</c:v>
                </c:pt>
                <c:pt idx="1577">
                  <c:v>8.8657534246575338</c:v>
                </c:pt>
                <c:pt idx="1578">
                  <c:v>8.8712328767123285</c:v>
                </c:pt>
                <c:pt idx="1579">
                  <c:v>8.8767123287671232</c:v>
                </c:pt>
                <c:pt idx="1580">
                  <c:v>8.8794520547945197</c:v>
                </c:pt>
                <c:pt idx="1581">
                  <c:v>8.882191780821918</c:v>
                </c:pt>
                <c:pt idx="1582">
                  <c:v>8.8849315068493144</c:v>
                </c:pt>
                <c:pt idx="1583">
                  <c:v>8.8876712328767127</c:v>
                </c:pt>
                <c:pt idx="1584">
                  <c:v>8.8904109589041092</c:v>
                </c:pt>
                <c:pt idx="1585">
                  <c:v>8.8958904109589039</c:v>
                </c:pt>
                <c:pt idx="1586">
                  <c:v>8.8986301369863021</c:v>
                </c:pt>
                <c:pt idx="1587">
                  <c:v>8.9013698630136986</c:v>
                </c:pt>
                <c:pt idx="1588">
                  <c:v>8.9041095890410951</c:v>
                </c:pt>
                <c:pt idx="1589">
                  <c:v>8.9068493150684933</c:v>
                </c:pt>
                <c:pt idx="1590">
                  <c:v>8.9095890410958898</c:v>
                </c:pt>
                <c:pt idx="1591">
                  <c:v>8.9205479452054792</c:v>
                </c:pt>
                <c:pt idx="1592">
                  <c:v>8.9232876712328775</c:v>
                </c:pt>
                <c:pt idx="1593">
                  <c:v>8.9260273972602739</c:v>
                </c:pt>
                <c:pt idx="1594">
                  <c:v>8.9342465753424651</c:v>
                </c:pt>
                <c:pt idx="1595">
                  <c:v>8.9397260273972599</c:v>
                </c:pt>
                <c:pt idx="1596">
                  <c:v>8.9452054794520546</c:v>
                </c:pt>
                <c:pt idx="1597">
                  <c:v>8.9479452054794528</c:v>
                </c:pt>
                <c:pt idx="1598">
                  <c:v>8.9506849315068493</c:v>
                </c:pt>
                <c:pt idx="1599">
                  <c:v>8.9534246575342458</c:v>
                </c:pt>
                <c:pt idx="1600">
                  <c:v>8.9589041095890405</c:v>
                </c:pt>
                <c:pt idx="1601">
                  <c:v>8.9643835616438352</c:v>
                </c:pt>
                <c:pt idx="1602">
                  <c:v>8.9698630136986299</c:v>
                </c:pt>
                <c:pt idx="1603">
                  <c:v>8.9726027397260282</c:v>
                </c:pt>
                <c:pt idx="1604">
                  <c:v>8.9780821917808211</c:v>
                </c:pt>
                <c:pt idx="1605">
                  <c:v>8.9835616438356158</c:v>
                </c:pt>
                <c:pt idx="1606">
                  <c:v>8.9863013698630141</c:v>
                </c:pt>
                <c:pt idx="1607">
                  <c:v>8.9890410958904106</c:v>
                </c:pt>
                <c:pt idx="1608">
                  <c:v>8.9917808219178088</c:v>
                </c:pt>
                <c:pt idx="1609">
                  <c:v>9.0109589041095894</c:v>
                </c:pt>
                <c:pt idx="1610">
                  <c:v>9.0136986301369859</c:v>
                </c:pt>
                <c:pt idx="1611">
                  <c:v>9.0164383561643842</c:v>
                </c:pt>
                <c:pt idx="1612">
                  <c:v>9.0191780821917806</c:v>
                </c:pt>
                <c:pt idx="1613">
                  <c:v>9.0219178082191789</c:v>
                </c:pt>
                <c:pt idx="1614">
                  <c:v>9.0273972602739718</c:v>
                </c:pt>
                <c:pt idx="1615">
                  <c:v>9.0301369863013701</c:v>
                </c:pt>
                <c:pt idx="1616">
                  <c:v>9.0328767123287665</c:v>
                </c:pt>
                <c:pt idx="1617">
                  <c:v>9.0356164383561648</c:v>
                </c:pt>
                <c:pt idx="1618">
                  <c:v>9.0383561643835613</c:v>
                </c:pt>
                <c:pt idx="1619">
                  <c:v>9.0465753424657542</c:v>
                </c:pt>
                <c:pt idx="1620">
                  <c:v>9.0520547945205472</c:v>
                </c:pt>
                <c:pt idx="1621">
                  <c:v>9.0547945205479454</c:v>
                </c:pt>
                <c:pt idx="1622">
                  <c:v>9.0575342465753419</c:v>
                </c:pt>
                <c:pt idx="1623">
                  <c:v>9.0602739726027401</c:v>
                </c:pt>
                <c:pt idx="1624">
                  <c:v>9.0630136986301366</c:v>
                </c:pt>
                <c:pt idx="1625">
                  <c:v>9.0657534246575349</c:v>
                </c:pt>
                <c:pt idx="1626">
                  <c:v>9.0684931506849313</c:v>
                </c:pt>
                <c:pt idx="1627">
                  <c:v>9.0739726027397261</c:v>
                </c:pt>
                <c:pt idx="1628">
                  <c:v>9.0767123287671225</c:v>
                </c:pt>
                <c:pt idx="1629">
                  <c:v>9.0794520547945208</c:v>
                </c:pt>
                <c:pt idx="1630">
                  <c:v>9.0904109589041102</c:v>
                </c:pt>
                <c:pt idx="1631">
                  <c:v>9.0931506849315067</c:v>
                </c:pt>
                <c:pt idx="1632">
                  <c:v>9.0986301369863014</c:v>
                </c:pt>
                <c:pt idx="1633">
                  <c:v>9.1342465753424662</c:v>
                </c:pt>
                <c:pt idx="1634">
                  <c:v>9.1424657534246574</c:v>
                </c:pt>
                <c:pt idx="1635">
                  <c:v>9.1452054794520556</c:v>
                </c:pt>
                <c:pt idx="1636">
                  <c:v>9.1589041095890416</c:v>
                </c:pt>
                <c:pt idx="1637">
                  <c:v>9.161643835616438</c:v>
                </c:pt>
                <c:pt idx="1638">
                  <c:v>9.1643835616438363</c:v>
                </c:pt>
                <c:pt idx="1639">
                  <c:v>9.1780821917808222</c:v>
                </c:pt>
                <c:pt idx="1640">
                  <c:v>9.1835616438356169</c:v>
                </c:pt>
                <c:pt idx="1641">
                  <c:v>9.1863013698630134</c:v>
                </c:pt>
                <c:pt idx="1642">
                  <c:v>9.1890410958904116</c:v>
                </c:pt>
                <c:pt idx="1643">
                  <c:v>9.2027397260273975</c:v>
                </c:pt>
                <c:pt idx="1644">
                  <c:v>9.205479452054794</c:v>
                </c:pt>
                <c:pt idx="1645">
                  <c:v>9.2082191780821923</c:v>
                </c:pt>
                <c:pt idx="1646">
                  <c:v>9.2109589041095887</c:v>
                </c:pt>
                <c:pt idx="1647">
                  <c:v>9.2164383561643834</c:v>
                </c:pt>
                <c:pt idx="1648">
                  <c:v>9.2219178082191782</c:v>
                </c:pt>
                <c:pt idx="1649">
                  <c:v>9.2273972602739729</c:v>
                </c:pt>
                <c:pt idx="1650">
                  <c:v>9.2301369863013694</c:v>
                </c:pt>
                <c:pt idx="1651">
                  <c:v>9.2328767123287676</c:v>
                </c:pt>
                <c:pt idx="1652">
                  <c:v>9.2356164383561641</c:v>
                </c:pt>
                <c:pt idx="1653">
                  <c:v>9.2410958904109588</c:v>
                </c:pt>
                <c:pt idx="1654">
                  <c:v>9.2520547945205482</c:v>
                </c:pt>
                <c:pt idx="1655">
                  <c:v>9.2657534246575342</c:v>
                </c:pt>
                <c:pt idx="1656">
                  <c:v>9.2767123287671236</c:v>
                </c:pt>
                <c:pt idx="1657">
                  <c:v>9.2904109589041095</c:v>
                </c:pt>
                <c:pt idx="1658">
                  <c:v>9.2958904109589042</c:v>
                </c:pt>
                <c:pt idx="1659">
                  <c:v>9.3150684931506849</c:v>
                </c:pt>
                <c:pt idx="1660">
                  <c:v>9.3178082191780813</c:v>
                </c:pt>
                <c:pt idx="1661">
                  <c:v>9.3205479452054796</c:v>
                </c:pt>
                <c:pt idx="1662">
                  <c:v>9.3369863013698637</c:v>
                </c:pt>
                <c:pt idx="1663">
                  <c:v>9.3397260273972602</c:v>
                </c:pt>
                <c:pt idx="1664">
                  <c:v>9.3452054794520549</c:v>
                </c:pt>
                <c:pt idx="1665">
                  <c:v>9.3479452054794514</c:v>
                </c:pt>
                <c:pt idx="1666">
                  <c:v>9.3534246575342461</c:v>
                </c:pt>
                <c:pt idx="1667">
                  <c:v>9.3589041095890408</c:v>
                </c:pt>
                <c:pt idx="1668">
                  <c:v>9.3616438356164391</c:v>
                </c:pt>
                <c:pt idx="1669">
                  <c:v>9.3643835616438356</c:v>
                </c:pt>
                <c:pt idx="1670">
                  <c:v>9.3726027397260268</c:v>
                </c:pt>
                <c:pt idx="1671">
                  <c:v>9.3780821917808215</c:v>
                </c:pt>
                <c:pt idx="1672">
                  <c:v>9.3808219178082197</c:v>
                </c:pt>
                <c:pt idx="1673">
                  <c:v>9.3863013698630144</c:v>
                </c:pt>
                <c:pt idx="1674">
                  <c:v>9.3917808219178074</c:v>
                </c:pt>
                <c:pt idx="1675">
                  <c:v>9.3972602739726021</c:v>
                </c:pt>
                <c:pt idx="1676">
                  <c:v>9.4027397260273968</c:v>
                </c:pt>
                <c:pt idx="1677">
                  <c:v>9.4301369863013704</c:v>
                </c:pt>
                <c:pt idx="1678">
                  <c:v>9.4356164383561651</c:v>
                </c:pt>
                <c:pt idx="1679">
                  <c:v>9.4410958904109581</c:v>
                </c:pt>
                <c:pt idx="1680">
                  <c:v>9.4465753424657528</c:v>
                </c:pt>
                <c:pt idx="1681">
                  <c:v>9.4493150684931511</c:v>
                </c:pt>
                <c:pt idx="1682">
                  <c:v>9.4520547945205475</c:v>
                </c:pt>
                <c:pt idx="1683">
                  <c:v>9.4547945205479458</c:v>
                </c:pt>
                <c:pt idx="1684">
                  <c:v>9.4575342465753423</c:v>
                </c:pt>
                <c:pt idx="1685">
                  <c:v>9.4602739726027405</c:v>
                </c:pt>
                <c:pt idx="1686">
                  <c:v>9.4657534246575334</c:v>
                </c:pt>
                <c:pt idx="1687">
                  <c:v>9.4684931506849317</c:v>
                </c:pt>
                <c:pt idx="1688">
                  <c:v>9.4712328767123282</c:v>
                </c:pt>
                <c:pt idx="1689">
                  <c:v>9.4739726027397264</c:v>
                </c:pt>
                <c:pt idx="1690">
                  <c:v>9.4794520547945211</c:v>
                </c:pt>
                <c:pt idx="1691">
                  <c:v>9.4849315068493159</c:v>
                </c:pt>
                <c:pt idx="1692">
                  <c:v>9.4904109589041088</c:v>
                </c:pt>
                <c:pt idx="1693">
                  <c:v>9.493150684931507</c:v>
                </c:pt>
                <c:pt idx="1694">
                  <c:v>9.4958904109589035</c:v>
                </c:pt>
                <c:pt idx="1695">
                  <c:v>9.4986301369863018</c:v>
                </c:pt>
                <c:pt idx="1696">
                  <c:v>9.5013698630136982</c:v>
                </c:pt>
                <c:pt idx="1697">
                  <c:v>9.5041095890410965</c:v>
                </c:pt>
                <c:pt idx="1698">
                  <c:v>9.5095890410958912</c:v>
                </c:pt>
                <c:pt idx="1699">
                  <c:v>9.5123287671232877</c:v>
                </c:pt>
                <c:pt idx="1700">
                  <c:v>9.5150684931506841</c:v>
                </c:pt>
                <c:pt idx="1701">
                  <c:v>9.5178082191780824</c:v>
                </c:pt>
                <c:pt idx="1702">
                  <c:v>9.5232876712328771</c:v>
                </c:pt>
                <c:pt idx="1703">
                  <c:v>9.5287671232876718</c:v>
                </c:pt>
                <c:pt idx="1704">
                  <c:v>9.5342465753424666</c:v>
                </c:pt>
                <c:pt idx="1705">
                  <c:v>9.536986301369863</c:v>
                </c:pt>
                <c:pt idx="1706">
                  <c:v>9.5479452054794525</c:v>
                </c:pt>
                <c:pt idx="1707">
                  <c:v>9.5534246575342472</c:v>
                </c:pt>
                <c:pt idx="1708">
                  <c:v>9.5726027397260278</c:v>
                </c:pt>
                <c:pt idx="1709">
                  <c:v>9.5780821917808225</c:v>
                </c:pt>
                <c:pt idx="1710">
                  <c:v>9.580821917808219</c:v>
                </c:pt>
                <c:pt idx="1711">
                  <c:v>9.5917808219178085</c:v>
                </c:pt>
                <c:pt idx="1712">
                  <c:v>9.5972602739726032</c:v>
                </c:pt>
                <c:pt idx="1713">
                  <c:v>9.6</c:v>
                </c:pt>
                <c:pt idx="1714">
                  <c:v>9.6027397260273979</c:v>
                </c:pt>
                <c:pt idx="1715">
                  <c:v>9.6054794520547944</c:v>
                </c:pt>
                <c:pt idx="1716">
                  <c:v>9.6164383561643838</c:v>
                </c:pt>
                <c:pt idx="1717">
                  <c:v>9.6219178082191785</c:v>
                </c:pt>
                <c:pt idx="1718">
                  <c:v>9.624657534246575</c:v>
                </c:pt>
                <c:pt idx="1719">
                  <c:v>9.6356164383561644</c:v>
                </c:pt>
                <c:pt idx="1720">
                  <c:v>9.6410958904109592</c:v>
                </c:pt>
                <c:pt idx="1721">
                  <c:v>9.6438356164383556</c:v>
                </c:pt>
                <c:pt idx="1722">
                  <c:v>9.6465753424657539</c:v>
                </c:pt>
                <c:pt idx="1723">
                  <c:v>9.6493150684931503</c:v>
                </c:pt>
                <c:pt idx="1724">
                  <c:v>9.6602739726027398</c:v>
                </c:pt>
                <c:pt idx="1725">
                  <c:v>9.668493150684931</c:v>
                </c:pt>
                <c:pt idx="1726">
                  <c:v>9.6767123287671239</c:v>
                </c:pt>
                <c:pt idx="1727">
                  <c:v>9.6794520547945204</c:v>
                </c:pt>
                <c:pt idx="1728">
                  <c:v>9.6876712328767116</c:v>
                </c:pt>
                <c:pt idx="1729">
                  <c:v>9.6904109589041099</c:v>
                </c:pt>
                <c:pt idx="1730">
                  <c:v>9.7041095890410958</c:v>
                </c:pt>
                <c:pt idx="1731">
                  <c:v>9.7095890410958905</c:v>
                </c:pt>
                <c:pt idx="1732">
                  <c:v>9.712328767123287</c:v>
                </c:pt>
                <c:pt idx="1733">
                  <c:v>9.7150684931506852</c:v>
                </c:pt>
                <c:pt idx="1734">
                  <c:v>9.7287671232876711</c:v>
                </c:pt>
                <c:pt idx="1735">
                  <c:v>9.7315068493150694</c:v>
                </c:pt>
                <c:pt idx="1736">
                  <c:v>9.7342465753424658</c:v>
                </c:pt>
                <c:pt idx="1737">
                  <c:v>9.7369863013698623</c:v>
                </c:pt>
                <c:pt idx="1738">
                  <c:v>9.7397260273972606</c:v>
                </c:pt>
                <c:pt idx="1739">
                  <c:v>9.742465753424657</c:v>
                </c:pt>
                <c:pt idx="1740">
                  <c:v>9.7479452054794518</c:v>
                </c:pt>
                <c:pt idx="1741">
                  <c:v>9.7534246575342465</c:v>
                </c:pt>
                <c:pt idx="1742">
                  <c:v>9.7561643835616429</c:v>
                </c:pt>
                <c:pt idx="1743">
                  <c:v>9.7589041095890412</c:v>
                </c:pt>
                <c:pt idx="1744">
                  <c:v>9.7671232876712324</c:v>
                </c:pt>
                <c:pt idx="1745">
                  <c:v>9.7698630136986306</c:v>
                </c:pt>
                <c:pt idx="1746">
                  <c:v>9.7726027397260271</c:v>
                </c:pt>
                <c:pt idx="1747">
                  <c:v>9.7753424657534254</c:v>
                </c:pt>
                <c:pt idx="1748">
                  <c:v>9.7780821917808218</c:v>
                </c:pt>
                <c:pt idx="1749">
                  <c:v>9.7808219178082183</c:v>
                </c:pt>
                <c:pt idx="1750">
                  <c:v>9.7835616438356166</c:v>
                </c:pt>
                <c:pt idx="1751">
                  <c:v>9.786301369863013</c:v>
                </c:pt>
                <c:pt idx="1752">
                  <c:v>9.7890410958904113</c:v>
                </c:pt>
                <c:pt idx="1753">
                  <c:v>9.7917808219178077</c:v>
                </c:pt>
                <c:pt idx="1754">
                  <c:v>9.8109589041095884</c:v>
                </c:pt>
                <c:pt idx="1755">
                  <c:v>9.8164383561643831</c:v>
                </c:pt>
                <c:pt idx="1756">
                  <c:v>9.8191780821917813</c:v>
                </c:pt>
                <c:pt idx="1757">
                  <c:v>9.8219178082191778</c:v>
                </c:pt>
                <c:pt idx="1758">
                  <c:v>9.8246575342465761</c:v>
                </c:pt>
                <c:pt idx="1759">
                  <c:v>9.8273972602739725</c:v>
                </c:pt>
                <c:pt idx="1760">
                  <c:v>9.8328767123287673</c:v>
                </c:pt>
                <c:pt idx="1761">
                  <c:v>9.8438356164383567</c:v>
                </c:pt>
                <c:pt idx="1762">
                  <c:v>9.8520547945205479</c:v>
                </c:pt>
                <c:pt idx="1763">
                  <c:v>9.8547945205479444</c:v>
                </c:pt>
                <c:pt idx="1764">
                  <c:v>9.8602739726027391</c:v>
                </c:pt>
                <c:pt idx="1765">
                  <c:v>9.8630136986301373</c:v>
                </c:pt>
                <c:pt idx="1766">
                  <c:v>9.8657534246575338</c:v>
                </c:pt>
                <c:pt idx="1767">
                  <c:v>9.868493150684932</c:v>
                </c:pt>
                <c:pt idx="1768">
                  <c:v>9.8849315068493144</c:v>
                </c:pt>
                <c:pt idx="1769">
                  <c:v>9.8876712328767127</c:v>
                </c:pt>
                <c:pt idx="1770">
                  <c:v>9.8904109589041092</c:v>
                </c:pt>
                <c:pt idx="1771">
                  <c:v>9.8931506849315074</c:v>
                </c:pt>
                <c:pt idx="1772">
                  <c:v>9.8986301369863021</c:v>
                </c:pt>
                <c:pt idx="1773">
                  <c:v>9.9013698630136986</c:v>
                </c:pt>
                <c:pt idx="1774">
                  <c:v>9.9068493150684933</c:v>
                </c:pt>
                <c:pt idx="1775">
                  <c:v>9.9095890410958898</c:v>
                </c:pt>
                <c:pt idx="1776">
                  <c:v>9.912328767123288</c:v>
                </c:pt>
                <c:pt idx="1777">
                  <c:v>9.9150684931506845</c:v>
                </c:pt>
                <c:pt idx="1778">
                  <c:v>9.9260273972602739</c:v>
                </c:pt>
                <c:pt idx="1779">
                  <c:v>9.9397260273972599</c:v>
                </c:pt>
                <c:pt idx="1780">
                  <c:v>9.9424657534246581</c:v>
                </c:pt>
                <c:pt idx="1781">
                  <c:v>9.9479452054794528</c:v>
                </c:pt>
                <c:pt idx="1782">
                  <c:v>9.9506849315068493</c:v>
                </c:pt>
                <c:pt idx="1783">
                  <c:v>9.9534246575342458</c:v>
                </c:pt>
                <c:pt idx="1784">
                  <c:v>9.956164383561644</c:v>
                </c:pt>
                <c:pt idx="1785">
                  <c:v>9.9589041095890405</c:v>
                </c:pt>
                <c:pt idx="1786">
                  <c:v>9.9698630136986299</c:v>
                </c:pt>
                <c:pt idx="1787">
                  <c:v>9.9726027397260282</c:v>
                </c:pt>
                <c:pt idx="1788">
                  <c:v>9.9753424657534246</c:v>
                </c:pt>
                <c:pt idx="1789">
                  <c:v>9.9808219178082194</c:v>
                </c:pt>
                <c:pt idx="1790">
                  <c:v>9.9835616438356158</c:v>
                </c:pt>
                <c:pt idx="1791">
                  <c:v>9.9917808219178088</c:v>
                </c:pt>
                <c:pt idx="1792">
                  <c:v>10</c:v>
                </c:pt>
                <c:pt idx="1793">
                  <c:v>10.010958904109589</c:v>
                </c:pt>
                <c:pt idx="1794">
                  <c:v>10.019178082191781</c:v>
                </c:pt>
                <c:pt idx="1795">
                  <c:v>10.021917808219179</c:v>
                </c:pt>
                <c:pt idx="1796">
                  <c:v>10.024657534246575</c:v>
                </c:pt>
                <c:pt idx="1797">
                  <c:v>10.038356164383561</c:v>
                </c:pt>
                <c:pt idx="1798">
                  <c:v>10.04109589041096</c:v>
                </c:pt>
                <c:pt idx="1799">
                  <c:v>10.043835616438356</c:v>
                </c:pt>
                <c:pt idx="1800">
                  <c:v>10.046575342465754</c:v>
                </c:pt>
                <c:pt idx="1801">
                  <c:v>10.054794520547945</c:v>
                </c:pt>
                <c:pt idx="1802">
                  <c:v>10.06027397260274</c:v>
                </c:pt>
                <c:pt idx="1803">
                  <c:v>10.063013698630137</c:v>
                </c:pt>
                <c:pt idx="1804">
                  <c:v>10.065753424657535</c:v>
                </c:pt>
                <c:pt idx="1805">
                  <c:v>10.068493150684931</c:v>
                </c:pt>
                <c:pt idx="1806">
                  <c:v>10.087671232876712</c:v>
                </c:pt>
                <c:pt idx="1807">
                  <c:v>10.09041095890411</c:v>
                </c:pt>
                <c:pt idx="1808">
                  <c:v>10.104109589041096</c:v>
                </c:pt>
                <c:pt idx="1809">
                  <c:v>10.109589041095891</c:v>
                </c:pt>
                <c:pt idx="1810">
                  <c:v>10.112328767123287</c:v>
                </c:pt>
                <c:pt idx="1811">
                  <c:v>10.123287671232877</c:v>
                </c:pt>
                <c:pt idx="1812">
                  <c:v>10.134246575342466</c:v>
                </c:pt>
                <c:pt idx="1813">
                  <c:v>10.136986301369863</c:v>
                </c:pt>
                <c:pt idx="1814">
                  <c:v>10.139726027397261</c:v>
                </c:pt>
                <c:pt idx="1815">
                  <c:v>10.142465753424657</c:v>
                </c:pt>
                <c:pt idx="1816">
                  <c:v>10.153424657534247</c:v>
                </c:pt>
                <c:pt idx="1817">
                  <c:v>10.167123287671233</c:v>
                </c:pt>
                <c:pt idx="1818">
                  <c:v>10.172602739726027</c:v>
                </c:pt>
                <c:pt idx="1819">
                  <c:v>10.175342465753424</c:v>
                </c:pt>
                <c:pt idx="1820">
                  <c:v>10.178082191780822</c:v>
                </c:pt>
                <c:pt idx="1821">
                  <c:v>10.180821917808219</c:v>
                </c:pt>
                <c:pt idx="1822">
                  <c:v>10.186301369863013</c:v>
                </c:pt>
                <c:pt idx="1823">
                  <c:v>10.191780821917808</c:v>
                </c:pt>
                <c:pt idx="1824">
                  <c:v>10.194520547945206</c:v>
                </c:pt>
                <c:pt idx="1825">
                  <c:v>10.197260273972603</c:v>
                </c:pt>
                <c:pt idx="1826">
                  <c:v>10.199999999999999</c:v>
                </c:pt>
                <c:pt idx="1827">
                  <c:v>10.216438356164383</c:v>
                </c:pt>
                <c:pt idx="1828">
                  <c:v>10.221917808219178</c:v>
                </c:pt>
                <c:pt idx="1829">
                  <c:v>10.230136986301369</c:v>
                </c:pt>
                <c:pt idx="1830">
                  <c:v>10.235616438356164</c:v>
                </c:pt>
                <c:pt idx="1831">
                  <c:v>10.241095890410959</c:v>
                </c:pt>
                <c:pt idx="1832">
                  <c:v>10.243835616438357</c:v>
                </c:pt>
                <c:pt idx="1833">
                  <c:v>10.254794520547945</c:v>
                </c:pt>
                <c:pt idx="1834">
                  <c:v>10.260273972602739</c:v>
                </c:pt>
                <c:pt idx="1835">
                  <c:v>10.265753424657534</c:v>
                </c:pt>
                <c:pt idx="1836">
                  <c:v>10.268493150684931</c:v>
                </c:pt>
                <c:pt idx="1837">
                  <c:v>10.282191780821918</c:v>
                </c:pt>
                <c:pt idx="1838">
                  <c:v>10.284931506849315</c:v>
                </c:pt>
                <c:pt idx="1839">
                  <c:v>10.287671232876713</c:v>
                </c:pt>
                <c:pt idx="1840">
                  <c:v>10.29041095890411</c:v>
                </c:pt>
                <c:pt idx="1841">
                  <c:v>10.293150684931506</c:v>
                </c:pt>
                <c:pt idx="1842">
                  <c:v>10.298630136986301</c:v>
                </c:pt>
                <c:pt idx="1843">
                  <c:v>10.301369863013699</c:v>
                </c:pt>
                <c:pt idx="1844">
                  <c:v>10.304109589041095</c:v>
                </c:pt>
                <c:pt idx="1845">
                  <c:v>10.306849315068494</c:v>
                </c:pt>
                <c:pt idx="1846">
                  <c:v>10.317808219178081</c:v>
                </c:pt>
                <c:pt idx="1847">
                  <c:v>10.323287671232876</c:v>
                </c:pt>
                <c:pt idx="1848">
                  <c:v>10.326027397260274</c:v>
                </c:pt>
                <c:pt idx="1849">
                  <c:v>10.328767123287671</c:v>
                </c:pt>
                <c:pt idx="1850">
                  <c:v>10.331506849315069</c:v>
                </c:pt>
                <c:pt idx="1851">
                  <c:v>10.345205479452055</c:v>
                </c:pt>
                <c:pt idx="1852">
                  <c:v>10.347945205479451</c:v>
                </c:pt>
                <c:pt idx="1853">
                  <c:v>10.35068493150685</c:v>
                </c:pt>
                <c:pt idx="1854">
                  <c:v>10.353424657534246</c:v>
                </c:pt>
                <c:pt idx="1855">
                  <c:v>10.367123287671232</c:v>
                </c:pt>
                <c:pt idx="1856">
                  <c:v>10.375342465753425</c:v>
                </c:pt>
                <c:pt idx="1857">
                  <c:v>10.38082191780822</c:v>
                </c:pt>
                <c:pt idx="1858">
                  <c:v>10.386301369863014</c:v>
                </c:pt>
                <c:pt idx="1859">
                  <c:v>10.405479452054795</c:v>
                </c:pt>
                <c:pt idx="1860">
                  <c:v>10.41095890410959</c:v>
                </c:pt>
                <c:pt idx="1861">
                  <c:v>10.416438356164383</c:v>
                </c:pt>
                <c:pt idx="1862">
                  <c:v>10.43013698630137</c:v>
                </c:pt>
                <c:pt idx="1863">
                  <c:v>10.435616438356165</c:v>
                </c:pt>
                <c:pt idx="1864">
                  <c:v>10.438356164383562</c:v>
                </c:pt>
                <c:pt idx="1865">
                  <c:v>10.443835616438356</c:v>
                </c:pt>
                <c:pt idx="1866">
                  <c:v>10.449315068493151</c:v>
                </c:pt>
                <c:pt idx="1867">
                  <c:v>10.454794520547946</c:v>
                </c:pt>
                <c:pt idx="1868">
                  <c:v>10.457534246575342</c:v>
                </c:pt>
                <c:pt idx="1869">
                  <c:v>10.46027397260274</c:v>
                </c:pt>
                <c:pt idx="1870">
                  <c:v>10.463013698630137</c:v>
                </c:pt>
                <c:pt idx="1871">
                  <c:v>10.468493150684932</c:v>
                </c:pt>
                <c:pt idx="1872">
                  <c:v>10.473972602739726</c:v>
                </c:pt>
                <c:pt idx="1873">
                  <c:v>10.476712328767123</c:v>
                </c:pt>
                <c:pt idx="1874">
                  <c:v>10.479452054794521</c:v>
                </c:pt>
                <c:pt idx="1875">
                  <c:v>10.482191780821918</c:v>
                </c:pt>
                <c:pt idx="1876">
                  <c:v>10.487671232876712</c:v>
                </c:pt>
                <c:pt idx="1877">
                  <c:v>10.493150684931507</c:v>
                </c:pt>
                <c:pt idx="1878">
                  <c:v>10.501369863013698</c:v>
                </c:pt>
                <c:pt idx="1879">
                  <c:v>10.506849315068493</c:v>
                </c:pt>
                <c:pt idx="1880">
                  <c:v>10.512328767123288</c:v>
                </c:pt>
                <c:pt idx="1881">
                  <c:v>10.517808219178082</c:v>
                </c:pt>
                <c:pt idx="1882">
                  <c:v>10.520547945205479</c:v>
                </c:pt>
                <c:pt idx="1883">
                  <c:v>10.523287671232877</c:v>
                </c:pt>
                <c:pt idx="1884">
                  <c:v>10.526027397260274</c:v>
                </c:pt>
                <c:pt idx="1885">
                  <c:v>10.531506849315068</c:v>
                </c:pt>
                <c:pt idx="1886">
                  <c:v>10.536986301369863</c:v>
                </c:pt>
                <c:pt idx="1887">
                  <c:v>10.542465753424658</c:v>
                </c:pt>
                <c:pt idx="1888">
                  <c:v>10.556164383561644</c:v>
                </c:pt>
                <c:pt idx="1889">
                  <c:v>10.561643835616438</c:v>
                </c:pt>
                <c:pt idx="1890">
                  <c:v>10.567123287671233</c:v>
                </c:pt>
                <c:pt idx="1891">
                  <c:v>10.580821917808219</c:v>
                </c:pt>
                <c:pt idx="1892">
                  <c:v>10.586301369863014</c:v>
                </c:pt>
                <c:pt idx="1893">
                  <c:v>10.58904109589041</c:v>
                </c:pt>
                <c:pt idx="1894">
                  <c:v>10.591780821917808</c:v>
                </c:pt>
                <c:pt idx="1895">
                  <c:v>10.597260273972603</c:v>
                </c:pt>
                <c:pt idx="1896">
                  <c:v>10.6</c:v>
                </c:pt>
                <c:pt idx="1897">
                  <c:v>10.605479452054794</c:v>
                </c:pt>
                <c:pt idx="1898">
                  <c:v>10.608219178082193</c:v>
                </c:pt>
                <c:pt idx="1899">
                  <c:v>10.610958904109589</c:v>
                </c:pt>
                <c:pt idx="1900">
                  <c:v>10.613698630136986</c:v>
                </c:pt>
                <c:pt idx="1901">
                  <c:v>10.624657534246575</c:v>
                </c:pt>
                <c:pt idx="1902">
                  <c:v>10.63013698630137</c:v>
                </c:pt>
                <c:pt idx="1903">
                  <c:v>10.643835616438356</c:v>
                </c:pt>
                <c:pt idx="1904">
                  <c:v>10.64931506849315</c:v>
                </c:pt>
                <c:pt idx="1905">
                  <c:v>10.652054794520549</c:v>
                </c:pt>
                <c:pt idx="1906">
                  <c:v>10.654794520547945</c:v>
                </c:pt>
                <c:pt idx="1907">
                  <c:v>10.668493150684931</c:v>
                </c:pt>
                <c:pt idx="1908">
                  <c:v>10.673972602739726</c:v>
                </c:pt>
                <c:pt idx="1909">
                  <c:v>10.676712328767124</c:v>
                </c:pt>
                <c:pt idx="1910">
                  <c:v>10.67945205479452</c:v>
                </c:pt>
                <c:pt idx="1911">
                  <c:v>10.687671232876712</c:v>
                </c:pt>
                <c:pt idx="1912">
                  <c:v>10.693150684931506</c:v>
                </c:pt>
                <c:pt idx="1913">
                  <c:v>10.695890410958905</c:v>
                </c:pt>
                <c:pt idx="1914">
                  <c:v>10.698630136986301</c:v>
                </c:pt>
                <c:pt idx="1915">
                  <c:v>10.701369863013699</c:v>
                </c:pt>
                <c:pt idx="1916">
                  <c:v>10.704109589041096</c:v>
                </c:pt>
                <c:pt idx="1917">
                  <c:v>10.706849315068494</c:v>
                </c:pt>
                <c:pt idx="1918">
                  <c:v>10.712328767123287</c:v>
                </c:pt>
                <c:pt idx="1919">
                  <c:v>10.715068493150685</c:v>
                </c:pt>
                <c:pt idx="1920">
                  <c:v>10.717808219178082</c:v>
                </c:pt>
                <c:pt idx="1921">
                  <c:v>10.723287671232876</c:v>
                </c:pt>
                <c:pt idx="1922">
                  <c:v>10.728767123287671</c:v>
                </c:pt>
                <c:pt idx="1923">
                  <c:v>10.731506849315069</c:v>
                </c:pt>
                <c:pt idx="1924">
                  <c:v>10.736986301369862</c:v>
                </c:pt>
                <c:pt idx="1925">
                  <c:v>10.739726027397261</c:v>
                </c:pt>
                <c:pt idx="1926">
                  <c:v>10.742465753424657</c:v>
                </c:pt>
                <c:pt idx="1927">
                  <c:v>10.745205479452055</c:v>
                </c:pt>
                <c:pt idx="1928">
                  <c:v>10.747945205479452</c:v>
                </c:pt>
                <c:pt idx="1929">
                  <c:v>10.75068493150685</c:v>
                </c:pt>
                <c:pt idx="1930">
                  <c:v>10.753424657534246</c:v>
                </c:pt>
                <c:pt idx="1931">
                  <c:v>10.756164383561643</c:v>
                </c:pt>
                <c:pt idx="1932">
                  <c:v>10.761643835616438</c:v>
                </c:pt>
                <c:pt idx="1933">
                  <c:v>10.764383561643836</c:v>
                </c:pt>
                <c:pt idx="1934">
                  <c:v>10.775342465753425</c:v>
                </c:pt>
                <c:pt idx="1935">
                  <c:v>10.780821917808218</c:v>
                </c:pt>
                <c:pt idx="1936">
                  <c:v>10.783561643835617</c:v>
                </c:pt>
                <c:pt idx="1937">
                  <c:v>10.786301369863013</c:v>
                </c:pt>
                <c:pt idx="1938">
                  <c:v>10.789041095890411</c:v>
                </c:pt>
                <c:pt idx="1939">
                  <c:v>10.8</c:v>
                </c:pt>
                <c:pt idx="1940">
                  <c:v>10.805479452054794</c:v>
                </c:pt>
                <c:pt idx="1941">
                  <c:v>10.808219178082192</c:v>
                </c:pt>
                <c:pt idx="1942">
                  <c:v>10.810958904109588</c:v>
                </c:pt>
                <c:pt idx="1943">
                  <c:v>10.824657534246576</c:v>
                </c:pt>
                <c:pt idx="1944">
                  <c:v>10.827397260273973</c:v>
                </c:pt>
                <c:pt idx="1945">
                  <c:v>10.849315068493151</c:v>
                </c:pt>
                <c:pt idx="1946">
                  <c:v>10.852054794520548</c:v>
                </c:pt>
                <c:pt idx="1947">
                  <c:v>10.854794520547944</c:v>
                </c:pt>
                <c:pt idx="1948">
                  <c:v>10.868493150684932</c:v>
                </c:pt>
                <c:pt idx="1949">
                  <c:v>10.871232876712329</c:v>
                </c:pt>
                <c:pt idx="1950">
                  <c:v>10.873972602739727</c:v>
                </c:pt>
                <c:pt idx="1951">
                  <c:v>10.87945205479452</c:v>
                </c:pt>
                <c:pt idx="1952">
                  <c:v>10.882191780821918</c:v>
                </c:pt>
                <c:pt idx="1953">
                  <c:v>10.887671232876713</c:v>
                </c:pt>
                <c:pt idx="1954">
                  <c:v>10.92876712328767</c:v>
                </c:pt>
                <c:pt idx="1955">
                  <c:v>10.931506849315069</c:v>
                </c:pt>
                <c:pt idx="1956">
                  <c:v>10.945205479452055</c:v>
                </c:pt>
                <c:pt idx="1957">
                  <c:v>10.956164383561644</c:v>
                </c:pt>
                <c:pt idx="1958">
                  <c:v>10.95890410958904</c:v>
                </c:pt>
                <c:pt idx="1959">
                  <c:v>10.980821917808219</c:v>
                </c:pt>
                <c:pt idx="1960">
                  <c:v>10.983561643835616</c:v>
                </c:pt>
                <c:pt idx="1961">
                  <c:v>10.994520547945205</c:v>
                </c:pt>
                <c:pt idx="1962">
                  <c:v>11</c:v>
                </c:pt>
                <c:pt idx="1963">
                  <c:v>11.002739726027396</c:v>
                </c:pt>
                <c:pt idx="1964">
                  <c:v>11.005479452054795</c:v>
                </c:pt>
                <c:pt idx="1965">
                  <c:v>11.008219178082191</c:v>
                </c:pt>
                <c:pt idx="1966">
                  <c:v>11.010958904109589</c:v>
                </c:pt>
                <c:pt idx="1967">
                  <c:v>11.013698630136986</c:v>
                </c:pt>
                <c:pt idx="1968">
                  <c:v>11.019178082191781</c:v>
                </c:pt>
                <c:pt idx="1969">
                  <c:v>11.024657534246575</c:v>
                </c:pt>
                <c:pt idx="1970">
                  <c:v>11.027397260273972</c:v>
                </c:pt>
                <c:pt idx="1971">
                  <c:v>11.038356164383561</c:v>
                </c:pt>
                <c:pt idx="1972">
                  <c:v>11.043835616438356</c:v>
                </c:pt>
                <c:pt idx="1973">
                  <c:v>11.046575342465754</c:v>
                </c:pt>
                <c:pt idx="1974">
                  <c:v>11.049315068493151</c:v>
                </c:pt>
                <c:pt idx="1975">
                  <c:v>11.052054794520547</c:v>
                </c:pt>
                <c:pt idx="1976">
                  <c:v>11.054794520547945</c:v>
                </c:pt>
                <c:pt idx="1977">
                  <c:v>11.057534246575342</c:v>
                </c:pt>
                <c:pt idx="1978">
                  <c:v>11.07123287671233</c:v>
                </c:pt>
                <c:pt idx="1979">
                  <c:v>11.073972602739726</c:v>
                </c:pt>
                <c:pt idx="1980">
                  <c:v>11.076712328767123</c:v>
                </c:pt>
                <c:pt idx="1981">
                  <c:v>11.087671232876712</c:v>
                </c:pt>
                <c:pt idx="1982">
                  <c:v>11.093150684931507</c:v>
                </c:pt>
                <c:pt idx="1983">
                  <c:v>11.101369863013698</c:v>
                </c:pt>
                <c:pt idx="1984">
                  <c:v>11.106849315068493</c:v>
                </c:pt>
                <c:pt idx="1985">
                  <c:v>11.112328767123287</c:v>
                </c:pt>
                <c:pt idx="1986">
                  <c:v>11.115068493150686</c:v>
                </c:pt>
                <c:pt idx="1987">
                  <c:v>11.117808219178082</c:v>
                </c:pt>
                <c:pt idx="1988">
                  <c:v>11.12054794520548</c:v>
                </c:pt>
                <c:pt idx="1989">
                  <c:v>11.123287671232877</c:v>
                </c:pt>
                <c:pt idx="1990">
                  <c:v>11.131506849315068</c:v>
                </c:pt>
                <c:pt idx="1991">
                  <c:v>11.134246575342466</c:v>
                </c:pt>
                <c:pt idx="1992">
                  <c:v>11.136986301369863</c:v>
                </c:pt>
                <c:pt idx="1993">
                  <c:v>11.139726027397261</c:v>
                </c:pt>
                <c:pt idx="1994">
                  <c:v>11.145205479452056</c:v>
                </c:pt>
                <c:pt idx="1995">
                  <c:v>11.156164383561643</c:v>
                </c:pt>
                <c:pt idx="1996">
                  <c:v>11.158904109589042</c:v>
                </c:pt>
                <c:pt idx="1997">
                  <c:v>11.161643835616438</c:v>
                </c:pt>
                <c:pt idx="1998">
                  <c:v>11.164383561643836</c:v>
                </c:pt>
                <c:pt idx="1999">
                  <c:v>11.175342465753424</c:v>
                </c:pt>
                <c:pt idx="2000">
                  <c:v>11.180821917808219</c:v>
                </c:pt>
                <c:pt idx="2001">
                  <c:v>11.189041095890412</c:v>
                </c:pt>
                <c:pt idx="2002">
                  <c:v>11.194520547945206</c:v>
                </c:pt>
                <c:pt idx="2003">
                  <c:v>11.2</c:v>
                </c:pt>
                <c:pt idx="2004">
                  <c:v>11.202739726027398</c:v>
                </c:pt>
                <c:pt idx="2005">
                  <c:v>11.205479452054794</c:v>
                </c:pt>
                <c:pt idx="2006">
                  <c:v>11.219178082191782</c:v>
                </c:pt>
                <c:pt idx="2007">
                  <c:v>11.221917808219178</c:v>
                </c:pt>
                <c:pt idx="2008">
                  <c:v>11.224657534246575</c:v>
                </c:pt>
                <c:pt idx="2009">
                  <c:v>11.227397260273973</c:v>
                </c:pt>
                <c:pt idx="2010">
                  <c:v>11.230136986301369</c:v>
                </c:pt>
                <c:pt idx="2011">
                  <c:v>11.238356164383562</c:v>
                </c:pt>
                <c:pt idx="2012">
                  <c:v>11.243835616438357</c:v>
                </c:pt>
                <c:pt idx="2013">
                  <c:v>11.257534246575343</c:v>
                </c:pt>
                <c:pt idx="2014">
                  <c:v>11.263013698630138</c:v>
                </c:pt>
                <c:pt idx="2015">
                  <c:v>11.265753424657534</c:v>
                </c:pt>
                <c:pt idx="2016">
                  <c:v>11.268493150684931</c:v>
                </c:pt>
                <c:pt idx="2017">
                  <c:v>11.273972602739725</c:v>
                </c:pt>
                <c:pt idx="2018">
                  <c:v>11.276712328767124</c:v>
                </c:pt>
                <c:pt idx="2019">
                  <c:v>11.284931506849315</c:v>
                </c:pt>
                <c:pt idx="2020">
                  <c:v>11.287671232876713</c:v>
                </c:pt>
                <c:pt idx="2021">
                  <c:v>11.295890410958904</c:v>
                </c:pt>
                <c:pt idx="2022">
                  <c:v>11.298630136986301</c:v>
                </c:pt>
                <c:pt idx="2023">
                  <c:v>11.301369863013699</c:v>
                </c:pt>
                <c:pt idx="2024">
                  <c:v>11.306849315068494</c:v>
                </c:pt>
                <c:pt idx="2025">
                  <c:v>11.312328767123288</c:v>
                </c:pt>
                <c:pt idx="2026">
                  <c:v>11.317808219178081</c:v>
                </c:pt>
                <c:pt idx="2027">
                  <c:v>11.326027397260274</c:v>
                </c:pt>
                <c:pt idx="2028">
                  <c:v>11.331506849315069</c:v>
                </c:pt>
                <c:pt idx="2029">
                  <c:v>11.334246575342465</c:v>
                </c:pt>
                <c:pt idx="2030">
                  <c:v>11.336986301369864</c:v>
                </c:pt>
                <c:pt idx="2031">
                  <c:v>11.33972602739726</c:v>
                </c:pt>
                <c:pt idx="2032">
                  <c:v>11.353424657534246</c:v>
                </c:pt>
                <c:pt idx="2033">
                  <c:v>11.356164383561644</c:v>
                </c:pt>
                <c:pt idx="2034">
                  <c:v>11.358904109589041</c:v>
                </c:pt>
                <c:pt idx="2035">
                  <c:v>11.361643835616439</c:v>
                </c:pt>
                <c:pt idx="2036">
                  <c:v>11.364383561643836</c:v>
                </c:pt>
                <c:pt idx="2037">
                  <c:v>11.36986301369863</c:v>
                </c:pt>
                <c:pt idx="2038">
                  <c:v>11.378082191780821</c:v>
                </c:pt>
                <c:pt idx="2039">
                  <c:v>11.38082191780822</c:v>
                </c:pt>
                <c:pt idx="2040">
                  <c:v>11.389041095890411</c:v>
                </c:pt>
                <c:pt idx="2041">
                  <c:v>11.394520547945206</c:v>
                </c:pt>
                <c:pt idx="2042">
                  <c:v>11.397260273972602</c:v>
                </c:pt>
                <c:pt idx="2043">
                  <c:v>11.4</c:v>
                </c:pt>
                <c:pt idx="2044">
                  <c:v>11.402739726027397</c:v>
                </c:pt>
                <c:pt idx="2045">
                  <c:v>11.405479452054795</c:v>
                </c:pt>
                <c:pt idx="2046">
                  <c:v>11.408219178082192</c:v>
                </c:pt>
                <c:pt idx="2047">
                  <c:v>11.413698630136986</c:v>
                </c:pt>
                <c:pt idx="2048">
                  <c:v>11.419178082191781</c:v>
                </c:pt>
                <c:pt idx="2049">
                  <c:v>11.421917808219177</c:v>
                </c:pt>
                <c:pt idx="2050">
                  <c:v>11.424657534246576</c:v>
                </c:pt>
                <c:pt idx="2051">
                  <c:v>11.432876712328767</c:v>
                </c:pt>
                <c:pt idx="2052">
                  <c:v>11.438356164383562</c:v>
                </c:pt>
                <c:pt idx="2053">
                  <c:v>11.441095890410958</c:v>
                </c:pt>
                <c:pt idx="2054">
                  <c:v>11.443835616438356</c:v>
                </c:pt>
                <c:pt idx="2055">
                  <c:v>11.446575342465753</c:v>
                </c:pt>
                <c:pt idx="2056">
                  <c:v>11.449315068493151</c:v>
                </c:pt>
                <c:pt idx="2057">
                  <c:v>11.452054794520548</c:v>
                </c:pt>
                <c:pt idx="2058">
                  <c:v>11.457534246575342</c:v>
                </c:pt>
                <c:pt idx="2059">
                  <c:v>11.463013698630137</c:v>
                </c:pt>
                <c:pt idx="2060">
                  <c:v>11.465753424657533</c:v>
                </c:pt>
                <c:pt idx="2061">
                  <c:v>11.468493150684932</c:v>
                </c:pt>
                <c:pt idx="2062">
                  <c:v>11.471232876712328</c:v>
                </c:pt>
                <c:pt idx="2063">
                  <c:v>11.476712328767123</c:v>
                </c:pt>
                <c:pt idx="2064">
                  <c:v>11.482191780821918</c:v>
                </c:pt>
                <c:pt idx="2065">
                  <c:v>11.484931506849316</c:v>
                </c:pt>
                <c:pt idx="2066">
                  <c:v>11.490410958904109</c:v>
                </c:pt>
                <c:pt idx="2067">
                  <c:v>11.495890410958904</c:v>
                </c:pt>
                <c:pt idx="2068">
                  <c:v>11.501369863013698</c:v>
                </c:pt>
                <c:pt idx="2069">
                  <c:v>11.506849315068493</c:v>
                </c:pt>
                <c:pt idx="2070">
                  <c:v>11.509589041095891</c:v>
                </c:pt>
                <c:pt idx="2071">
                  <c:v>11.515068493150684</c:v>
                </c:pt>
                <c:pt idx="2072">
                  <c:v>11.520547945205479</c:v>
                </c:pt>
                <c:pt idx="2073">
                  <c:v>11.526027397260274</c:v>
                </c:pt>
                <c:pt idx="2074">
                  <c:v>11.528767123287672</c:v>
                </c:pt>
                <c:pt idx="2075">
                  <c:v>11.531506849315068</c:v>
                </c:pt>
                <c:pt idx="2076">
                  <c:v>11.53972602739726</c:v>
                </c:pt>
                <c:pt idx="2077">
                  <c:v>11.545205479452054</c:v>
                </c:pt>
                <c:pt idx="2078">
                  <c:v>11.550684931506849</c:v>
                </c:pt>
                <c:pt idx="2079">
                  <c:v>11.553424657534247</c:v>
                </c:pt>
                <c:pt idx="2080">
                  <c:v>11.564383561643835</c:v>
                </c:pt>
                <c:pt idx="2081">
                  <c:v>11.56986301369863</c:v>
                </c:pt>
                <c:pt idx="2082">
                  <c:v>11.572602739726028</c:v>
                </c:pt>
                <c:pt idx="2083">
                  <c:v>11.575342465753424</c:v>
                </c:pt>
                <c:pt idx="2084">
                  <c:v>11.578082191780823</c:v>
                </c:pt>
                <c:pt idx="2085">
                  <c:v>11.583561643835617</c:v>
                </c:pt>
                <c:pt idx="2086">
                  <c:v>11.58904109589041</c:v>
                </c:pt>
                <c:pt idx="2087">
                  <c:v>11.594520547945205</c:v>
                </c:pt>
                <c:pt idx="2088">
                  <c:v>11.597260273972603</c:v>
                </c:pt>
                <c:pt idx="2089">
                  <c:v>11.6</c:v>
                </c:pt>
                <c:pt idx="2090">
                  <c:v>11.602739726027398</c:v>
                </c:pt>
                <c:pt idx="2091">
                  <c:v>11.608219178082193</c:v>
                </c:pt>
                <c:pt idx="2092">
                  <c:v>11.613698630136986</c:v>
                </c:pt>
                <c:pt idx="2093">
                  <c:v>11.616438356164384</c:v>
                </c:pt>
                <c:pt idx="2094">
                  <c:v>11.61917808219178</c:v>
                </c:pt>
                <c:pt idx="2095">
                  <c:v>11.621917808219179</c:v>
                </c:pt>
                <c:pt idx="2096">
                  <c:v>11.627397260273973</c:v>
                </c:pt>
                <c:pt idx="2097">
                  <c:v>11.632876712328768</c:v>
                </c:pt>
                <c:pt idx="2098">
                  <c:v>11.641095890410959</c:v>
                </c:pt>
                <c:pt idx="2099">
                  <c:v>11.646575342465754</c:v>
                </c:pt>
                <c:pt idx="2100">
                  <c:v>11.652054794520549</c:v>
                </c:pt>
                <c:pt idx="2101">
                  <c:v>11.657534246575343</c:v>
                </c:pt>
                <c:pt idx="2102">
                  <c:v>11.66027397260274</c:v>
                </c:pt>
                <c:pt idx="2103">
                  <c:v>11.663013698630136</c:v>
                </c:pt>
                <c:pt idx="2104">
                  <c:v>11.665753424657535</c:v>
                </c:pt>
                <c:pt idx="2105">
                  <c:v>11.668493150684931</c:v>
                </c:pt>
                <c:pt idx="2106">
                  <c:v>11.671232876712329</c:v>
                </c:pt>
                <c:pt idx="2107">
                  <c:v>11.676712328767124</c:v>
                </c:pt>
                <c:pt idx="2108">
                  <c:v>11.682191780821919</c:v>
                </c:pt>
                <c:pt idx="2109">
                  <c:v>11.684931506849315</c:v>
                </c:pt>
                <c:pt idx="2110">
                  <c:v>11.687671232876712</c:v>
                </c:pt>
                <c:pt idx="2111">
                  <c:v>11.69041095890411</c:v>
                </c:pt>
                <c:pt idx="2112">
                  <c:v>11.695890410958905</c:v>
                </c:pt>
                <c:pt idx="2113">
                  <c:v>11.701369863013699</c:v>
                </c:pt>
                <c:pt idx="2114">
                  <c:v>11.704109589041096</c:v>
                </c:pt>
                <c:pt idx="2115">
                  <c:v>11.706849315068494</c:v>
                </c:pt>
                <c:pt idx="2116">
                  <c:v>11.70958904109589</c:v>
                </c:pt>
                <c:pt idx="2117">
                  <c:v>11.712328767123287</c:v>
                </c:pt>
                <c:pt idx="2118">
                  <c:v>11.72054794520548</c:v>
                </c:pt>
                <c:pt idx="2119">
                  <c:v>11.726027397260275</c:v>
                </c:pt>
                <c:pt idx="2120">
                  <c:v>11.728767123287671</c:v>
                </c:pt>
                <c:pt idx="2121">
                  <c:v>11.731506849315069</c:v>
                </c:pt>
                <c:pt idx="2122">
                  <c:v>11.734246575342466</c:v>
                </c:pt>
                <c:pt idx="2123">
                  <c:v>11.745205479452055</c:v>
                </c:pt>
                <c:pt idx="2124">
                  <c:v>11.747945205479452</c:v>
                </c:pt>
                <c:pt idx="2125">
                  <c:v>11.753424657534246</c:v>
                </c:pt>
                <c:pt idx="2126">
                  <c:v>11.764383561643836</c:v>
                </c:pt>
                <c:pt idx="2127">
                  <c:v>11.775342465753425</c:v>
                </c:pt>
                <c:pt idx="2128">
                  <c:v>11.789041095890411</c:v>
                </c:pt>
                <c:pt idx="2129">
                  <c:v>11.791780821917808</c:v>
                </c:pt>
                <c:pt idx="2130">
                  <c:v>11.794520547945206</c:v>
                </c:pt>
                <c:pt idx="2131">
                  <c:v>11.797260273972602</c:v>
                </c:pt>
                <c:pt idx="2132">
                  <c:v>11.813698630136987</c:v>
                </c:pt>
                <c:pt idx="2133">
                  <c:v>11.816438356164383</c:v>
                </c:pt>
                <c:pt idx="2134">
                  <c:v>11.819178082191781</c:v>
                </c:pt>
                <c:pt idx="2135">
                  <c:v>11.832876712328767</c:v>
                </c:pt>
                <c:pt idx="2136">
                  <c:v>11.835616438356164</c:v>
                </c:pt>
                <c:pt idx="2137">
                  <c:v>11.838356164383562</c:v>
                </c:pt>
                <c:pt idx="2138">
                  <c:v>11.876712328767123</c:v>
                </c:pt>
                <c:pt idx="2139">
                  <c:v>11.87945205479452</c:v>
                </c:pt>
                <c:pt idx="2140">
                  <c:v>11.882191780821918</c:v>
                </c:pt>
                <c:pt idx="2141">
                  <c:v>11.901369863013699</c:v>
                </c:pt>
                <c:pt idx="2142">
                  <c:v>11.904109589041095</c:v>
                </c:pt>
                <c:pt idx="2143">
                  <c:v>11.920547945205479</c:v>
                </c:pt>
                <c:pt idx="2144">
                  <c:v>11.923287671232877</c:v>
                </c:pt>
                <c:pt idx="2145">
                  <c:v>11.926027397260274</c:v>
                </c:pt>
                <c:pt idx="2146">
                  <c:v>11.956164383561644</c:v>
                </c:pt>
                <c:pt idx="2147">
                  <c:v>11.972602739726028</c:v>
                </c:pt>
                <c:pt idx="2148">
                  <c:v>11.975342465753425</c:v>
                </c:pt>
                <c:pt idx="2149">
                  <c:v>11.980821917808219</c:v>
                </c:pt>
                <c:pt idx="2150">
                  <c:v>11.994520547945205</c:v>
                </c:pt>
                <c:pt idx="2151">
                  <c:v>11.997260273972604</c:v>
                </c:pt>
                <c:pt idx="2152">
                  <c:v>12</c:v>
                </c:pt>
                <c:pt idx="2153">
                  <c:v>12.002739726027396</c:v>
                </c:pt>
                <c:pt idx="2154">
                  <c:v>12.005479452054795</c:v>
                </c:pt>
              </c:numCache>
            </c:numRef>
          </c:xVal>
          <c:yVal>
            <c:numRef>
              <c:f>Terra!$E$2:$E$3000</c:f>
              <c:numCache>
                <c:formatCode>General</c:formatCode>
                <c:ptCount val="2999"/>
                <c:pt idx="0">
                  <c:v>0.45040000000000002</c:v>
                </c:pt>
                <c:pt idx="1">
                  <c:v>0.45119999999999999</c:v>
                </c:pt>
                <c:pt idx="2">
                  <c:v>0.45169999999999999</c:v>
                </c:pt>
                <c:pt idx="3">
                  <c:v>0.46139999999999998</c:v>
                </c:pt>
                <c:pt idx="4">
                  <c:v>0.47210000000000002</c:v>
                </c:pt>
                <c:pt idx="5">
                  <c:v>0.46639999999999998</c:v>
                </c:pt>
                <c:pt idx="6">
                  <c:v>0.46789999999999998</c:v>
                </c:pt>
                <c:pt idx="7">
                  <c:v>0.45700000000000002</c:v>
                </c:pt>
                <c:pt idx="8">
                  <c:v>0.44900000000000001</c:v>
                </c:pt>
                <c:pt idx="9">
                  <c:v>0.43009999999999998</c:v>
                </c:pt>
                <c:pt idx="10">
                  <c:v>0.44679999999999997</c:v>
                </c:pt>
                <c:pt idx="11">
                  <c:v>0.43130000000000002</c:v>
                </c:pt>
                <c:pt idx="12">
                  <c:v>0.42520000000000002</c:v>
                </c:pt>
                <c:pt idx="13">
                  <c:v>0.45800000000000002</c:v>
                </c:pt>
                <c:pt idx="14">
                  <c:v>0.45750000000000002</c:v>
                </c:pt>
                <c:pt idx="15">
                  <c:v>0.4546</c:v>
                </c:pt>
                <c:pt idx="16">
                  <c:v>0.45029999999999998</c:v>
                </c:pt>
                <c:pt idx="17">
                  <c:v>0.46560000000000001</c:v>
                </c:pt>
                <c:pt idx="18">
                  <c:v>0.44600000000000001</c:v>
                </c:pt>
                <c:pt idx="19">
                  <c:v>0.45629999999999998</c:v>
                </c:pt>
                <c:pt idx="20">
                  <c:v>0.4592</c:v>
                </c:pt>
                <c:pt idx="21">
                  <c:v>0.45879999999999999</c:v>
                </c:pt>
                <c:pt idx="22">
                  <c:v>0.42709999999999998</c:v>
                </c:pt>
                <c:pt idx="23">
                  <c:v>0.44400000000000001</c:v>
                </c:pt>
                <c:pt idx="24">
                  <c:v>0.46100000000000002</c:v>
                </c:pt>
                <c:pt idx="25">
                  <c:v>0.46210000000000001</c:v>
                </c:pt>
                <c:pt idx="26">
                  <c:v>0.4551</c:v>
                </c:pt>
                <c:pt idx="27">
                  <c:v>0.45879999999999999</c:v>
                </c:pt>
                <c:pt idx="28">
                  <c:v>0.46260000000000001</c:v>
                </c:pt>
                <c:pt idx="29">
                  <c:v>0.44419999999999998</c:v>
                </c:pt>
                <c:pt idx="30">
                  <c:v>0.45300000000000001</c:v>
                </c:pt>
                <c:pt idx="31">
                  <c:v>0.45229999999999998</c:v>
                </c:pt>
                <c:pt idx="32">
                  <c:v>0.44500000000000001</c:v>
                </c:pt>
                <c:pt idx="33">
                  <c:v>0.4496</c:v>
                </c:pt>
                <c:pt idx="34">
                  <c:v>0.45050000000000001</c:v>
                </c:pt>
                <c:pt idx="35">
                  <c:v>0.45</c:v>
                </c:pt>
                <c:pt idx="36">
                  <c:v>0.44219999999999998</c:v>
                </c:pt>
                <c:pt idx="37">
                  <c:v>0.45029999999999998</c:v>
                </c:pt>
                <c:pt idx="38">
                  <c:v>0.45319999999999999</c:v>
                </c:pt>
                <c:pt idx="39">
                  <c:v>0.4375</c:v>
                </c:pt>
                <c:pt idx="40">
                  <c:v>0.4486</c:v>
                </c:pt>
                <c:pt idx="41">
                  <c:v>0.45490000000000003</c:v>
                </c:pt>
                <c:pt idx="42">
                  <c:v>0.45519999999999999</c:v>
                </c:pt>
                <c:pt idx="43">
                  <c:v>0.44040000000000001</c:v>
                </c:pt>
                <c:pt idx="44">
                  <c:v>0.45329999999999998</c:v>
                </c:pt>
                <c:pt idx="45">
                  <c:v>0.46160000000000001</c:v>
                </c:pt>
                <c:pt idx="46">
                  <c:v>0.46</c:v>
                </c:pt>
                <c:pt idx="47">
                  <c:v>0.46029999999999999</c:v>
                </c:pt>
                <c:pt idx="48">
                  <c:v>0.46</c:v>
                </c:pt>
                <c:pt idx="49">
                  <c:v>0.4622</c:v>
                </c:pt>
                <c:pt idx="50">
                  <c:v>0.45950000000000002</c:v>
                </c:pt>
                <c:pt idx="51">
                  <c:v>0.4632</c:v>
                </c:pt>
                <c:pt idx="52">
                  <c:v>0.44240000000000002</c:v>
                </c:pt>
                <c:pt idx="53">
                  <c:v>0.46629999999999999</c:v>
                </c:pt>
                <c:pt idx="54">
                  <c:v>0.45900000000000002</c:v>
                </c:pt>
                <c:pt idx="55">
                  <c:v>0.45540000000000003</c:v>
                </c:pt>
                <c:pt idx="56">
                  <c:v>0.44369999999999998</c:v>
                </c:pt>
                <c:pt idx="57">
                  <c:v>0.46600000000000003</c:v>
                </c:pt>
                <c:pt idx="58">
                  <c:v>0.4521</c:v>
                </c:pt>
                <c:pt idx="59">
                  <c:v>0.45350000000000001</c:v>
                </c:pt>
                <c:pt idx="60">
                  <c:v>0.45550000000000002</c:v>
                </c:pt>
                <c:pt idx="61">
                  <c:v>0.45029999999999998</c:v>
                </c:pt>
                <c:pt idx="62">
                  <c:v>0.45150000000000001</c:v>
                </c:pt>
                <c:pt idx="63">
                  <c:v>0.44650000000000001</c:v>
                </c:pt>
                <c:pt idx="64">
                  <c:v>0.44990000000000002</c:v>
                </c:pt>
                <c:pt idx="65">
                  <c:v>0.44929999999999998</c:v>
                </c:pt>
                <c:pt idx="66">
                  <c:v>0.45390000000000003</c:v>
                </c:pt>
                <c:pt idx="67">
                  <c:v>0.44579999999999997</c:v>
                </c:pt>
                <c:pt idx="68">
                  <c:v>0.44379999999999997</c:v>
                </c:pt>
                <c:pt idx="69">
                  <c:v>0.4405</c:v>
                </c:pt>
                <c:pt idx="70">
                  <c:v>0.4476</c:v>
                </c:pt>
                <c:pt idx="71">
                  <c:v>0.45700000000000002</c:v>
                </c:pt>
                <c:pt idx="72">
                  <c:v>0.45590000000000003</c:v>
                </c:pt>
                <c:pt idx="73">
                  <c:v>0.4572</c:v>
                </c:pt>
                <c:pt idx="74">
                  <c:v>0.45240000000000002</c:v>
                </c:pt>
                <c:pt idx="75">
                  <c:v>0.44969999999999999</c:v>
                </c:pt>
                <c:pt idx="76">
                  <c:v>0.4506</c:v>
                </c:pt>
                <c:pt idx="77">
                  <c:v>0.44700000000000001</c:v>
                </c:pt>
                <c:pt idx="78">
                  <c:v>0.45069999999999999</c:v>
                </c:pt>
                <c:pt idx="79">
                  <c:v>0.4405</c:v>
                </c:pt>
                <c:pt idx="80">
                  <c:v>0.45610000000000001</c:v>
                </c:pt>
                <c:pt idx="81">
                  <c:v>0.45290000000000002</c:v>
                </c:pt>
                <c:pt idx="82">
                  <c:v>0.44800000000000001</c:v>
                </c:pt>
                <c:pt idx="83">
                  <c:v>0.44800000000000001</c:v>
                </c:pt>
                <c:pt idx="84">
                  <c:v>0.44519999999999998</c:v>
                </c:pt>
                <c:pt idx="85">
                  <c:v>0.4491</c:v>
                </c:pt>
                <c:pt idx="86">
                  <c:v>0.45550000000000002</c:v>
                </c:pt>
                <c:pt idx="87">
                  <c:v>0.4496</c:v>
                </c:pt>
                <c:pt idx="88">
                  <c:v>0.45469999999999999</c:v>
                </c:pt>
                <c:pt idx="89">
                  <c:v>0.45300000000000001</c:v>
                </c:pt>
                <c:pt idx="90">
                  <c:v>0.44119999999999998</c:v>
                </c:pt>
                <c:pt idx="91">
                  <c:v>0.45619999999999999</c:v>
                </c:pt>
                <c:pt idx="92">
                  <c:v>0.45290000000000002</c:v>
                </c:pt>
                <c:pt idx="93">
                  <c:v>0.45129999999999998</c:v>
                </c:pt>
                <c:pt idx="94">
                  <c:v>0.45950000000000002</c:v>
                </c:pt>
                <c:pt idx="95">
                  <c:v>0.44800000000000001</c:v>
                </c:pt>
                <c:pt idx="96">
                  <c:v>0.45469999999999999</c:v>
                </c:pt>
                <c:pt idx="97">
                  <c:v>0.44950000000000001</c:v>
                </c:pt>
                <c:pt idx="98">
                  <c:v>0.45800000000000002</c:v>
                </c:pt>
                <c:pt idx="99">
                  <c:v>0.44979999999999998</c:v>
                </c:pt>
                <c:pt idx="100">
                  <c:v>0.45600000000000002</c:v>
                </c:pt>
                <c:pt idx="101">
                  <c:v>0.45269999999999999</c:v>
                </c:pt>
                <c:pt idx="102">
                  <c:v>0.4501</c:v>
                </c:pt>
                <c:pt idx="103">
                  <c:v>0.44979999999999998</c:v>
                </c:pt>
                <c:pt idx="104">
                  <c:v>0.4526</c:v>
                </c:pt>
                <c:pt idx="105">
                  <c:v>0.4471</c:v>
                </c:pt>
                <c:pt idx="106">
                  <c:v>0.45140000000000002</c:v>
                </c:pt>
                <c:pt idx="107">
                  <c:v>0.44979999999999998</c:v>
                </c:pt>
                <c:pt idx="108">
                  <c:v>0.45290000000000002</c:v>
                </c:pt>
                <c:pt idx="109">
                  <c:v>0.44650000000000001</c:v>
                </c:pt>
                <c:pt idx="110">
                  <c:v>0.4486</c:v>
                </c:pt>
                <c:pt idx="111">
                  <c:v>0.45390000000000003</c:v>
                </c:pt>
                <c:pt idx="112">
                  <c:v>0.44929999999999998</c:v>
                </c:pt>
                <c:pt idx="113">
                  <c:v>0.44700000000000001</c:v>
                </c:pt>
                <c:pt idx="114">
                  <c:v>0.45140000000000002</c:v>
                </c:pt>
                <c:pt idx="115">
                  <c:v>0.44690000000000002</c:v>
                </c:pt>
                <c:pt idx="116">
                  <c:v>0.45369999999999999</c:v>
                </c:pt>
                <c:pt idx="117">
                  <c:v>0.44550000000000001</c:v>
                </c:pt>
                <c:pt idx="118">
                  <c:v>0.43309999999999998</c:v>
                </c:pt>
                <c:pt idx="119">
                  <c:v>0.44940000000000002</c:v>
                </c:pt>
                <c:pt idx="120">
                  <c:v>0.44519999999999998</c:v>
                </c:pt>
                <c:pt idx="121">
                  <c:v>0.44290000000000002</c:v>
                </c:pt>
                <c:pt idx="122">
                  <c:v>0.44209999999999999</c:v>
                </c:pt>
                <c:pt idx="123">
                  <c:v>0.44400000000000001</c:v>
                </c:pt>
                <c:pt idx="124">
                  <c:v>0.4481</c:v>
                </c:pt>
                <c:pt idx="125">
                  <c:v>0.44379999999999997</c:v>
                </c:pt>
                <c:pt idx="126">
                  <c:v>0.44040000000000001</c:v>
                </c:pt>
                <c:pt idx="127">
                  <c:v>0.44790000000000002</c:v>
                </c:pt>
                <c:pt idx="128">
                  <c:v>0.45469999999999999</c:v>
                </c:pt>
                <c:pt idx="129">
                  <c:v>0.44879999999999998</c:v>
                </c:pt>
                <c:pt idx="130">
                  <c:v>0.4385</c:v>
                </c:pt>
                <c:pt idx="131">
                  <c:v>0.44629999999999997</c:v>
                </c:pt>
                <c:pt idx="132">
                  <c:v>0.44850000000000001</c:v>
                </c:pt>
                <c:pt idx="133">
                  <c:v>0.44729999999999998</c:v>
                </c:pt>
                <c:pt idx="134">
                  <c:v>0.44900000000000001</c:v>
                </c:pt>
                <c:pt idx="135">
                  <c:v>0.44240000000000002</c:v>
                </c:pt>
                <c:pt idx="136">
                  <c:v>0.4491</c:v>
                </c:pt>
                <c:pt idx="137">
                  <c:v>0.4471</c:v>
                </c:pt>
                <c:pt idx="138">
                  <c:v>0.44669999999999999</c:v>
                </c:pt>
                <c:pt idx="139">
                  <c:v>0.44829999999999998</c:v>
                </c:pt>
                <c:pt idx="140">
                  <c:v>0.4496</c:v>
                </c:pt>
                <c:pt idx="141">
                  <c:v>0.44940000000000002</c:v>
                </c:pt>
                <c:pt idx="142">
                  <c:v>0.43680000000000002</c:v>
                </c:pt>
                <c:pt idx="143">
                  <c:v>0.44330000000000003</c:v>
                </c:pt>
                <c:pt idx="144">
                  <c:v>0.4456</c:v>
                </c:pt>
                <c:pt idx="145">
                  <c:v>0.44359999999999999</c:v>
                </c:pt>
                <c:pt idx="146">
                  <c:v>0.45150000000000001</c:v>
                </c:pt>
                <c:pt idx="147">
                  <c:v>0.44319999999999998</c:v>
                </c:pt>
                <c:pt idx="148">
                  <c:v>0.44879999999999998</c:v>
                </c:pt>
                <c:pt idx="149">
                  <c:v>0.44579999999999997</c:v>
                </c:pt>
                <c:pt idx="150">
                  <c:v>0.44269999999999998</c:v>
                </c:pt>
                <c:pt idx="151">
                  <c:v>0.45440000000000003</c:v>
                </c:pt>
                <c:pt idx="152">
                  <c:v>0.44140000000000001</c:v>
                </c:pt>
                <c:pt idx="153">
                  <c:v>0.44650000000000001</c:v>
                </c:pt>
                <c:pt idx="154">
                  <c:v>0.44590000000000002</c:v>
                </c:pt>
                <c:pt idx="155">
                  <c:v>0.44790000000000002</c:v>
                </c:pt>
                <c:pt idx="156">
                  <c:v>0.44569999999999999</c:v>
                </c:pt>
                <c:pt idx="157">
                  <c:v>0.44080000000000003</c:v>
                </c:pt>
                <c:pt idx="158">
                  <c:v>0.44409999999999999</c:v>
                </c:pt>
                <c:pt idx="159">
                  <c:v>0.44829999999999998</c:v>
                </c:pt>
                <c:pt idx="160">
                  <c:v>0.45250000000000001</c:v>
                </c:pt>
                <c:pt idx="161">
                  <c:v>0.44629999999999997</c:v>
                </c:pt>
                <c:pt idx="162">
                  <c:v>0.45590000000000003</c:v>
                </c:pt>
                <c:pt idx="163">
                  <c:v>0.46100000000000002</c:v>
                </c:pt>
                <c:pt idx="164">
                  <c:v>0.44319999999999998</c:v>
                </c:pt>
                <c:pt idx="165">
                  <c:v>0.44890000000000002</c:v>
                </c:pt>
                <c:pt idx="166">
                  <c:v>0.44950000000000001</c:v>
                </c:pt>
                <c:pt idx="167">
                  <c:v>0.45390000000000003</c:v>
                </c:pt>
                <c:pt idx="168">
                  <c:v>0.45400000000000001</c:v>
                </c:pt>
                <c:pt idx="169">
                  <c:v>0.4637</c:v>
                </c:pt>
                <c:pt idx="170">
                  <c:v>0.45179999999999998</c:v>
                </c:pt>
                <c:pt idx="171">
                  <c:v>0.43330000000000002</c:v>
                </c:pt>
                <c:pt idx="172">
                  <c:v>0.43219999999999997</c:v>
                </c:pt>
                <c:pt idx="173">
                  <c:v>0.43230000000000002</c:v>
                </c:pt>
                <c:pt idx="174">
                  <c:v>0.45269999999999999</c:v>
                </c:pt>
                <c:pt idx="175">
                  <c:v>0.44990000000000002</c:v>
                </c:pt>
                <c:pt idx="176">
                  <c:v>0.44690000000000002</c:v>
                </c:pt>
                <c:pt idx="177">
                  <c:v>0.45419999999999999</c:v>
                </c:pt>
                <c:pt idx="178">
                  <c:v>0.45179999999999998</c:v>
                </c:pt>
                <c:pt idx="179">
                  <c:v>0.46210000000000001</c:v>
                </c:pt>
                <c:pt idx="180">
                  <c:v>0.45750000000000002</c:v>
                </c:pt>
                <c:pt idx="181">
                  <c:v>0.45619999999999999</c:v>
                </c:pt>
                <c:pt idx="182">
                  <c:v>0.45810000000000001</c:v>
                </c:pt>
                <c:pt idx="183">
                  <c:v>0.4597</c:v>
                </c:pt>
                <c:pt idx="184">
                  <c:v>0.45929999999999999</c:v>
                </c:pt>
                <c:pt idx="185">
                  <c:v>0.4531</c:v>
                </c:pt>
                <c:pt idx="186">
                  <c:v>0.44769999999999999</c:v>
                </c:pt>
                <c:pt idx="187">
                  <c:v>0.44640000000000002</c:v>
                </c:pt>
                <c:pt idx="188">
                  <c:v>0.45569999999999999</c:v>
                </c:pt>
                <c:pt idx="189">
                  <c:v>0.45329999999999998</c:v>
                </c:pt>
                <c:pt idx="190">
                  <c:v>0.4506</c:v>
                </c:pt>
                <c:pt idx="191">
                  <c:v>0.44700000000000001</c:v>
                </c:pt>
                <c:pt idx="192">
                  <c:v>0.4451</c:v>
                </c:pt>
                <c:pt idx="193">
                  <c:v>0.4556</c:v>
                </c:pt>
                <c:pt idx="194">
                  <c:v>0.44529999999999997</c:v>
                </c:pt>
                <c:pt idx="195">
                  <c:v>0.44800000000000001</c:v>
                </c:pt>
                <c:pt idx="196">
                  <c:v>0.45279999999999998</c:v>
                </c:pt>
                <c:pt idx="197">
                  <c:v>0.45129999999999998</c:v>
                </c:pt>
                <c:pt idx="198">
                  <c:v>0.45390000000000003</c:v>
                </c:pt>
                <c:pt idx="199">
                  <c:v>0.45119999999999999</c:v>
                </c:pt>
                <c:pt idx="200">
                  <c:v>0.4456</c:v>
                </c:pt>
                <c:pt idx="201">
                  <c:v>0.46039999999999998</c:v>
                </c:pt>
                <c:pt idx="202">
                  <c:v>0.45729999999999998</c:v>
                </c:pt>
                <c:pt idx="203">
                  <c:v>0.45789999999999997</c:v>
                </c:pt>
                <c:pt idx="204">
                  <c:v>0.45689999999999997</c:v>
                </c:pt>
                <c:pt idx="205">
                  <c:v>0.45119999999999999</c:v>
                </c:pt>
                <c:pt idx="206">
                  <c:v>0.45600000000000002</c:v>
                </c:pt>
                <c:pt idx="207">
                  <c:v>0.45450000000000002</c:v>
                </c:pt>
                <c:pt idx="208">
                  <c:v>0.4572</c:v>
                </c:pt>
                <c:pt idx="209">
                  <c:v>0.4456</c:v>
                </c:pt>
                <c:pt idx="210">
                  <c:v>0.45619999999999999</c:v>
                </c:pt>
                <c:pt idx="211">
                  <c:v>0.44919999999999999</c:v>
                </c:pt>
                <c:pt idx="212">
                  <c:v>0.44819999999999999</c:v>
                </c:pt>
                <c:pt idx="213">
                  <c:v>0.44700000000000001</c:v>
                </c:pt>
                <c:pt idx="214">
                  <c:v>0.44819999999999999</c:v>
                </c:pt>
                <c:pt idx="215">
                  <c:v>0.45229999999999998</c:v>
                </c:pt>
                <c:pt idx="216">
                  <c:v>0.45850000000000002</c:v>
                </c:pt>
                <c:pt idx="217">
                  <c:v>0.45219999999999999</c:v>
                </c:pt>
                <c:pt idx="218">
                  <c:v>0.45319999999999999</c:v>
                </c:pt>
                <c:pt idx="219">
                  <c:v>0.4481</c:v>
                </c:pt>
                <c:pt idx="220">
                  <c:v>0.45119999999999999</c:v>
                </c:pt>
                <c:pt idx="221">
                  <c:v>0.45350000000000001</c:v>
                </c:pt>
                <c:pt idx="222">
                  <c:v>0.45129999999999998</c:v>
                </c:pt>
                <c:pt idx="223">
                  <c:v>0.45579999999999998</c:v>
                </c:pt>
                <c:pt idx="224">
                  <c:v>0.45479999999999998</c:v>
                </c:pt>
                <c:pt idx="225">
                  <c:v>0.44169999999999998</c:v>
                </c:pt>
                <c:pt idx="226">
                  <c:v>0.46160000000000001</c:v>
                </c:pt>
                <c:pt idx="227">
                  <c:v>0.45550000000000002</c:v>
                </c:pt>
                <c:pt idx="228">
                  <c:v>0.4551</c:v>
                </c:pt>
                <c:pt idx="229">
                  <c:v>0.45219999999999999</c:v>
                </c:pt>
                <c:pt idx="230">
                  <c:v>0.4531</c:v>
                </c:pt>
                <c:pt idx="231">
                  <c:v>0.4516</c:v>
                </c:pt>
                <c:pt idx="232">
                  <c:v>0.45660000000000001</c:v>
                </c:pt>
                <c:pt idx="233">
                  <c:v>0.45729999999999998</c:v>
                </c:pt>
                <c:pt idx="234">
                  <c:v>0.4577</c:v>
                </c:pt>
                <c:pt idx="235">
                  <c:v>0.4551</c:v>
                </c:pt>
                <c:pt idx="236">
                  <c:v>0.44550000000000001</c:v>
                </c:pt>
                <c:pt idx="237">
                  <c:v>0.45929999999999999</c:v>
                </c:pt>
                <c:pt idx="238">
                  <c:v>0.4541</c:v>
                </c:pt>
                <c:pt idx="239">
                  <c:v>0.45789999999999997</c:v>
                </c:pt>
                <c:pt idx="240">
                  <c:v>0.45019999999999999</c:v>
                </c:pt>
                <c:pt idx="241">
                  <c:v>0.45119999999999999</c:v>
                </c:pt>
                <c:pt idx="242">
                  <c:v>0.44650000000000001</c:v>
                </c:pt>
                <c:pt idx="243">
                  <c:v>0.4556</c:v>
                </c:pt>
                <c:pt idx="244">
                  <c:v>0.46039999999999998</c:v>
                </c:pt>
                <c:pt idx="245">
                  <c:v>0.45340000000000003</c:v>
                </c:pt>
                <c:pt idx="246">
                  <c:v>0.4592</c:v>
                </c:pt>
                <c:pt idx="247">
                  <c:v>0.45269999999999999</c:v>
                </c:pt>
                <c:pt idx="248">
                  <c:v>0.44259999999999999</c:v>
                </c:pt>
                <c:pt idx="249">
                  <c:v>0.45229999999999998</c:v>
                </c:pt>
                <c:pt idx="250">
                  <c:v>0.44030000000000002</c:v>
                </c:pt>
                <c:pt idx="251">
                  <c:v>0.45350000000000001</c:v>
                </c:pt>
                <c:pt idx="252">
                  <c:v>0.45490000000000003</c:v>
                </c:pt>
                <c:pt idx="253">
                  <c:v>0.45390000000000003</c:v>
                </c:pt>
                <c:pt idx="254">
                  <c:v>0.44450000000000001</c:v>
                </c:pt>
                <c:pt idx="255">
                  <c:v>0.45450000000000002</c:v>
                </c:pt>
                <c:pt idx="256">
                  <c:v>0.44790000000000002</c:v>
                </c:pt>
                <c:pt idx="257">
                  <c:v>0.44340000000000002</c:v>
                </c:pt>
                <c:pt idx="258">
                  <c:v>0.44850000000000001</c:v>
                </c:pt>
                <c:pt idx="259">
                  <c:v>0.44350000000000001</c:v>
                </c:pt>
                <c:pt idx="260">
                  <c:v>0.42799999999999999</c:v>
                </c:pt>
                <c:pt idx="261">
                  <c:v>0.45500000000000002</c:v>
                </c:pt>
                <c:pt idx="262">
                  <c:v>0.4496</c:v>
                </c:pt>
                <c:pt idx="263">
                  <c:v>0.44719999999999999</c:v>
                </c:pt>
                <c:pt idx="264">
                  <c:v>0.44519999999999998</c:v>
                </c:pt>
                <c:pt idx="265">
                  <c:v>0.44469999999999998</c:v>
                </c:pt>
                <c:pt idx="266">
                  <c:v>0.44240000000000002</c:v>
                </c:pt>
                <c:pt idx="267">
                  <c:v>0.44579999999999997</c:v>
                </c:pt>
                <c:pt idx="268">
                  <c:v>0.4536</c:v>
                </c:pt>
                <c:pt idx="269">
                  <c:v>0.44900000000000001</c:v>
                </c:pt>
                <c:pt idx="270">
                  <c:v>0.439</c:v>
                </c:pt>
                <c:pt idx="271">
                  <c:v>0.45440000000000003</c:v>
                </c:pt>
                <c:pt idx="272">
                  <c:v>0.45250000000000001</c:v>
                </c:pt>
                <c:pt idx="273">
                  <c:v>0.45129999999999998</c:v>
                </c:pt>
                <c:pt idx="274">
                  <c:v>0.4541</c:v>
                </c:pt>
                <c:pt idx="275">
                  <c:v>0.44969999999999999</c:v>
                </c:pt>
                <c:pt idx="276">
                  <c:v>0.44479999999999997</c:v>
                </c:pt>
                <c:pt idx="277">
                  <c:v>0.45579999999999998</c:v>
                </c:pt>
                <c:pt idx="278">
                  <c:v>0.4531</c:v>
                </c:pt>
                <c:pt idx="279">
                  <c:v>0.45760000000000001</c:v>
                </c:pt>
                <c:pt idx="280">
                  <c:v>0.45169999999999999</c:v>
                </c:pt>
                <c:pt idx="281">
                  <c:v>0.44140000000000001</c:v>
                </c:pt>
                <c:pt idx="282">
                  <c:v>0.45440000000000003</c:v>
                </c:pt>
                <c:pt idx="283">
                  <c:v>0.44890000000000002</c:v>
                </c:pt>
                <c:pt idx="284">
                  <c:v>0.44900000000000001</c:v>
                </c:pt>
                <c:pt idx="285">
                  <c:v>0.44950000000000001</c:v>
                </c:pt>
                <c:pt idx="286">
                  <c:v>0.44900000000000001</c:v>
                </c:pt>
                <c:pt idx="287">
                  <c:v>0.45240000000000002</c:v>
                </c:pt>
                <c:pt idx="288">
                  <c:v>0.45650000000000002</c:v>
                </c:pt>
                <c:pt idx="289">
                  <c:v>0.44330000000000003</c:v>
                </c:pt>
                <c:pt idx="290">
                  <c:v>0.45910000000000001</c:v>
                </c:pt>
                <c:pt idx="291">
                  <c:v>0.45610000000000001</c:v>
                </c:pt>
                <c:pt idx="292">
                  <c:v>0.4506</c:v>
                </c:pt>
                <c:pt idx="293">
                  <c:v>0.45290000000000002</c:v>
                </c:pt>
                <c:pt idx="294">
                  <c:v>0.4511</c:v>
                </c:pt>
                <c:pt idx="295">
                  <c:v>0.44309999999999999</c:v>
                </c:pt>
                <c:pt idx="296">
                  <c:v>0.43909999999999999</c:v>
                </c:pt>
                <c:pt idx="297">
                  <c:v>0.44900000000000001</c:v>
                </c:pt>
                <c:pt idx="298">
                  <c:v>0.45069999999999999</c:v>
                </c:pt>
                <c:pt idx="299">
                  <c:v>0.45119999999999999</c:v>
                </c:pt>
                <c:pt idx="300">
                  <c:v>0.45679999999999998</c:v>
                </c:pt>
                <c:pt idx="301">
                  <c:v>0.4516</c:v>
                </c:pt>
                <c:pt idx="302">
                  <c:v>0.45140000000000002</c:v>
                </c:pt>
                <c:pt idx="303">
                  <c:v>0.44479999999999997</c:v>
                </c:pt>
                <c:pt idx="304">
                  <c:v>0.46</c:v>
                </c:pt>
                <c:pt idx="305">
                  <c:v>0.45419999999999999</c:v>
                </c:pt>
                <c:pt idx="306">
                  <c:v>0.4476</c:v>
                </c:pt>
                <c:pt idx="307">
                  <c:v>0.4264</c:v>
                </c:pt>
                <c:pt idx="308">
                  <c:v>0.44569999999999999</c:v>
                </c:pt>
                <c:pt idx="309">
                  <c:v>0.44109999999999999</c:v>
                </c:pt>
                <c:pt idx="310">
                  <c:v>0.44769999999999999</c:v>
                </c:pt>
                <c:pt idx="311">
                  <c:v>0.44919999999999999</c:v>
                </c:pt>
                <c:pt idx="312">
                  <c:v>0.45029999999999998</c:v>
                </c:pt>
                <c:pt idx="313">
                  <c:v>0.44640000000000002</c:v>
                </c:pt>
                <c:pt idx="314">
                  <c:v>0.43190000000000001</c:v>
                </c:pt>
                <c:pt idx="315">
                  <c:v>0.44800000000000001</c:v>
                </c:pt>
                <c:pt idx="316">
                  <c:v>0.43990000000000001</c:v>
                </c:pt>
                <c:pt idx="317">
                  <c:v>0.44269999999999998</c:v>
                </c:pt>
                <c:pt idx="318">
                  <c:v>0.4461</c:v>
                </c:pt>
                <c:pt idx="319">
                  <c:v>0.44490000000000002</c:v>
                </c:pt>
                <c:pt idx="320">
                  <c:v>0.41570000000000001</c:v>
                </c:pt>
                <c:pt idx="321">
                  <c:v>0.44</c:v>
                </c:pt>
                <c:pt idx="322">
                  <c:v>0.43490000000000001</c:v>
                </c:pt>
                <c:pt idx="323">
                  <c:v>0.44540000000000002</c:v>
                </c:pt>
                <c:pt idx="324">
                  <c:v>0.45550000000000002</c:v>
                </c:pt>
                <c:pt idx="325">
                  <c:v>0.44590000000000002</c:v>
                </c:pt>
                <c:pt idx="326">
                  <c:v>0.44579999999999997</c:v>
                </c:pt>
                <c:pt idx="327">
                  <c:v>0.44469999999999998</c:v>
                </c:pt>
                <c:pt idx="328">
                  <c:v>0.45490000000000003</c:v>
                </c:pt>
                <c:pt idx="329">
                  <c:v>0.44740000000000002</c:v>
                </c:pt>
                <c:pt idx="330">
                  <c:v>0.44679999999999997</c:v>
                </c:pt>
                <c:pt idx="331">
                  <c:v>0.45329999999999998</c:v>
                </c:pt>
                <c:pt idx="332">
                  <c:v>0.45450000000000002</c:v>
                </c:pt>
                <c:pt idx="333">
                  <c:v>0.45369999999999999</c:v>
                </c:pt>
                <c:pt idx="334">
                  <c:v>0.4506</c:v>
                </c:pt>
                <c:pt idx="335">
                  <c:v>0.44750000000000001</c:v>
                </c:pt>
                <c:pt idx="336">
                  <c:v>0.45329999999999998</c:v>
                </c:pt>
                <c:pt idx="337">
                  <c:v>0.4546</c:v>
                </c:pt>
                <c:pt idx="338">
                  <c:v>0.44679999999999997</c:v>
                </c:pt>
                <c:pt idx="339">
                  <c:v>0.44850000000000001</c:v>
                </c:pt>
                <c:pt idx="340">
                  <c:v>0.44450000000000001</c:v>
                </c:pt>
                <c:pt idx="341">
                  <c:v>0.45400000000000001</c:v>
                </c:pt>
                <c:pt idx="342">
                  <c:v>0.44700000000000001</c:v>
                </c:pt>
                <c:pt idx="343">
                  <c:v>0.44059999999999999</c:v>
                </c:pt>
                <c:pt idx="344">
                  <c:v>0.45269999999999999</c:v>
                </c:pt>
                <c:pt idx="345">
                  <c:v>0.45569999999999999</c:v>
                </c:pt>
                <c:pt idx="346">
                  <c:v>0.45929999999999999</c:v>
                </c:pt>
                <c:pt idx="347">
                  <c:v>0.45229999999999998</c:v>
                </c:pt>
                <c:pt idx="348">
                  <c:v>0.45550000000000002</c:v>
                </c:pt>
                <c:pt idx="349">
                  <c:v>0.45500000000000002</c:v>
                </c:pt>
                <c:pt idx="350">
                  <c:v>0.46739999999999998</c:v>
                </c:pt>
                <c:pt idx="351">
                  <c:v>0.4627</c:v>
                </c:pt>
                <c:pt idx="352">
                  <c:v>0.4531</c:v>
                </c:pt>
                <c:pt idx="353">
                  <c:v>0.4521</c:v>
                </c:pt>
                <c:pt idx="354">
                  <c:v>0.4582</c:v>
                </c:pt>
                <c:pt idx="355">
                  <c:v>0.45989999999999998</c:v>
                </c:pt>
                <c:pt idx="356">
                  <c:v>0.44890000000000002</c:v>
                </c:pt>
                <c:pt idx="357">
                  <c:v>0.45090000000000002</c:v>
                </c:pt>
                <c:pt idx="358">
                  <c:v>0.44690000000000002</c:v>
                </c:pt>
                <c:pt idx="359">
                  <c:v>0.45329999999999998</c:v>
                </c:pt>
                <c:pt idx="360">
                  <c:v>0.45989999999999998</c:v>
                </c:pt>
                <c:pt idx="361">
                  <c:v>0.45660000000000001</c:v>
                </c:pt>
                <c:pt idx="362">
                  <c:v>0.4501</c:v>
                </c:pt>
                <c:pt idx="363">
                  <c:v>0.44940000000000002</c:v>
                </c:pt>
                <c:pt idx="364">
                  <c:v>0.4662</c:v>
                </c:pt>
                <c:pt idx="365">
                  <c:v>0.42499999999999999</c:v>
                </c:pt>
                <c:pt idx="366">
                  <c:v>0.44109999999999999</c:v>
                </c:pt>
                <c:pt idx="367">
                  <c:v>0.44819999999999999</c:v>
                </c:pt>
                <c:pt idx="368">
                  <c:v>0.4541</c:v>
                </c:pt>
                <c:pt idx="369">
                  <c:v>0.42649999999999999</c:v>
                </c:pt>
                <c:pt idx="370">
                  <c:v>0.42070000000000002</c:v>
                </c:pt>
                <c:pt idx="371">
                  <c:v>0.4481</c:v>
                </c:pt>
                <c:pt idx="372">
                  <c:v>0.46300000000000002</c:v>
                </c:pt>
                <c:pt idx="373">
                  <c:v>0.4657</c:v>
                </c:pt>
                <c:pt idx="374">
                  <c:v>0.41830000000000001</c:v>
                </c:pt>
                <c:pt idx="375">
                  <c:v>0.43380000000000002</c:v>
                </c:pt>
                <c:pt idx="376">
                  <c:v>0.45300000000000001</c:v>
                </c:pt>
                <c:pt idx="377">
                  <c:v>0.44190000000000002</c:v>
                </c:pt>
                <c:pt idx="378">
                  <c:v>0.44800000000000001</c:v>
                </c:pt>
                <c:pt idx="379">
                  <c:v>0.45590000000000003</c:v>
                </c:pt>
                <c:pt idx="380">
                  <c:v>0.4577</c:v>
                </c:pt>
                <c:pt idx="381">
                  <c:v>0.44340000000000002</c:v>
                </c:pt>
                <c:pt idx="382">
                  <c:v>0.44619999999999999</c:v>
                </c:pt>
                <c:pt idx="383">
                  <c:v>0.44219999999999998</c:v>
                </c:pt>
                <c:pt idx="384">
                  <c:v>0.4471</c:v>
                </c:pt>
                <c:pt idx="385">
                  <c:v>0.44990000000000002</c:v>
                </c:pt>
                <c:pt idx="386">
                  <c:v>0.4476</c:v>
                </c:pt>
                <c:pt idx="387">
                  <c:v>0.42159999999999997</c:v>
                </c:pt>
                <c:pt idx="388">
                  <c:v>0.44950000000000001</c:v>
                </c:pt>
                <c:pt idx="389">
                  <c:v>0.43869999999999998</c:v>
                </c:pt>
                <c:pt idx="390">
                  <c:v>0.4476</c:v>
                </c:pt>
                <c:pt idx="391">
                  <c:v>0.44650000000000001</c:v>
                </c:pt>
                <c:pt idx="392">
                  <c:v>0.45200000000000001</c:v>
                </c:pt>
                <c:pt idx="393">
                  <c:v>0.44929999999999998</c:v>
                </c:pt>
                <c:pt idx="394">
                  <c:v>0.44450000000000001</c:v>
                </c:pt>
                <c:pt idx="395">
                  <c:v>0.4506</c:v>
                </c:pt>
                <c:pt idx="396">
                  <c:v>0.44719999999999999</c:v>
                </c:pt>
                <c:pt idx="397">
                  <c:v>0.45829999999999999</c:v>
                </c:pt>
                <c:pt idx="398">
                  <c:v>0.4541</c:v>
                </c:pt>
                <c:pt idx="399">
                  <c:v>0.4612</c:v>
                </c:pt>
                <c:pt idx="400">
                  <c:v>0.45900000000000002</c:v>
                </c:pt>
                <c:pt idx="401">
                  <c:v>0.43630000000000002</c:v>
                </c:pt>
                <c:pt idx="402">
                  <c:v>0.45810000000000001</c:v>
                </c:pt>
                <c:pt idx="403">
                  <c:v>0.45679999999999998</c:v>
                </c:pt>
                <c:pt idx="404">
                  <c:v>0.45750000000000002</c:v>
                </c:pt>
                <c:pt idx="405">
                  <c:v>0.45960000000000001</c:v>
                </c:pt>
                <c:pt idx="406">
                  <c:v>0.44550000000000001</c:v>
                </c:pt>
                <c:pt idx="407">
                  <c:v>0.45660000000000001</c:v>
                </c:pt>
                <c:pt idx="408">
                  <c:v>0.45450000000000002</c:v>
                </c:pt>
                <c:pt idx="409">
                  <c:v>0.45369999999999999</c:v>
                </c:pt>
                <c:pt idx="410">
                  <c:v>0.44829999999999998</c:v>
                </c:pt>
                <c:pt idx="411">
                  <c:v>0.44929999999999998</c:v>
                </c:pt>
                <c:pt idx="412">
                  <c:v>0.442</c:v>
                </c:pt>
                <c:pt idx="413">
                  <c:v>0.44719999999999999</c:v>
                </c:pt>
                <c:pt idx="414">
                  <c:v>0.44969999999999999</c:v>
                </c:pt>
                <c:pt idx="415">
                  <c:v>0.44950000000000001</c:v>
                </c:pt>
                <c:pt idx="416">
                  <c:v>0.44979999999999998</c:v>
                </c:pt>
                <c:pt idx="417">
                  <c:v>0.45240000000000002</c:v>
                </c:pt>
                <c:pt idx="418">
                  <c:v>0.44890000000000002</c:v>
                </c:pt>
                <c:pt idx="419">
                  <c:v>0.44219999999999998</c:v>
                </c:pt>
                <c:pt idx="420">
                  <c:v>0.43490000000000001</c:v>
                </c:pt>
                <c:pt idx="421">
                  <c:v>0.44829999999999998</c:v>
                </c:pt>
                <c:pt idx="422">
                  <c:v>0.44769999999999999</c:v>
                </c:pt>
                <c:pt idx="423">
                  <c:v>0.42870000000000003</c:v>
                </c:pt>
                <c:pt idx="424">
                  <c:v>0.4491</c:v>
                </c:pt>
                <c:pt idx="425">
                  <c:v>0.44679999999999997</c:v>
                </c:pt>
                <c:pt idx="426">
                  <c:v>0.4521</c:v>
                </c:pt>
                <c:pt idx="427">
                  <c:v>0.44359999999999999</c:v>
                </c:pt>
                <c:pt idx="428">
                  <c:v>0.43330000000000002</c:v>
                </c:pt>
                <c:pt idx="429">
                  <c:v>0.44890000000000002</c:v>
                </c:pt>
                <c:pt idx="430">
                  <c:v>0.43909999999999999</c:v>
                </c:pt>
                <c:pt idx="431">
                  <c:v>0.4501</c:v>
                </c:pt>
                <c:pt idx="432">
                  <c:v>0.44619999999999999</c:v>
                </c:pt>
                <c:pt idx="433">
                  <c:v>0.4496</c:v>
                </c:pt>
                <c:pt idx="434">
                  <c:v>0.44109999999999999</c:v>
                </c:pt>
                <c:pt idx="435">
                  <c:v>0.45129999999999998</c:v>
                </c:pt>
                <c:pt idx="436">
                  <c:v>0.45019999999999999</c:v>
                </c:pt>
                <c:pt idx="437">
                  <c:v>0.44419999999999998</c:v>
                </c:pt>
                <c:pt idx="438">
                  <c:v>0.44940000000000002</c:v>
                </c:pt>
                <c:pt idx="439">
                  <c:v>0.44309999999999999</c:v>
                </c:pt>
                <c:pt idx="440">
                  <c:v>0.43730000000000002</c:v>
                </c:pt>
                <c:pt idx="441">
                  <c:v>0.44969999999999999</c:v>
                </c:pt>
                <c:pt idx="442">
                  <c:v>0.4451</c:v>
                </c:pt>
                <c:pt idx="443">
                  <c:v>0.44190000000000002</c:v>
                </c:pt>
                <c:pt idx="444">
                  <c:v>0.43559999999999999</c:v>
                </c:pt>
                <c:pt idx="445">
                  <c:v>0.44779999999999998</c:v>
                </c:pt>
                <c:pt idx="446">
                  <c:v>0.44429999999999997</c:v>
                </c:pt>
                <c:pt idx="447">
                  <c:v>0.44900000000000001</c:v>
                </c:pt>
                <c:pt idx="448">
                  <c:v>0.44629999999999997</c:v>
                </c:pt>
                <c:pt idx="449">
                  <c:v>0.43209999999999998</c:v>
                </c:pt>
                <c:pt idx="450">
                  <c:v>0.45100000000000001</c:v>
                </c:pt>
                <c:pt idx="451">
                  <c:v>0.44230000000000003</c:v>
                </c:pt>
                <c:pt idx="452">
                  <c:v>0.44890000000000002</c:v>
                </c:pt>
                <c:pt idx="453">
                  <c:v>0.44230000000000003</c:v>
                </c:pt>
                <c:pt idx="454">
                  <c:v>0.44030000000000002</c:v>
                </c:pt>
                <c:pt idx="455">
                  <c:v>0.43730000000000002</c:v>
                </c:pt>
                <c:pt idx="456">
                  <c:v>0.44040000000000001</c:v>
                </c:pt>
                <c:pt idx="457">
                  <c:v>0.43819999999999998</c:v>
                </c:pt>
                <c:pt idx="458">
                  <c:v>0.44159999999999999</c:v>
                </c:pt>
                <c:pt idx="459">
                  <c:v>0.44569999999999999</c:v>
                </c:pt>
                <c:pt idx="460">
                  <c:v>0.43869999999999998</c:v>
                </c:pt>
                <c:pt idx="461">
                  <c:v>0.43240000000000001</c:v>
                </c:pt>
                <c:pt idx="462">
                  <c:v>0.44369999999999998</c:v>
                </c:pt>
                <c:pt idx="463">
                  <c:v>0.43769999999999998</c:v>
                </c:pt>
                <c:pt idx="464">
                  <c:v>0.44379999999999997</c:v>
                </c:pt>
                <c:pt idx="465">
                  <c:v>0.44700000000000001</c:v>
                </c:pt>
                <c:pt idx="466">
                  <c:v>0.44640000000000002</c:v>
                </c:pt>
                <c:pt idx="467">
                  <c:v>0.43969999999999998</c:v>
                </c:pt>
                <c:pt idx="468">
                  <c:v>0.4491</c:v>
                </c:pt>
                <c:pt idx="469">
                  <c:v>0.44469999999999998</c:v>
                </c:pt>
                <c:pt idx="470">
                  <c:v>0.44790000000000002</c:v>
                </c:pt>
                <c:pt idx="471">
                  <c:v>0.44519999999999998</c:v>
                </c:pt>
                <c:pt idx="472">
                  <c:v>0.44340000000000002</c:v>
                </c:pt>
                <c:pt idx="473">
                  <c:v>0.43890000000000001</c:v>
                </c:pt>
                <c:pt idx="474">
                  <c:v>0.44769999999999999</c:v>
                </c:pt>
                <c:pt idx="475">
                  <c:v>0.44109999999999999</c:v>
                </c:pt>
                <c:pt idx="476">
                  <c:v>0.43709999999999999</c:v>
                </c:pt>
                <c:pt idx="477">
                  <c:v>0.44319999999999998</c:v>
                </c:pt>
                <c:pt idx="478">
                  <c:v>0.45</c:v>
                </c:pt>
                <c:pt idx="479">
                  <c:v>0.4425</c:v>
                </c:pt>
                <c:pt idx="480">
                  <c:v>0.43330000000000002</c:v>
                </c:pt>
                <c:pt idx="481">
                  <c:v>0.44069999999999998</c:v>
                </c:pt>
                <c:pt idx="482">
                  <c:v>0.45169999999999999</c:v>
                </c:pt>
                <c:pt idx="483">
                  <c:v>0.44719999999999999</c:v>
                </c:pt>
                <c:pt idx="484">
                  <c:v>0.45300000000000001</c:v>
                </c:pt>
                <c:pt idx="485">
                  <c:v>0.45069999999999999</c:v>
                </c:pt>
                <c:pt idx="486">
                  <c:v>0.45190000000000002</c:v>
                </c:pt>
                <c:pt idx="487">
                  <c:v>0.42570000000000002</c:v>
                </c:pt>
                <c:pt idx="488">
                  <c:v>0.44979999999999998</c:v>
                </c:pt>
                <c:pt idx="489">
                  <c:v>0.44479999999999997</c:v>
                </c:pt>
                <c:pt idx="490">
                  <c:v>0.44640000000000002</c:v>
                </c:pt>
                <c:pt idx="491">
                  <c:v>0.45200000000000001</c:v>
                </c:pt>
                <c:pt idx="492">
                  <c:v>0.45179999999999998</c:v>
                </c:pt>
                <c:pt idx="493">
                  <c:v>0.44829999999999998</c:v>
                </c:pt>
                <c:pt idx="494">
                  <c:v>0.44350000000000001</c:v>
                </c:pt>
                <c:pt idx="495">
                  <c:v>0.44929999999999998</c:v>
                </c:pt>
                <c:pt idx="496">
                  <c:v>0.45279999999999998</c:v>
                </c:pt>
                <c:pt idx="497">
                  <c:v>0.44529999999999997</c:v>
                </c:pt>
                <c:pt idx="498">
                  <c:v>0.4365</c:v>
                </c:pt>
                <c:pt idx="499">
                  <c:v>0.45040000000000002</c:v>
                </c:pt>
                <c:pt idx="500">
                  <c:v>0.44729999999999998</c:v>
                </c:pt>
                <c:pt idx="501">
                  <c:v>0.43519999999999998</c:v>
                </c:pt>
                <c:pt idx="502">
                  <c:v>0.442</c:v>
                </c:pt>
                <c:pt idx="503">
                  <c:v>0.44819999999999999</c:v>
                </c:pt>
                <c:pt idx="504">
                  <c:v>0.44840000000000002</c:v>
                </c:pt>
                <c:pt idx="505">
                  <c:v>0.44419999999999998</c:v>
                </c:pt>
                <c:pt idx="506">
                  <c:v>0.44719999999999999</c:v>
                </c:pt>
                <c:pt idx="507">
                  <c:v>0.43319999999999997</c:v>
                </c:pt>
                <c:pt idx="508">
                  <c:v>0.44729999999999998</c:v>
                </c:pt>
                <c:pt idx="509">
                  <c:v>0.44409999999999999</c:v>
                </c:pt>
                <c:pt idx="510">
                  <c:v>0.44990000000000002</c:v>
                </c:pt>
                <c:pt idx="511">
                  <c:v>0.441</c:v>
                </c:pt>
                <c:pt idx="512">
                  <c:v>0.44219999999999998</c:v>
                </c:pt>
                <c:pt idx="513">
                  <c:v>0.45279999999999998</c:v>
                </c:pt>
                <c:pt idx="514">
                  <c:v>0.45079999999999998</c:v>
                </c:pt>
                <c:pt idx="515">
                  <c:v>0.43619999999999998</c:v>
                </c:pt>
                <c:pt idx="516">
                  <c:v>0.43259999999999998</c:v>
                </c:pt>
                <c:pt idx="517">
                  <c:v>0.44090000000000001</c:v>
                </c:pt>
                <c:pt idx="518">
                  <c:v>0.45200000000000001</c:v>
                </c:pt>
                <c:pt idx="519">
                  <c:v>0.44829999999999998</c:v>
                </c:pt>
                <c:pt idx="520">
                  <c:v>0.44269999999999998</c:v>
                </c:pt>
                <c:pt idx="521">
                  <c:v>0.45879999999999999</c:v>
                </c:pt>
                <c:pt idx="522">
                  <c:v>0.45079999999999998</c:v>
                </c:pt>
                <c:pt idx="523">
                  <c:v>0.43959999999999999</c:v>
                </c:pt>
                <c:pt idx="524">
                  <c:v>0.46300000000000002</c:v>
                </c:pt>
                <c:pt idx="525">
                  <c:v>0.4667</c:v>
                </c:pt>
                <c:pt idx="526">
                  <c:v>0.44280000000000003</c:v>
                </c:pt>
                <c:pt idx="527">
                  <c:v>0.4556</c:v>
                </c:pt>
                <c:pt idx="528">
                  <c:v>0.45440000000000003</c:v>
                </c:pt>
                <c:pt idx="529">
                  <c:v>0.45600000000000002</c:v>
                </c:pt>
                <c:pt idx="530">
                  <c:v>0.44700000000000001</c:v>
                </c:pt>
                <c:pt idx="531">
                  <c:v>0.45340000000000003</c:v>
                </c:pt>
                <c:pt idx="532">
                  <c:v>0.44579999999999997</c:v>
                </c:pt>
                <c:pt idx="533">
                  <c:v>0.44400000000000001</c:v>
                </c:pt>
                <c:pt idx="534">
                  <c:v>0.45440000000000003</c:v>
                </c:pt>
                <c:pt idx="535">
                  <c:v>0.43690000000000001</c:v>
                </c:pt>
                <c:pt idx="536">
                  <c:v>0.45629999999999998</c:v>
                </c:pt>
                <c:pt idx="537">
                  <c:v>0.45119999999999999</c:v>
                </c:pt>
                <c:pt idx="538">
                  <c:v>0.44919999999999999</c:v>
                </c:pt>
                <c:pt idx="539">
                  <c:v>0.44490000000000002</c:v>
                </c:pt>
                <c:pt idx="540">
                  <c:v>0.4325</c:v>
                </c:pt>
                <c:pt idx="541">
                  <c:v>0.44679999999999997</c:v>
                </c:pt>
                <c:pt idx="542">
                  <c:v>0.44969999999999999</c:v>
                </c:pt>
                <c:pt idx="543">
                  <c:v>0.45090000000000002</c:v>
                </c:pt>
                <c:pt idx="544">
                  <c:v>0.44340000000000002</c:v>
                </c:pt>
                <c:pt idx="545">
                  <c:v>0.44800000000000001</c:v>
                </c:pt>
                <c:pt idx="546">
                  <c:v>0.44269999999999998</c:v>
                </c:pt>
                <c:pt idx="547">
                  <c:v>0.4521</c:v>
                </c:pt>
                <c:pt idx="548">
                  <c:v>0.45129999999999998</c:v>
                </c:pt>
                <c:pt idx="549">
                  <c:v>0.43569999999999998</c:v>
                </c:pt>
                <c:pt idx="550">
                  <c:v>0.45579999999999998</c:v>
                </c:pt>
                <c:pt idx="551">
                  <c:v>0.4622</c:v>
                </c:pt>
                <c:pt idx="552">
                  <c:v>0.44629999999999997</c:v>
                </c:pt>
                <c:pt idx="553">
                  <c:v>0.4415</c:v>
                </c:pt>
                <c:pt idx="554">
                  <c:v>0.44159999999999999</c:v>
                </c:pt>
                <c:pt idx="555">
                  <c:v>0.44569999999999999</c:v>
                </c:pt>
                <c:pt idx="556">
                  <c:v>0.46089999999999998</c:v>
                </c:pt>
                <c:pt idx="557">
                  <c:v>0.45500000000000002</c:v>
                </c:pt>
                <c:pt idx="558">
                  <c:v>0.44390000000000002</c:v>
                </c:pt>
                <c:pt idx="559">
                  <c:v>0.45989999999999998</c:v>
                </c:pt>
                <c:pt idx="560">
                  <c:v>0.44790000000000002</c:v>
                </c:pt>
                <c:pt idx="561">
                  <c:v>0.45100000000000001</c:v>
                </c:pt>
                <c:pt idx="562">
                  <c:v>0.44240000000000002</c:v>
                </c:pt>
                <c:pt idx="563">
                  <c:v>0.45369999999999999</c:v>
                </c:pt>
                <c:pt idx="564">
                  <c:v>0.4526</c:v>
                </c:pt>
                <c:pt idx="565">
                  <c:v>0.45050000000000001</c:v>
                </c:pt>
                <c:pt idx="566">
                  <c:v>0.45350000000000001</c:v>
                </c:pt>
                <c:pt idx="567">
                  <c:v>0.45029999999999998</c:v>
                </c:pt>
                <c:pt idx="568">
                  <c:v>0.44259999999999999</c:v>
                </c:pt>
                <c:pt idx="569">
                  <c:v>0.44790000000000002</c:v>
                </c:pt>
                <c:pt idx="570">
                  <c:v>0.44919999999999999</c:v>
                </c:pt>
                <c:pt idx="571">
                  <c:v>0.45040000000000002</c:v>
                </c:pt>
                <c:pt idx="572">
                  <c:v>0.45240000000000002</c:v>
                </c:pt>
                <c:pt idx="573">
                  <c:v>0.42609999999999998</c:v>
                </c:pt>
                <c:pt idx="574">
                  <c:v>0.44879999999999998</c:v>
                </c:pt>
                <c:pt idx="575">
                  <c:v>0.43990000000000001</c:v>
                </c:pt>
                <c:pt idx="576">
                  <c:v>0.4577</c:v>
                </c:pt>
                <c:pt idx="577">
                  <c:v>0.45250000000000001</c:v>
                </c:pt>
                <c:pt idx="578">
                  <c:v>0.45739999999999997</c:v>
                </c:pt>
                <c:pt idx="579">
                  <c:v>0.44579999999999997</c:v>
                </c:pt>
                <c:pt idx="580">
                  <c:v>0.4587</c:v>
                </c:pt>
                <c:pt idx="581">
                  <c:v>0.44429999999999997</c:v>
                </c:pt>
                <c:pt idx="582">
                  <c:v>0.45219999999999999</c:v>
                </c:pt>
                <c:pt idx="583">
                  <c:v>0.4481</c:v>
                </c:pt>
                <c:pt idx="584">
                  <c:v>0.44900000000000001</c:v>
                </c:pt>
                <c:pt idx="585">
                  <c:v>0.44850000000000001</c:v>
                </c:pt>
                <c:pt idx="586">
                  <c:v>0.44840000000000002</c:v>
                </c:pt>
                <c:pt idx="587">
                  <c:v>0.43469999999999998</c:v>
                </c:pt>
                <c:pt idx="588">
                  <c:v>0.4536</c:v>
                </c:pt>
                <c:pt idx="589">
                  <c:v>0.45119999999999999</c:v>
                </c:pt>
                <c:pt idx="590">
                  <c:v>0.44590000000000002</c:v>
                </c:pt>
                <c:pt idx="591">
                  <c:v>0.44719999999999999</c:v>
                </c:pt>
                <c:pt idx="592">
                  <c:v>0.4461</c:v>
                </c:pt>
                <c:pt idx="593">
                  <c:v>0.439</c:v>
                </c:pt>
                <c:pt idx="594">
                  <c:v>0.45960000000000001</c:v>
                </c:pt>
                <c:pt idx="595">
                  <c:v>0.435</c:v>
                </c:pt>
                <c:pt idx="596">
                  <c:v>0.45379999999999998</c:v>
                </c:pt>
                <c:pt idx="597">
                  <c:v>0.4491</c:v>
                </c:pt>
                <c:pt idx="598">
                  <c:v>0.45529999999999998</c:v>
                </c:pt>
                <c:pt idx="599">
                  <c:v>0.45250000000000001</c:v>
                </c:pt>
                <c:pt idx="600">
                  <c:v>0.4294</c:v>
                </c:pt>
                <c:pt idx="601">
                  <c:v>0.46350000000000002</c:v>
                </c:pt>
                <c:pt idx="602">
                  <c:v>0.4415</c:v>
                </c:pt>
                <c:pt idx="603">
                  <c:v>0.443</c:v>
                </c:pt>
                <c:pt idx="604">
                  <c:v>0.4461</c:v>
                </c:pt>
                <c:pt idx="605">
                  <c:v>0.43440000000000001</c:v>
                </c:pt>
                <c:pt idx="606">
                  <c:v>0.43880000000000002</c:v>
                </c:pt>
                <c:pt idx="607">
                  <c:v>0.4425</c:v>
                </c:pt>
                <c:pt idx="608">
                  <c:v>0.44779999999999998</c:v>
                </c:pt>
                <c:pt idx="609">
                  <c:v>0.45340000000000003</c:v>
                </c:pt>
                <c:pt idx="610">
                  <c:v>0.44990000000000002</c:v>
                </c:pt>
                <c:pt idx="611">
                  <c:v>0.42859999999999998</c:v>
                </c:pt>
                <c:pt idx="612">
                  <c:v>0.45760000000000001</c:v>
                </c:pt>
                <c:pt idx="613">
                  <c:v>0.46010000000000001</c:v>
                </c:pt>
                <c:pt idx="614">
                  <c:v>0.44109999999999999</c:v>
                </c:pt>
                <c:pt idx="615">
                  <c:v>0.45979999999999999</c:v>
                </c:pt>
                <c:pt idx="616">
                  <c:v>0.43990000000000001</c:v>
                </c:pt>
                <c:pt idx="617">
                  <c:v>0.4652</c:v>
                </c:pt>
                <c:pt idx="618">
                  <c:v>0.45629999999999998</c:v>
                </c:pt>
                <c:pt idx="619">
                  <c:v>0.45169999999999999</c:v>
                </c:pt>
                <c:pt idx="620">
                  <c:v>0.44900000000000001</c:v>
                </c:pt>
                <c:pt idx="621">
                  <c:v>0.45400000000000001</c:v>
                </c:pt>
                <c:pt idx="622">
                  <c:v>0.45350000000000001</c:v>
                </c:pt>
                <c:pt idx="623">
                  <c:v>0.44080000000000003</c:v>
                </c:pt>
                <c:pt idx="624">
                  <c:v>0.45069999999999999</c:v>
                </c:pt>
                <c:pt idx="625">
                  <c:v>0.45639999999999997</c:v>
                </c:pt>
                <c:pt idx="626">
                  <c:v>0.45169999999999999</c:v>
                </c:pt>
                <c:pt idx="627">
                  <c:v>0.45050000000000001</c:v>
                </c:pt>
                <c:pt idx="628">
                  <c:v>0.45279999999999998</c:v>
                </c:pt>
                <c:pt idx="629">
                  <c:v>0.4486</c:v>
                </c:pt>
                <c:pt idx="630">
                  <c:v>0.44900000000000001</c:v>
                </c:pt>
                <c:pt idx="631">
                  <c:v>0.44679999999999997</c:v>
                </c:pt>
                <c:pt idx="632">
                  <c:v>0.4526</c:v>
                </c:pt>
                <c:pt idx="633">
                  <c:v>0.44600000000000001</c:v>
                </c:pt>
                <c:pt idx="634">
                  <c:v>0.43730000000000002</c:v>
                </c:pt>
                <c:pt idx="635">
                  <c:v>0.44919999999999999</c:v>
                </c:pt>
                <c:pt idx="636">
                  <c:v>0.44669999999999999</c:v>
                </c:pt>
                <c:pt idx="637">
                  <c:v>0.45090000000000002</c:v>
                </c:pt>
                <c:pt idx="638">
                  <c:v>0.44919999999999999</c:v>
                </c:pt>
                <c:pt idx="639">
                  <c:v>0.44779999999999998</c:v>
                </c:pt>
                <c:pt idx="640">
                  <c:v>0.4506</c:v>
                </c:pt>
                <c:pt idx="641">
                  <c:v>0.4456</c:v>
                </c:pt>
                <c:pt idx="642">
                  <c:v>0.45789999999999997</c:v>
                </c:pt>
                <c:pt idx="643">
                  <c:v>0.44379999999999997</c:v>
                </c:pt>
                <c:pt idx="644">
                  <c:v>0.43020000000000003</c:v>
                </c:pt>
                <c:pt idx="645">
                  <c:v>0.4425</c:v>
                </c:pt>
                <c:pt idx="646">
                  <c:v>0.45739999999999997</c:v>
                </c:pt>
                <c:pt idx="647">
                  <c:v>0.44109999999999999</c:v>
                </c:pt>
                <c:pt idx="648">
                  <c:v>0.44569999999999999</c:v>
                </c:pt>
                <c:pt idx="649">
                  <c:v>0.45129999999999998</c:v>
                </c:pt>
                <c:pt idx="650">
                  <c:v>0.4541</c:v>
                </c:pt>
                <c:pt idx="651">
                  <c:v>0.45810000000000001</c:v>
                </c:pt>
                <c:pt idx="652">
                  <c:v>0.45269999999999999</c:v>
                </c:pt>
                <c:pt idx="653">
                  <c:v>0.43909999999999999</c:v>
                </c:pt>
                <c:pt idx="654">
                  <c:v>0.44790000000000002</c:v>
                </c:pt>
                <c:pt idx="655">
                  <c:v>0.44769999999999999</c:v>
                </c:pt>
                <c:pt idx="656">
                  <c:v>0.45250000000000001</c:v>
                </c:pt>
                <c:pt idx="657">
                  <c:v>0.45029999999999998</c:v>
                </c:pt>
                <c:pt idx="658">
                  <c:v>0.43969999999999998</c:v>
                </c:pt>
                <c:pt idx="659">
                  <c:v>0.4456</c:v>
                </c:pt>
                <c:pt idx="660">
                  <c:v>0.45569999999999999</c:v>
                </c:pt>
                <c:pt idx="661">
                  <c:v>0.44969999999999999</c:v>
                </c:pt>
                <c:pt idx="662">
                  <c:v>0.42899999999999999</c:v>
                </c:pt>
                <c:pt idx="663">
                  <c:v>0.43969999999999998</c:v>
                </c:pt>
                <c:pt idx="664">
                  <c:v>0.4556</c:v>
                </c:pt>
                <c:pt idx="665">
                  <c:v>0.45290000000000002</c:v>
                </c:pt>
                <c:pt idx="666">
                  <c:v>0.45590000000000003</c:v>
                </c:pt>
                <c:pt idx="667">
                  <c:v>0.45519999999999999</c:v>
                </c:pt>
                <c:pt idx="668">
                  <c:v>0.44180000000000003</c:v>
                </c:pt>
                <c:pt idx="669">
                  <c:v>0.44919999999999999</c:v>
                </c:pt>
                <c:pt idx="670">
                  <c:v>0.46450000000000002</c:v>
                </c:pt>
                <c:pt idx="671">
                  <c:v>0.44429999999999997</c:v>
                </c:pt>
                <c:pt idx="672">
                  <c:v>0.44690000000000002</c:v>
                </c:pt>
                <c:pt idx="673">
                  <c:v>0.44969999999999999</c:v>
                </c:pt>
                <c:pt idx="674">
                  <c:v>0.45079999999999998</c:v>
                </c:pt>
                <c:pt idx="675">
                  <c:v>0.4471</c:v>
                </c:pt>
                <c:pt idx="676">
                  <c:v>0.45029999999999998</c:v>
                </c:pt>
                <c:pt idx="677">
                  <c:v>0.44779999999999998</c:v>
                </c:pt>
                <c:pt idx="678">
                  <c:v>0.44940000000000002</c:v>
                </c:pt>
                <c:pt idx="679">
                  <c:v>0.4531</c:v>
                </c:pt>
                <c:pt idx="680">
                  <c:v>0.46089999999999998</c:v>
                </c:pt>
                <c:pt idx="681">
                  <c:v>0.45650000000000002</c:v>
                </c:pt>
                <c:pt idx="682">
                  <c:v>0.46200000000000002</c:v>
                </c:pt>
                <c:pt idx="683">
                  <c:v>0.45850000000000002</c:v>
                </c:pt>
                <c:pt idx="684">
                  <c:v>0.45269999999999999</c:v>
                </c:pt>
                <c:pt idx="685">
                  <c:v>0.4446</c:v>
                </c:pt>
                <c:pt idx="686">
                  <c:v>0.45500000000000002</c:v>
                </c:pt>
                <c:pt idx="687">
                  <c:v>0.45889999999999997</c:v>
                </c:pt>
                <c:pt idx="688">
                  <c:v>0.46150000000000002</c:v>
                </c:pt>
                <c:pt idx="689">
                  <c:v>0.45200000000000001</c:v>
                </c:pt>
                <c:pt idx="690">
                  <c:v>0.4531</c:v>
                </c:pt>
                <c:pt idx="691">
                  <c:v>0.45329999999999998</c:v>
                </c:pt>
                <c:pt idx="692">
                  <c:v>0.45479999999999998</c:v>
                </c:pt>
                <c:pt idx="693">
                  <c:v>0.45479999999999998</c:v>
                </c:pt>
                <c:pt idx="694">
                  <c:v>0.4551</c:v>
                </c:pt>
                <c:pt idx="695">
                  <c:v>0.44719999999999999</c:v>
                </c:pt>
                <c:pt idx="696">
                  <c:v>0.44769999999999999</c:v>
                </c:pt>
                <c:pt idx="697">
                  <c:v>0.4491</c:v>
                </c:pt>
                <c:pt idx="698">
                  <c:v>0.44940000000000002</c:v>
                </c:pt>
                <c:pt idx="699">
                  <c:v>0.45169999999999999</c:v>
                </c:pt>
                <c:pt idx="700">
                  <c:v>0.42070000000000002</c:v>
                </c:pt>
                <c:pt idx="701">
                  <c:v>0.45450000000000002</c:v>
                </c:pt>
                <c:pt idx="702">
                  <c:v>0.45610000000000001</c:v>
                </c:pt>
                <c:pt idx="703">
                  <c:v>0.4622</c:v>
                </c:pt>
                <c:pt idx="704">
                  <c:v>0.46600000000000003</c:v>
                </c:pt>
                <c:pt idx="705">
                  <c:v>0.45140000000000002</c:v>
                </c:pt>
                <c:pt idx="706">
                  <c:v>0.46700000000000003</c:v>
                </c:pt>
                <c:pt idx="707">
                  <c:v>0.47010000000000002</c:v>
                </c:pt>
                <c:pt idx="708">
                  <c:v>0.46300000000000002</c:v>
                </c:pt>
                <c:pt idx="709">
                  <c:v>0.4723</c:v>
                </c:pt>
                <c:pt idx="710">
                  <c:v>0.46539999999999998</c:v>
                </c:pt>
                <c:pt idx="711">
                  <c:v>0.46850000000000003</c:v>
                </c:pt>
                <c:pt idx="712">
                  <c:v>0.46039999999999998</c:v>
                </c:pt>
                <c:pt idx="713">
                  <c:v>0.4481</c:v>
                </c:pt>
                <c:pt idx="714">
                  <c:v>0.43590000000000001</c:v>
                </c:pt>
                <c:pt idx="715">
                  <c:v>0.44</c:v>
                </c:pt>
                <c:pt idx="716">
                  <c:v>0.45040000000000002</c:v>
                </c:pt>
                <c:pt idx="717">
                  <c:v>0.44879999999999998</c:v>
                </c:pt>
                <c:pt idx="718">
                  <c:v>0.4546</c:v>
                </c:pt>
                <c:pt idx="719">
                  <c:v>0.45140000000000002</c:v>
                </c:pt>
                <c:pt idx="720">
                  <c:v>0.45469999999999999</c:v>
                </c:pt>
                <c:pt idx="721">
                  <c:v>0.44629999999999997</c:v>
                </c:pt>
                <c:pt idx="722">
                  <c:v>0.44669999999999999</c:v>
                </c:pt>
                <c:pt idx="723">
                  <c:v>0.44080000000000003</c:v>
                </c:pt>
                <c:pt idx="724">
                  <c:v>0.44169999999999998</c:v>
                </c:pt>
                <c:pt idx="725">
                  <c:v>0.43240000000000001</c:v>
                </c:pt>
                <c:pt idx="726">
                  <c:v>0.44069999999999998</c:v>
                </c:pt>
                <c:pt idx="727">
                  <c:v>0.44309999999999999</c:v>
                </c:pt>
                <c:pt idx="728">
                  <c:v>0.45140000000000002</c:v>
                </c:pt>
                <c:pt idx="729">
                  <c:v>0.45569999999999999</c:v>
                </c:pt>
                <c:pt idx="730">
                  <c:v>0.45329999999999998</c:v>
                </c:pt>
                <c:pt idx="731">
                  <c:v>0.45150000000000001</c:v>
                </c:pt>
                <c:pt idx="732">
                  <c:v>0.46810000000000002</c:v>
                </c:pt>
                <c:pt idx="733">
                  <c:v>0.4511</c:v>
                </c:pt>
                <c:pt idx="734">
                  <c:v>0.45200000000000001</c:v>
                </c:pt>
                <c:pt idx="735">
                  <c:v>0.45500000000000002</c:v>
                </c:pt>
                <c:pt idx="736">
                  <c:v>0.45850000000000002</c:v>
                </c:pt>
                <c:pt idx="737">
                  <c:v>0.4471</c:v>
                </c:pt>
                <c:pt idx="738">
                  <c:v>0.44929999999999998</c:v>
                </c:pt>
                <c:pt idx="739">
                  <c:v>0.44850000000000001</c:v>
                </c:pt>
                <c:pt idx="740">
                  <c:v>0.43519999999999998</c:v>
                </c:pt>
                <c:pt idx="741">
                  <c:v>0.4375</c:v>
                </c:pt>
                <c:pt idx="742">
                  <c:v>0.45150000000000001</c:v>
                </c:pt>
                <c:pt idx="743">
                  <c:v>0.44879999999999998</c:v>
                </c:pt>
                <c:pt idx="744">
                  <c:v>0.46029999999999999</c:v>
                </c:pt>
                <c:pt idx="745">
                  <c:v>0.46200000000000002</c:v>
                </c:pt>
                <c:pt idx="746">
                  <c:v>0.46139999999999998</c:v>
                </c:pt>
                <c:pt idx="747">
                  <c:v>0.45179999999999998</c:v>
                </c:pt>
                <c:pt idx="748">
                  <c:v>0.43859999999999999</c:v>
                </c:pt>
                <c:pt idx="749">
                  <c:v>0.45329999999999998</c:v>
                </c:pt>
                <c:pt idx="750">
                  <c:v>0.45179999999999998</c:v>
                </c:pt>
                <c:pt idx="751">
                  <c:v>0.45369999999999999</c:v>
                </c:pt>
                <c:pt idx="752">
                  <c:v>0.45760000000000001</c:v>
                </c:pt>
                <c:pt idx="753">
                  <c:v>0.45829999999999999</c:v>
                </c:pt>
                <c:pt idx="754">
                  <c:v>0.45850000000000002</c:v>
                </c:pt>
                <c:pt idx="755">
                  <c:v>0.46050000000000002</c:v>
                </c:pt>
                <c:pt idx="756">
                  <c:v>0.43390000000000001</c:v>
                </c:pt>
                <c:pt idx="757">
                  <c:v>0.45600000000000002</c:v>
                </c:pt>
                <c:pt idx="758">
                  <c:v>0.44429999999999997</c:v>
                </c:pt>
                <c:pt idx="759">
                  <c:v>0.46179999999999999</c:v>
                </c:pt>
                <c:pt idx="760">
                  <c:v>0.44879999999999998</c:v>
                </c:pt>
                <c:pt idx="761">
                  <c:v>0.45950000000000002</c:v>
                </c:pt>
                <c:pt idx="762">
                  <c:v>0.45150000000000001</c:v>
                </c:pt>
                <c:pt idx="763">
                  <c:v>0.45689999999999997</c:v>
                </c:pt>
                <c:pt idx="764">
                  <c:v>0.45429999999999998</c:v>
                </c:pt>
                <c:pt idx="765">
                  <c:v>0.44590000000000002</c:v>
                </c:pt>
                <c:pt idx="766">
                  <c:v>0.45760000000000001</c:v>
                </c:pt>
                <c:pt idx="767">
                  <c:v>0.44390000000000002</c:v>
                </c:pt>
                <c:pt idx="768">
                  <c:v>0.45229999999999998</c:v>
                </c:pt>
                <c:pt idx="769">
                  <c:v>0.45100000000000001</c:v>
                </c:pt>
                <c:pt idx="770">
                  <c:v>0.44769999999999999</c:v>
                </c:pt>
                <c:pt idx="771">
                  <c:v>0.44779999999999998</c:v>
                </c:pt>
                <c:pt idx="772">
                  <c:v>0.44850000000000001</c:v>
                </c:pt>
                <c:pt idx="773">
                  <c:v>0.4597</c:v>
                </c:pt>
                <c:pt idx="774">
                  <c:v>0.44540000000000002</c:v>
                </c:pt>
                <c:pt idx="775">
                  <c:v>0.45119999999999999</c:v>
                </c:pt>
                <c:pt idx="776">
                  <c:v>0.44690000000000002</c:v>
                </c:pt>
                <c:pt idx="777">
                  <c:v>0.44729999999999998</c:v>
                </c:pt>
                <c:pt idx="778">
                  <c:v>0.44240000000000002</c:v>
                </c:pt>
                <c:pt idx="779">
                  <c:v>0.44869999999999999</c:v>
                </c:pt>
                <c:pt idx="780">
                  <c:v>0.4471</c:v>
                </c:pt>
                <c:pt idx="781">
                  <c:v>0.45350000000000001</c:v>
                </c:pt>
                <c:pt idx="782">
                  <c:v>0.45079999999999998</c:v>
                </c:pt>
                <c:pt idx="783">
                  <c:v>0.45669999999999999</c:v>
                </c:pt>
                <c:pt idx="784">
                  <c:v>0.44650000000000001</c:v>
                </c:pt>
                <c:pt idx="785">
                  <c:v>0.45129999999999998</c:v>
                </c:pt>
                <c:pt idx="786">
                  <c:v>0.45550000000000002</c:v>
                </c:pt>
                <c:pt idx="787">
                  <c:v>0.45179999999999998</c:v>
                </c:pt>
                <c:pt idx="788">
                  <c:v>0.45029999999999998</c:v>
                </c:pt>
                <c:pt idx="789">
                  <c:v>0.4425</c:v>
                </c:pt>
                <c:pt idx="790">
                  <c:v>0.44359999999999999</c:v>
                </c:pt>
                <c:pt idx="791">
                  <c:v>0.44979999999999998</c:v>
                </c:pt>
                <c:pt idx="792">
                  <c:v>0.44869999999999999</c:v>
                </c:pt>
                <c:pt idx="793">
                  <c:v>0.45450000000000002</c:v>
                </c:pt>
                <c:pt idx="794">
                  <c:v>0.45140000000000002</c:v>
                </c:pt>
                <c:pt idx="795">
                  <c:v>0.43709999999999999</c:v>
                </c:pt>
                <c:pt idx="796">
                  <c:v>0.45550000000000002</c:v>
                </c:pt>
                <c:pt idx="797">
                  <c:v>0.45040000000000002</c:v>
                </c:pt>
                <c:pt idx="798">
                  <c:v>0.45379999999999998</c:v>
                </c:pt>
                <c:pt idx="799">
                  <c:v>0.44829999999999998</c:v>
                </c:pt>
                <c:pt idx="800">
                  <c:v>0.44669999999999999</c:v>
                </c:pt>
                <c:pt idx="801">
                  <c:v>0.44750000000000001</c:v>
                </c:pt>
                <c:pt idx="802">
                  <c:v>0.44840000000000002</c:v>
                </c:pt>
                <c:pt idx="803">
                  <c:v>0.4511</c:v>
                </c:pt>
                <c:pt idx="804">
                  <c:v>0.44669999999999999</c:v>
                </c:pt>
                <c:pt idx="805">
                  <c:v>0.45129999999999998</c:v>
                </c:pt>
                <c:pt idx="806">
                  <c:v>0.44280000000000003</c:v>
                </c:pt>
                <c:pt idx="807">
                  <c:v>0.43209999999999998</c:v>
                </c:pt>
                <c:pt idx="808">
                  <c:v>0.44829999999999998</c:v>
                </c:pt>
                <c:pt idx="809">
                  <c:v>0.44479999999999997</c:v>
                </c:pt>
                <c:pt idx="810">
                  <c:v>0.44479999999999997</c:v>
                </c:pt>
                <c:pt idx="811">
                  <c:v>0.44779999999999998</c:v>
                </c:pt>
                <c:pt idx="812">
                  <c:v>0.43859999999999999</c:v>
                </c:pt>
                <c:pt idx="813">
                  <c:v>0.44379999999999997</c:v>
                </c:pt>
                <c:pt idx="814">
                  <c:v>0.44579999999999997</c:v>
                </c:pt>
                <c:pt idx="815">
                  <c:v>0.44740000000000002</c:v>
                </c:pt>
                <c:pt idx="816">
                  <c:v>0.45029999999999998</c:v>
                </c:pt>
                <c:pt idx="817">
                  <c:v>0.43930000000000002</c:v>
                </c:pt>
                <c:pt idx="818">
                  <c:v>0.44059999999999999</c:v>
                </c:pt>
                <c:pt idx="819">
                  <c:v>0.44409999999999999</c:v>
                </c:pt>
                <c:pt idx="820">
                  <c:v>0.44600000000000001</c:v>
                </c:pt>
                <c:pt idx="821">
                  <c:v>0.44569999999999999</c:v>
                </c:pt>
                <c:pt idx="822">
                  <c:v>0.44919999999999999</c:v>
                </c:pt>
                <c:pt idx="823">
                  <c:v>0.43890000000000001</c:v>
                </c:pt>
                <c:pt idx="824">
                  <c:v>0.44700000000000001</c:v>
                </c:pt>
                <c:pt idx="825">
                  <c:v>0.44750000000000001</c:v>
                </c:pt>
                <c:pt idx="826">
                  <c:v>0.45279999999999998</c:v>
                </c:pt>
                <c:pt idx="827">
                  <c:v>0.43730000000000002</c:v>
                </c:pt>
                <c:pt idx="828">
                  <c:v>0.43719999999999998</c:v>
                </c:pt>
                <c:pt idx="829">
                  <c:v>0.44350000000000001</c:v>
                </c:pt>
                <c:pt idx="830">
                  <c:v>0.44729999999999998</c:v>
                </c:pt>
                <c:pt idx="831">
                  <c:v>0.44450000000000001</c:v>
                </c:pt>
                <c:pt idx="832">
                  <c:v>0.44240000000000002</c:v>
                </c:pt>
                <c:pt idx="833">
                  <c:v>0.44650000000000001</c:v>
                </c:pt>
                <c:pt idx="834">
                  <c:v>0.44769999999999999</c:v>
                </c:pt>
                <c:pt idx="835">
                  <c:v>0.4516</c:v>
                </c:pt>
                <c:pt idx="836">
                  <c:v>0.44729999999999998</c:v>
                </c:pt>
                <c:pt idx="837">
                  <c:v>0.43230000000000002</c:v>
                </c:pt>
                <c:pt idx="838">
                  <c:v>0.45490000000000003</c:v>
                </c:pt>
                <c:pt idx="839">
                  <c:v>0.44800000000000001</c:v>
                </c:pt>
                <c:pt idx="840">
                  <c:v>0.45600000000000002</c:v>
                </c:pt>
                <c:pt idx="841">
                  <c:v>0.4582</c:v>
                </c:pt>
                <c:pt idx="842">
                  <c:v>0.45400000000000001</c:v>
                </c:pt>
                <c:pt idx="843">
                  <c:v>0.4556</c:v>
                </c:pt>
                <c:pt idx="844">
                  <c:v>0.45729999999999998</c:v>
                </c:pt>
                <c:pt idx="845">
                  <c:v>0.45179999999999998</c:v>
                </c:pt>
                <c:pt idx="846">
                  <c:v>0.45910000000000001</c:v>
                </c:pt>
                <c:pt idx="847">
                  <c:v>0.45850000000000002</c:v>
                </c:pt>
                <c:pt idx="848">
                  <c:v>0.45169999999999999</c:v>
                </c:pt>
                <c:pt idx="849">
                  <c:v>0.45150000000000001</c:v>
                </c:pt>
                <c:pt idx="850">
                  <c:v>0.4405</c:v>
                </c:pt>
                <c:pt idx="851">
                  <c:v>0.44779999999999998</c:v>
                </c:pt>
                <c:pt idx="852">
                  <c:v>0.45350000000000001</c:v>
                </c:pt>
                <c:pt idx="853">
                  <c:v>0.45500000000000002</c:v>
                </c:pt>
                <c:pt idx="854">
                  <c:v>0.45169999999999999</c:v>
                </c:pt>
                <c:pt idx="855">
                  <c:v>0.44890000000000002</c:v>
                </c:pt>
                <c:pt idx="856">
                  <c:v>0.46789999999999998</c:v>
                </c:pt>
                <c:pt idx="857">
                  <c:v>0.45950000000000002</c:v>
                </c:pt>
                <c:pt idx="858">
                  <c:v>0.443</c:v>
                </c:pt>
                <c:pt idx="859">
                  <c:v>0.45290000000000002</c:v>
                </c:pt>
                <c:pt idx="860">
                  <c:v>0.45739999999999997</c:v>
                </c:pt>
                <c:pt idx="861">
                  <c:v>0.45169999999999999</c:v>
                </c:pt>
                <c:pt idx="862">
                  <c:v>0.45760000000000001</c:v>
                </c:pt>
                <c:pt idx="863">
                  <c:v>0.45590000000000003</c:v>
                </c:pt>
                <c:pt idx="864">
                  <c:v>0.46350000000000002</c:v>
                </c:pt>
                <c:pt idx="865">
                  <c:v>0.44900000000000001</c:v>
                </c:pt>
                <c:pt idx="866">
                  <c:v>0.45540000000000003</c:v>
                </c:pt>
                <c:pt idx="867">
                  <c:v>0.46500000000000002</c:v>
                </c:pt>
                <c:pt idx="868">
                  <c:v>0.46260000000000001</c:v>
                </c:pt>
                <c:pt idx="869">
                  <c:v>0.45810000000000001</c:v>
                </c:pt>
                <c:pt idx="870">
                  <c:v>0.45979999999999999</c:v>
                </c:pt>
                <c:pt idx="871">
                  <c:v>0.4577</c:v>
                </c:pt>
                <c:pt idx="872">
                  <c:v>0.46100000000000002</c:v>
                </c:pt>
                <c:pt idx="873">
                  <c:v>0.45250000000000001</c:v>
                </c:pt>
                <c:pt idx="874">
                  <c:v>0.46210000000000001</c:v>
                </c:pt>
                <c:pt idx="875">
                  <c:v>0.4556</c:v>
                </c:pt>
                <c:pt idx="876">
                  <c:v>0.46600000000000003</c:v>
                </c:pt>
                <c:pt idx="877">
                  <c:v>0.4667</c:v>
                </c:pt>
                <c:pt idx="878">
                  <c:v>0.46850000000000003</c:v>
                </c:pt>
                <c:pt idx="879">
                  <c:v>0.47270000000000001</c:v>
                </c:pt>
                <c:pt idx="880">
                  <c:v>0.46200000000000002</c:v>
                </c:pt>
                <c:pt idx="881">
                  <c:v>0.4698</c:v>
                </c:pt>
                <c:pt idx="882">
                  <c:v>0.46100000000000002</c:v>
                </c:pt>
                <c:pt idx="883">
                  <c:v>0.46429999999999999</c:v>
                </c:pt>
                <c:pt idx="884">
                  <c:v>0.46300000000000002</c:v>
                </c:pt>
                <c:pt idx="885">
                  <c:v>0.45519999999999999</c:v>
                </c:pt>
                <c:pt idx="886">
                  <c:v>0.4551</c:v>
                </c:pt>
                <c:pt idx="887">
                  <c:v>0.45590000000000003</c:v>
                </c:pt>
                <c:pt idx="888">
                  <c:v>0.45190000000000002</c:v>
                </c:pt>
                <c:pt idx="889">
                  <c:v>0.46300000000000002</c:v>
                </c:pt>
                <c:pt idx="890">
                  <c:v>0.4627</c:v>
                </c:pt>
                <c:pt idx="891">
                  <c:v>0.46510000000000001</c:v>
                </c:pt>
                <c:pt idx="892">
                  <c:v>0.47060000000000002</c:v>
                </c:pt>
                <c:pt idx="893">
                  <c:v>0.4657</c:v>
                </c:pt>
                <c:pt idx="894">
                  <c:v>0.43130000000000002</c:v>
                </c:pt>
                <c:pt idx="895">
                  <c:v>0.42849999999999999</c:v>
                </c:pt>
                <c:pt idx="896">
                  <c:v>0.45879999999999999</c:v>
                </c:pt>
                <c:pt idx="897">
                  <c:v>0.45829999999999999</c:v>
                </c:pt>
                <c:pt idx="898">
                  <c:v>0.45989999999999998</c:v>
                </c:pt>
                <c:pt idx="899">
                  <c:v>0.4602</c:v>
                </c:pt>
                <c:pt idx="900">
                  <c:v>0.46899999999999997</c:v>
                </c:pt>
                <c:pt idx="901">
                  <c:v>0.45850000000000002</c:v>
                </c:pt>
                <c:pt idx="902">
                  <c:v>0.4703</c:v>
                </c:pt>
                <c:pt idx="903">
                  <c:v>0.46739999999999998</c:v>
                </c:pt>
                <c:pt idx="904">
                  <c:v>0.47549999999999998</c:v>
                </c:pt>
                <c:pt idx="905">
                  <c:v>0.47989999999999999</c:v>
                </c:pt>
                <c:pt idx="906">
                  <c:v>0.47239999999999999</c:v>
                </c:pt>
                <c:pt idx="907">
                  <c:v>0.45629999999999998</c:v>
                </c:pt>
                <c:pt idx="908">
                  <c:v>0.47370000000000001</c:v>
                </c:pt>
                <c:pt idx="909">
                  <c:v>0.45529999999999998</c:v>
                </c:pt>
                <c:pt idx="910">
                  <c:v>0.47620000000000001</c:v>
                </c:pt>
                <c:pt idx="911">
                  <c:v>0.46360000000000001</c:v>
                </c:pt>
                <c:pt idx="912">
                  <c:v>0.46750000000000003</c:v>
                </c:pt>
                <c:pt idx="913">
                  <c:v>0.4587</c:v>
                </c:pt>
                <c:pt idx="914">
                  <c:v>0.45629999999999998</c:v>
                </c:pt>
                <c:pt idx="915">
                  <c:v>0.45190000000000002</c:v>
                </c:pt>
                <c:pt idx="916">
                  <c:v>0.46360000000000001</c:v>
                </c:pt>
                <c:pt idx="917">
                  <c:v>0.46729999999999999</c:v>
                </c:pt>
                <c:pt idx="918">
                  <c:v>0.45279999999999998</c:v>
                </c:pt>
                <c:pt idx="919">
                  <c:v>0.4627</c:v>
                </c:pt>
                <c:pt idx="920">
                  <c:v>0.46629999999999999</c:v>
                </c:pt>
                <c:pt idx="921">
                  <c:v>0.4551</c:v>
                </c:pt>
                <c:pt idx="922">
                  <c:v>0.4496</c:v>
                </c:pt>
                <c:pt idx="923">
                  <c:v>0.45169999999999999</c:v>
                </c:pt>
                <c:pt idx="924">
                  <c:v>0.45350000000000001</c:v>
                </c:pt>
                <c:pt idx="925">
                  <c:v>0.4496</c:v>
                </c:pt>
                <c:pt idx="926">
                  <c:v>0.45269999999999999</c:v>
                </c:pt>
                <c:pt idx="927">
                  <c:v>0.4556</c:v>
                </c:pt>
                <c:pt idx="928">
                  <c:v>0.46350000000000002</c:v>
                </c:pt>
                <c:pt idx="929">
                  <c:v>0.45789999999999997</c:v>
                </c:pt>
                <c:pt idx="930">
                  <c:v>0.44790000000000002</c:v>
                </c:pt>
                <c:pt idx="931">
                  <c:v>0.44</c:v>
                </c:pt>
                <c:pt idx="932">
                  <c:v>0.45629999999999998</c:v>
                </c:pt>
                <c:pt idx="933">
                  <c:v>0.4577</c:v>
                </c:pt>
                <c:pt idx="934">
                  <c:v>0.4642</c:v>
                </c:pt>
                <c:pt idx="935">
                  <c:v>0.46970000000000001</c:v>
                </c:pt>
                <c:pt idx="936">
                  <c:v>0.46789999999999998</c:v>
                </c:pt>
                <c:pt idx="937">
                  <c:v>0.45490000000000003</c:v>
                </c:pt>
                <c:pt idx="938">
                  <c:v>0.45529999999999998</c:v>
                </c:pt>
                <c:pt idx="939">
                  <c:v>0.45710000000000001</c:v>
                </c:pt>
                <c:pt idx="940">
                  <c:v>0.45860000000000001</c:v>
                </c:pt>
                <c:pt idx="941">
                  <c:v>0.45590000000000003</c:v>
                </c:pt>
                <c:pt idx="942">
                  <c:v>0.44750000000000001</c:v>
                </c:pt>
                <c:pt idx="943">
                  <c:v>0.4551</c:v>
                </c:pt>
                <c:pt idx="944">
                  <c:v>0.4516</c:v>
                </c:pt>
                <c:pt idx="945">
                  <c:v>0.46229999999999999</c:v>
                </c:pt>
                <c:pt idx="946">
                  <c:v>0.45950000000000002</c:v>
                </c:pt>
                <c:pt idx="947">
                  <c:v>0.44080000000000003</c:v>
                </c:pt>
                <c:pt idx="948">
                  <c:v>0.45889999999999997</c:v>
                </c:pt>
                <c:pt idx="949">
                  <c:v>0.44940000000000002</c:v>
                </c:pt>
                <c:pt idx="950">
                  <c:v>0.45279999999999998</c:v>
                </c:pt>
                <c:pt idx="951">
                  <c:v>0.45400000000000001</c:v>
                </c:pt>
                <c:pt idx="952">
                  <c:v>0.44500000000000001</c:v>
                </c:pt>
                <c:pt idx="953">
                  <c:v>0.45479999999999998</c:v>
                </c:pt>
                <c:pt idx="954">
                  <c:v>0.44750000000000001</c:v>
                </c:pt>
                <c:pt idx="955">
                  <c:v>0.44719999999999999</c:v>
                </c:pt>
                <c:pt idx="956">
                  <c:v>0.4526</c:v>
                </c:pt>
                <c:pt idx="957">
                  <c:v>0.45660000000000001</c:v>
                </c:pt>
                <c:pt idx="958">
                  <c:v>0.45319999999999999</c:v>
                </c:pt>
                <c:pt idx="959">
                  <c:v>0.45319999999999999</c:v>
                </c:pt>
                <c:pt idx="960">
                  <c:v>0.45100000000000001</c:v>
                </c:pt>
                <c:pt idx="961">
                  <c:v>0.4496</c:v>
                </c:pt>
                <c:pt idx="962">
                  <c:v>0.45960000000000001</c:v>
                </c:pt>
                <c:pt idx="963">
                  <c:v>0.45129999999999998</c:v>
                </c:pt>
                <c:pt idx="964">
                  <c:v>0.45469999999999999</c:v>
                </c:pt>
                <c:pt idx="965">
                  <c:v>0.4592</c:v>
                </c:pt>
                <c:pt idx="966">
                  <c:v>0.46100000000000002</c:v>
                </c:pt>
                <c:pt idx="967">
                  <c:v>0.46139999999999998</c:v>
                </c:pt>
                <c:pt idx="968">
                  <c:v>0.44850000000000001</c:v>
                </c:pt>
                <c:pt idx="969">
                  <c:v>0.46389999999999998</c:v>
                </c:pt>
                <c:pt idx="970">
                  <c:v>0.45450000000000002</c:v>
                </c:pt>
                <c:pt idx="971">
                  <c:v>0.45939999999999998</c:v>
                </c:pt>
                <c:pt idx="972">
                  <c:v>0.45300000000000001</c:v>
                </c:pt>
                <c:pt idx="973">
                  <c:v>0.439</c:v>
                </c:pt>
                <c:pt idx="974">
                  <c:v>0.4506</c:v>
                </c:pt>
                <c:pt idx="975">
                  <c:v>0.45350000000000001</c:v>
                </c:pt>
                <c:pt idx="976">
                  <c:v>0.44729999999999998</c:v>
                </c:pt>
                <c:pt idx="977">
                  <c:v>0.44840000000000002</c:v>
                </c:pt>
                <c:pt idx="978">
                  <c:v>0.44879999999999998</c:v>
                </c:pt>
                <c:pt idx="979">
                  <c:v>0.45650000000000002</c:v>
                </c:pt>
                <c:pt idx="980">
                  <c:v>0.45029999999999998</c:v>
                </c:pt>
                <c:pt idx="981">
                  <c:v>0.45050000000000001</c:v>
                </c:pt>
                <c:pt idx="982">
                  <c:v>0.45779999999999998</c:v>
                </c:pt>
                <c:pt idx="983">
                  <c:v>0.45610000000000001</c:v>
                </c:pt>
                <c:pt idx="984">
                  <c:v>0.45119999999999999</c:v>
                </c:pt>
                <c:pt idx="985">
                  <c:v>0.44829999999999998</c:v>
                </c:pt>
                <c:pt idx="986">
                  <c:v>0.45579999999999998</c:v>
                </c:pt>
                <c:pt idx="987">
                  <c:v>0.4551</c:v>
                </c:pt>
                <c:pt idx="988">
                  <c:v>0.44550000000000001</c:v>
                </c:pt>
                <c:pt idx="989">
                  <c:v>0.44579999999999997</c:v>
                </c:pt>
                <c:pt idx="990">
                  <c:v>0.45369999999999999</c:v>
                </c:pt>
                <c:pt idx="991">
                  <c:v>0.45069999999999999</c:v>
                </c:pt>
                <c:pt idx="992">
                  <c:v>0.4531</c:v>
                </c:pt>
                <c:pt idx="993">
                  <c:v>0.4531</c:v>
                </c:pt>
                <c:pt idx="994">
                  <c:v>0.44700000000000001</c:v>
                </c:pt>
                <c:pt idx="995">
                  <c:v>0.44369999999999998</c:v>
                </c:pt>
                <c:pt idx="996">
                  <c:v>0.45090000000000002</c:v>
                </c:pt>
                <c:pt idx="997">
                  <c:v>0.44280000000000003</c:v>
                </c:pt>
                <c:pt idx="998">
                  <c:v>0.4531</c:v>
                </c:pt>
                <c:pt idx="999">
                  <c:v>0.44429999999999997</c:v>
                </c:pt>
                <c:pt idx="1000">
                  <c:v>0.442</c:v>
                </c:pt>
                <c:pt idx="1001">
                  <c:v>0.44330000000000003</c:v>
                </c:pt>
                <c:pt idx="1002">
                  <c:v>0.44800000000000001</c:v>
                </c:pt>
                <c:pt idx="1003">
                  <c:v>0.45429999999999998</c:v>
                </c:pt>
                <c:pt idx="1004">
                  <c:v>0.44290000000000002</c:v>
                </c:pt>
                <c:pt idx="1005">
                  <c:v>0.43919999999999998</c:v>
                </c:pt>
                <c:pt idx="1006">
                  <c:v>0.44059999999999999</c:v>
                </c:pt>
                <c:pt idx="1007">
                  <c:v>0.44419999999999998</c:v>
                </c:pt>
                <c:pt idx="1008">
                  <c:v>0.435</c:v>
                </c:pt>
                <c:pt idx="1009">
                  <c:v>0.42699999999999999</c:v>
                </c:pt>
                <c:pt idx="1010">
                  <c:v>0.44479999999999997</c:v>
                </c:pt>
                <c:pt idx="1011">
                  <c:v>0.43290000000000001</c:v>
                </c:pt>
                <c:pt idx="1012">
                  <c:v>0.44469999999999998</c:v>
                </c:pt>
                <c:pt idx="1013">
                  <c:v>0.43559999999999999</c:v>
                </c:pt>
                <c:pt idx="1014">
                  <c:v>0.44490000000000002</c:v>
                </c:pt>
                <c:pt idx="1015">
                  <c:v>0.45610000000000001</c:v>
                </c:pt>
                <c:pt idx="1016">
                  <c:v>0.45540000000000003</c:v>
                </c:pt>
                <c:pt idx="1017">
                  <c:v>0.45540000000000003</c:v>
                </c:pt>
                <c:pt idx="1018">
                  <c:v>0.45390000000000003</c:v>
                </c:pt>
                <c:pt idx="1019">
                  <c:v>0.45650000000000002</c:v>
                </c:pt>
                <c:pt idx="1020">
                  <c:v>0.4456</c:v>
                </c:pt>
                <c:pt idx="1021">
                  <c:v>0.45050000000000001</c:v>
                </c:pt>
                <c:pt idx="1022">
                  <c:v>0.45929999999999999</c:v>
                </c:pt>
                <c:pt idx="1023">
                  <c:v>0.45300000000000001</c:v>
                </c:pt>
                <c:pt idx="1024">
                  <c:v>0.43330000000000002</c:v>
                </c:pt>
                <c:pt idx="1025">
                  <c:v>0.45079999999999998</c:v>
                </c:pt>
                <c:pt idx="1026">
                  <c:v>0.4597</c:v>
                </c:pt>
                <c:pt idx="1027">
                  <c:v>0.45610000000000001</c:v>
                </c:pt>
                <c:pt idx="1028">
                  <c:v>0.4521</c:v>
                </c:pt>
                <c:pt idx="1029">
                  <c:v>0.44850000000000001</c:v>
                </c:pt>
                <c:pt idx="1030">
                  <c:v>0.45100000000000001</c:v>
                </c:pt>
                <c:pt idx="1031">
                  <c:v>0.4521</c:v>
                </c:pt>
                <c:pt idx="1032">
                  <c:v>0.44669999999999999</c:v>
                </c:pt>
                <c:pt idx="1033">
                  <c:v>0.45390000000000003</c:v>
                </c:pt>
                <c:pt idx="1034">
                  <c:v>0.4385</c:v>
                </c:pt>
                <c:pt idx="1035">
                  <c:v>0.45069999999999999</c:v>
                </c:pt>
                <c:pt idx="1036">
                  <c:v>0.45029999999999998</c:v>
                </c:pt>
                <c:pt idx="1037">
                  <c:v>0.44629999999999997</c:v>
                </c:pt>
                <c:pt idx="1038">
                  <c:v>0.45829999999999999</c:v>
                </c:pt>
                <c:pt idx="1039">
                  <c:v>0.45960000000000001</c:v>
                </c:pt>
                <c:pt idx="1040">
                  <c:v>0.46100000000000002</c:v>
                </c:pt>
                <c:pt idx="1041">
                  <c:v>0.45779999999999998</c:v>
                </c:pt>
                <c:pt idx="1042">
                  <c:v>0.45800000000000002</c:v>
                </c:pt>
                <c:pt idx="1043">
                  <c:v>0.4541</c:v>
                </c:pt>
                <c:pt idx="1044">
                  <c:v>0.46029999999999999</c:v>
                </c:pt>
                <c:pt idx="1045">
                  <c:v>0.45979999999999999</c:v>
                </c:pt>
                <c:pt idx="1046">
                  <c:v>0.45929999999999999</c:v>
                </c:pt>
                <c:pt idx="1047">
                  <c:v>0.4461</c:v>
                </c:pt>
                <c:pt idx="1048">
                  <c:v>0.45650000000000002</c:v>
                </c:pt>
                <c:pt idx="1049">
                  <c:v>0.45810000000000001</c:v>
                </c:pt>
                <c:pt idx="1050">
                  <c:v>0.4551</c:v>
                </c:pt>
                <c:pt idx="1051">
                  <c:v>0.44540000000000002</c:v>
                </c:pt>
                <c:pt idx="1052">
                  <c:v>0.45779999999999998</c:v>
                </c:pt>
                <c:pt idx="1053">
                  <c:v>0.45490000000000003</c:v>
                </c:pt>
                <c:pt idx="1054">
                  <c:v>0.45929999999999999</c:v>
                </c:pt>
                <c:pt idx="1055">
                  <c:v>0.46289999999999998</c:v>
                </c:pt>
                <c:pt idx="1056">
                  <c:v>0.4506</c:v>
                </c:pt>
                <c:pt idx="1057">
                  <c:v>0.45760000000000001</c:v>
                </c:pt>
                <c:pt idx="1058">
                  <c:v>0.46639999999999998</c:v>
                </c:pt>
                <c:pt idx="1059">
                  <c:v>0.4703</c:v>
                </c:pt>
                <c:pt idx="1060">
                  <c:v>0.4728</c:v>
                </c:pt>
                <c:pt idx="1061">
                  <c:v>0.44040000000000001</c:v>
                </c:pt>
                <c:pt idx="1062">
                  <c:v>0.46029999999999999</c:v>
                </c:pt>
                <c:pt idx="1063">
                  <c:v>0.45490000000000003</c:v>
                </c:pt>
                <c:pt idx="1064">
                  <c:v>0.45090000000000002</c:v>
                </c:pt>
                <c:pt idx="1065">
                  <c:v>0.47770000000000001</c:v>
                </c:pt>
                <c:pt idx="1066">
                  <c:v>0.47439999999999999</c:v>
                </c:pt>
                <c:pt idx="1067">
                  <c:v>0.46350000000000002</c:v>
                </c:pt>
                <c:pt idx="1068">
                  <c:v>0.45219999999999999</c:v>
                </c:pt>
                <c:pt idx="1069">
                  <c:v>0.45660000000000001</c:v>
                </c:pt>
                <c:pt idx="1070">
                  <c:v>0.44840000000000002</c:v>
                </c:pt>
                <c:pt idx="1071">
                  <c:v>0.47070000000000001</c:v>
                </c:pt>
                <c:pt idx="1072">
                  <c:v>0.44690000000000002</c:v>
                </c:pt>
                <c:pt idx="1073">
                  <c:v>0.45569999999999999</c:v>
                </c:pt>
                <c:pt idx="1074">
                  <c:v>0.46</c:v>
                </c:pt>
                <c:pt idx="1075">
                  <c:v>0.46260000000000001</c:v>
                </c:pt>
                <c:pt idx="1076">
                  <c:v>0.46129999999999999</c:v>
                </c:pt>
                <c:pt idx="1077">
                  <c:v>0.45939999999999998</c:v>
                </c:pt>
                <c:pt idx="1078">
                  <c:v>0.45229999999999998</c:v>
                </c:pt>
                <c:pt idx="1079">
                  <c:v>0.45979999999999999</c:v>
                </c:pt>
                <c:pt idx="1080">
                  <c:v>0.45879999999999999</c:v>
                </c:pt>
                <c:pt idx="1081">
                  <c:v>0.4602</c:v>
                </c:pt>
                <c:pt idx="1082">
                  <c:v>0.45739999999999997</c:v>
                </c:pt>
                <c:pt idx="1083">
                  <c:v>0.45729999999999998</c:v>
                </c:pt>
                <c:pt idx="1084">
                  <c:v>0.44990000000000002</c:v>
                </c:pt>
                <c:pt idx="1085">
                  <c:v>0.45050000000000001</c:v>
                </c:pt>
                <c:pt idx="1086">
                  <c:v>0.45629999999999998</c:v>
                </c:pt>
                <c:pt idx="1087">
                  <c:v>0.44790000000000002</c:v>
                </c:pt>
                <c:pt idx="1088">
                  <c:v>0.45479999999999998</c:v>
                </c:pt>
                <c:pt idx="1089">
                  <c:v>0.43759999999999999</c:v>
                </c:pt>
                <c:pt idx="1090">
                  <c:v>0.45689999999999997</c:v>
                </c:pt>
                <c:pt idx="1091">
                  <c:v>0.44729999999999998</c:v>
                </c:pt>
                <c:pt idx="1092">
                  <c:v>0.46229999999999999</c:v>
                </c:pt>
                <c:pt idx="1093">
                  <c:v>0.45779999999999998</c:v>
                </c:pt>
                <c:pt idx="1094">
                  <c:v>0.45610000000000001</c:v>
                </c:pt>
                <c:pt idx="1095">
                  <c:v>0.45590000000000003</c:v>
                </c:pt>
                <c:pt idx="1096">
                  <c:v>0.45469999999999999</c:v>
                </c:pt>
                <c:pt idx="1097">
                  <c:v>0.44969999999999999</c:v>
                </c:pt>
                <c:pt idx="1098">
                  <c:v>0.45660000000000001</c:v>
                </c:pt>
                <c:pt idx="1099">
                  <c:v>0.45569999999999999</c:v>
                </c:pt>
                <c:pt idx="1100">
                  <c:v>0.45900000000000002</c:v>
                </c:pt>
                <c:pt idx="1101">
                  <c:v>0.45390000000000003</c:v>
                </c:pt>
                <c:pt idx="1102">
                  <c:v>0.44719999999999999</c:v>
                </c:pt>
                <c:pt idx="1103">
                  <c:v>0.44779999999999998</c:v>
                </c:pt>
                <c:pt idx="1104">
                  <c:v>0.46</c:v>
                </c:pt>
                <c:pt idx="1105">
                  <c:v>0.45429999999999998</c:v>
                </c:pt>
                <c:pt idx="1106">
                  <c:v>0.4572</c:v>
                </c:pt>
                <c:pt idx="1107">
                  <c:v>0.45</c:v>
                </c:pt>
                <c:pt idx="1108">
                  <c:v>0.4511</c:v>
                </c:pt>
                <c:pt idx="1109">
                  <c:v>0.45789999999999997</c:v>
                </c:pt>
                <c:pt idx="1110">
                  <c:v>0.44740000000000002</c:v>
                </c:pt>
                <c:pt idx="1111">
                  <c:v>0.43830000000000002</c:v>
                </c:pt>
                <c:pt idx="1112">
                  <c:v>0.45019999999999999</c:v>
                </c:pt>
                <c:pt idx="1113">
                  <c:v>0.44919999999999999</c:v>
                </c:pt>
                <c:pt idx="1114">
                  <c:v>0.45290000000000002</c:v>
                </c:pt>
                <c:pt idx="1115">
                  <c:v>0.45050000000000001</c:v>
                </c:pt>
                <c:pt idx="1116">
                  <c:v>0.44790000000000002</c:v>
                </c:pt>
                <c:pt idx="1117">
                  <c:v>0.44800000000000001</c:v>
                </c:pt>
                <c:pt idx="1118">
                  <c:v>0.44850000000000001</c:v>
                </c:pt>
                <c:pt idx="1119">
                  <c:v>0.44690000000000002</c:v>
                </c:pt>
                <c:pt idx="1120">
                  <c:v>0.4481</c:v>
                </c:pt>
                <c:pt idx="1121">
                  <c:v>0.44869999999999999</c:v>
                </c:pt>
                <c:pt idx="1122">
                  <c:v>0.44340000000000002</c:v>
                </c:pt>
                <c:pt idx="1123">
                  <c:v>0.45350000000000001</c:v>
                </c:pt>
                <c:pt idx="1124">
                  <c:v>0.44629999999999997</c:v>
                </c:pt>
                <c:pt idx="1125">
                  <c:v>0.45619999999999999</c:v>
                </c:pt>
                <c:pt idx="1126">
                  <c:v>0.44440000000000002</c:v>
                </c:pt>
                <c:pt idx="1127">
                  <c:v>0.44879999999999998</c:v>
                </c:pt>
                <c:pt idx="1128">
                  <c:v>0.44440000000000002</c:v>
                </c:pt>
                <c:pt idx="1129">
                  <c:v>0.4461</c:v>
                </c:pt>
                <c:pt idx="1130">
                  <c:v>0.45029999999999998</c:v>
                </c:pt>
                <c:pt idx="1131">
                  <c:v>0.44900000000000001</c:v>
                </c:pt>
                <c:pt idx="1132">
                  <c:v>0.45340000000000003</c:v>
                </c:pt>
                <c:pt idx="1133">
                  <c:v>0.44890000000000002</c:v>
                </c:pt>
                <c:pt idx="1134">
                  <c:v>0.43380000000000002</c:v>
                </c:pt>
                <c:pt idx="1135">
                  <c:v>0.45450000000000002</c:v>
                </c:pt>
                <c:pt idx="1136">
                  <c:v>0.45950000000000002</c:v>
                </c:pt>
                <c:pt idx="1137">
                  <c:v>0.45019999999999999</c:v>
                </c:pt>
                <c:pt idx="1138">
                  <c:v>0.4511</c:v>
                </c:pt>
                <c:pt idx="1139">
                  <c:v>0.44140000000000001</c:v>
                </c:pt>
                <c:pt idx="1140">
                  <c:v>0.45479999999999998</c:v>
                </c:pt>
                <c:pt idx="1141">
                  <c:v>0.45100000000000001</c:v>
                </c:pt>
                <c:pt idx="1142">
                  <c:v>0.45600000000000002</c:v>
                </c:pt>
                <c:pt idx="1143">
                  <c:v>0.45219999999999999</c:v>
                </c:pt>
                <c:pt idx="1144">
                  <c:v>0.436</c:v>
                </c:pt>
                <c:pt idx="1145">
                  <c:v>0.45069999999999999</c:v>
                </c:pt>
                <c:pt idx="1146">
                  <c:v>0.44619999999999999</c:v>
                </c:pt>
                <c:pt idx="1147">
                  <c:v>0.45300000000000001</c:v>
                </c:pt>
                <c:pt idx="1148">
                  <c:v>0.44929999999999998</c:v>
                </c:pt>
                <c:pt idx="1149">
                  <c:v>0.44590000000000002</c:v>
                </c:pt>
                <c:pt idx="1150">
                  <c:v>0.44419999999999998</c:v>
                </c:pt>
                <c:pt idx="1151">
                  <c:v>0.44600000000000001</c:v>
                </c:pt>
                <c:pt idx="1152">
                  <c:v>0.4511</c:v>
                </c:pt>
                <c:pt idx="1153">
                  <c:v>0.4471</c:v>
                </c:pt>
                <c:pt idx="1154">
                  <c:v>0.43509999999999999</c:v>
                </c:pt>
                <c:pt idx="1155">
                  <c:v>0.4471</c:v>
                </c:pt>
                <c:pt idx="1156">
                  <c:v>0.44350000000000001</c:v>
                </c:pt>
                <c:pt idx="1157">
                  <c:v>0.45290000000000002</c:v>
                </c:pt>
                <c:pt idx="1158">
                  <c:v>0.4466</c:v>
                </c:pt>
                <c:pt idx="1159">
                  <c:v>0.4425</c:v>
                </c:pt>
                <c:pt idx="1160">
                  <c:v>0.4572</c:v>
                </c:pt>
                <c:pt idx="1161">
                  <c:v>0.45050000000000001</c:v>
                </c:pt>
                <c:pt idx="1162">
                  <c:v>0.44740000000000002</c:v>
                </c:pt>
                <c:pt idx="1163">
                  <c:v>0.44719999999999999</c:v>
                </c:pt>
                <c:pt idx="1164">
                  <c:v>0.45119999999999999</c:v>
                </c:pt>
                <c:pt idx="1165">
                  <c:v>0.45069999999999999</c:v>
                </c:pt>
                <c:pt idx="1166">
                  <c:v>0.44700000000000001</c:v>
                </c:pt>
                <c:pt idx="1167">
                  <c:v>0.45519999999999999</c:v>
                </c:pt>
                <c:pt idx="1168">
                  <c:v>0.45069999999999999</c:v>
                </c:pt>
                <c:pt idx="1169">
                  <c:v>0.45450000000000002</c:v>
                </c:pt>
                <c:pt idx="1170">
                  <c:v>0.45069999999999999</c:v>
                </c:pt>
                <c:pt idx="1171">
                  <c:v>0.45179999999999998</c:v>
                </c:pt>
                <c:pt idx="1172">
                  <c:v>0.45639999999999997</c:v>
                </c:pt>
                <c:pt idx="1173">
                  <c:v>0.45440000000000003</c:v>
                </c:pt>
                <c:pt idx="1174">
                  <c:v>0.45119999999999999</c:v>
                </c:pt>
                <c:pt idx="1175">
                  <c:v>0.4556</c:v>
                </c:pt>
                <c:pt idx="1176">
                  <c:v>0.45250000000000001</c:v>
                </c:pt>
                <c:pt idx="1177">
                  <c:v>0.4516</c:v>
                </c:pt>
                <c:pt idx="1178">
                  <c:v>0.45440000000000003</c:v>
                </c:pt>
                <c:pt idx="1179">
                  <c:v>0.4541</c:v>
                </c:pt>
                <c:pt idx="1180">
                  <c:v>0.4536</c:v>
                </c:pt>
                <c:pt idx="1181">
                  <c:v>0.44550000000000001</c:v>
                </c:pt>
                <c:pt idx="1182">
                  <c:v>0.45469999999999999</c:v>
                </c:pt>
                <c:pt idx="1183">
                  <c:v>0.434</c:v>
                </c:pt>
                <c:pt idx="1184">
                  <c:v>0.443</c:v>
                </c:pt>
                <c:pt idx="1185">
                  <c:v>0.44929999999999998</c:v>
                </c:pt>
                <c:pt idx="1186">
                  <c:v>0.44929999999999998</c:v>
                </c:pt>
                <c:pt idx="1187">
                  <c:v>0.44790000000000002</c:v>
                </c:pt>
                <c:pt idx="1188">
                  <c:v>0.45279999999999998</c:v>
                </c:pt>
                <c:pt idx="1189">
                  <c:v>0.4506</c:v>
                </c:pt>
                <c:pt idx="1190">
                  <c:v>0.45450000000000002</c:v>
                </c:pt>
                <c:pt idx="1191">
                  <c:v>0.44900000000000001</c:v>
                </c:pt>
                <c:pt idx="1192">
                  <c:v>0.42580000000000001</c:v>
                </c:pt>
                <c:pt idx="1193">
                  <c:v>0.44979999999999998</c:v>
                </c:pt>
                <c:pt idx="1194">
                  <c:v>0.4491</c:v>
                </c:pt>
                <c:pt idx="1195">
                  <c:v>0.45610000000000001</c:v>
                </c:pt>
                <c:pt idx="1196">
                  <c:v>0.45960000000000001</c:v>
                </c:pt>
                <c:pt idx="1197">
                  <c:v>0.45569999999999999</c:v>
                </c:pt>
                <c:pt idx="1198">
                  <c:v>0.4642</c:v>
                </c:pt>
                <c:pt idx="1199">
                  <c:v>0.45590000000000003</c:v>
                </c:pt>
                <c:pt idx="1200">
                  <c:v>0.45679999999999998</c:v>
                </c:pt>
                <c:pt idx="1201">
                  <c:v>0.46350000000000002</c:v>
                </c:pt>
                <c:pt idx="1202">
                  <c:v>0.46339999999999998</c:v>
                </c:pt>
                <c:pt idx="1203">
                  <c:v>0.44829999999999998</c:v>
                </c:pt>
                <c:pt idx="1204">
                  <c:v>0.4592</c:v>
                </c:pt>
                <c:pt idx="1205">
                  <c:v>0.45440000000000003</c:v>
                </c:pt>
                <c:pt idx="1206">
                  <c:v>0.45669999999999999</c:v>
                </c:pt>
                <c:pt idx="1207">
                  <c:v>0.45989999999999998</c:v>
                </c:pt>
                <c:pt idx="1208">
                  <c:v>0.46200000000000002</c:v>
                </c:pt>
                <c:pt idx="1209">
                  <c:v>0.46300000000000002</c:v>
                </c:pt>
                <c:pt idx="1210">
                  <c:v>0.45400000000000001</c:v>
                </c:pt>
                <c:pt idx="1211">
                  <c:v>0.4582</c:v>
                </c:pt>
                <c:pt idx="1212">
                  <c:v>0.46560000000000001</c:v>
                </c:pt>
                <c:pt idx="1213">
                  <c:v>0.46450000000000002</c:v>
                </c:pt>
                <c:pt idx="1214">
                  <c:v>0.45810000000000001</c:v>
                </c:pt>
                <c:pt idx="1215">
                  <c:v>0.45779999999999998</c:v>
                </c:pt>
                <c:pt idx="1216">
                  <c:v>0.4526</c:v>
                </c:pt>
                <c:pt idx="1217">
                  <c:v>0.46179999999999999</c:v>
                </c:pt>
                <c:pt idx="1218">
                  <c:v>0.45989999999999998</c:v>
                </c:pt>
                <c:pt idx="1219">
                  <c:v>0.46350000000000002</c:v>
                </c:pt>
                <c:pt idx="1220">
                  <c:v>0.46800000000000003</c:v>
                </c:pt>
                <c:pt idx="1221">
                  <c:v>0.46529999999999999</c:v>
                </c:pt>
                <c:pt idx="1222">
                  <c:v>0.46400000000000002</c:v>
                </c:pt>
                <c:pt idx="1223">
                  <c:v>0.46879999999999999</c:v>
                </c:pt>
                <c:pt idx="1224">
                  <c:v>0.46850000000000003</c:v>
                </c:pt>
                <c:pt idx="1225">
                  <c:v>0.46629999999999999</c:v>
                </c:pt>
                <c:pt idx="1226">
                  <c:v>0.45400000000000001</c:v>
                </c:pt>
                <c:pt idx="1227">
                  <c:v>0.45150000000000001</c:v>
                </c:pt>
                <c:pt idx="1228">
                  <c:v>0.4531</c:v>
                </c:pt>
                <c:pt idx="1229">
                  <c:v>0.46489999999999998</c:v>
                </c:pt>
                <c:pt idx="1230">
                  <c:v>0.46660000000000001</c:v>
                </c:pt>
                <c:pt idx="1231">
                  <c:v>0.45540000000000003</c:v>
                </c:pt>
                <c:pt idx="1232">
                  <c:v>0.44929999999999998</c:v>
                </c:pt>
                <c:pt idx="1233">
                  <c:v>0.45379999999999998</c:v>
                </c:pt>
                <c:pt idx="1234">
                  <c:v>0.45960000000000001</c:v>
                </c:pt>
                <c:pt idx="1235">
                  <c:v>0.45900000000000002</c:v>
                </c:pt>
                <c:pt idx="1236">
                  <c:v>0.46610000000000001</c:v>
                </c:pt>
                <c:pt idx="1237">
                  <c:v>0.46089999999999998</c:v>
                </c:pt>
                <c:pt idx="1238">
                  <c:v>0.46200000000000002</c:v>
                </c:pt>
                <c:pt idx="1239">
                  <c:v>0.45929999999999999</c:v>
                </c:pt>
                <c:pt idx="1240">
                  <c:v>0.46329999999999999</c:v>
                </c:pt>
                <c:pt idx="1241">
                  <c:v>0.44350000000000001</c:v>
                </c:pt>
                <c:pt idx="1242">
                  <c:v>0.43880000000000002</c:v>
                </c:pt>
                <c:pt idx="1243">
                  <c:v>0.434</c:v>
                </c:pt>
                <c:pt idx="1244">
                  <c:v>0.4677</c:v>
                </c:pt>
                <c:pt idx="1245">
                  <c:v>0.46689999999999998</c:v>
                </c:pt>
                <c:pt idx="1246">
                  <c:v>0.46060000000000001</c:v>
                </c:pt>
                <c:pt idx="1247">
                  <c:v>0.46260000000000001</c:v>
                </c:pt>
                <c:pt idx="1248">
                  <c:v>0.4647</c:v>
                </c:pt>
                <c:pt idx="1249">
                  <c:v>0.45850000000000002</c:v>
                </c:pt>
                <c:pt idx="1250">
                  <c:v>0.4491</c:v>
                </c:pt>
                <c:pt idx="1251">
                  <c:v>0.4536</c:v>
                </c:pt>
                <c:pt idx="1252">
                  <c:v>0.4395</c:v>
                </c:pt>
                <c:pt idx="1253">
                  <c:v>0.45950000000000002</c:v>
                </c:pt>
                <c:pt idx="1254">
                  <c:v>0.4546</c:v>
                </c:pt>
                <c:pt idx="1255">
                  <c:v>0.46289999999999998</c:v>
                </c:pt>
                <c:pt idx="1256">
                  <c:v>0.46010000000000001</c:v>
                </c:pt>
                <c:pt idx="1257">
                  <c:v>0.46029999999999999</c:v>
                </c:pt>
                <c:pt idx="1258">
                  <c:v>0.46750000000000003</c:v>
                </c:pt>
                <c:pt idx="1259">
                  <c:v>0.45810000000000001</c:v>
                </c:pt>
                <c:pt idx="1260">
                  <c:v>0.4703</c:v>
                </c:pt>
                <c:pt idx="1261">
                  <c:v>0.4637</c:v>
                </c:pt>
                <c:pt idx="1262">
                  <c:v>0.44240000000000002</c:v>
                </c:pt>
                <c:pt idx="1263">
                  <c:v>0.44479999999999997</c:v>
                </c:pt>
                <c:pt idx="1264">
                  <c:v>0.46920000000000001</c:v>
                </c:pt>
                <c:pt idx="1265">
                  <c:v>0.46029999999999999</c:v>
                </c:pt>
                <c:pt idx="1266">
                  <c:v>0.45579999999999998</c:v>
                </c:pt>
                <c:pt idx="1267">
                  <c:v>0.46</c:v>
                </c:pt>
                <c:pt idx="1268">
                  <c:v>0.45140000000000002</c:v>
                </c:pt>
                <c:pt idx="1269">
                  <c:v>0.46400000000000002</c:v>
                </c:pt>
                <c:pt idx="1270">
                  <c:v>0.45960000000000001</c:v>
                </c:pt>
                <c:pt idx="1271">
                  <c:v>0.4587</c:v>
                </c:pt>
                <c:pt idx="1272">
                  <c:v>0.45550000000000002</c:v>
                </c:pt>
                <c:pt idx="1273">
                  <c:v>0.45729999999999998</c:v>
                </c:pt>
                <c:pt idx="1274">
                  <c:v>0.45240000000000002</c:v>
                </c:pt>
                <c:pt idx="1275">
                  <c:v>0.4622</c:v>
                </c:pt>
                <c:pt idx="1276">
                  <c:v>0.45500000000000002</c:v>
                </c:pt>
                <c:pt idx="1277">
                  <c:v>0.45800000000000002</c:v>
                </c:pt>
                <c:pt idx="1278">
                  <c:v>0.45519999999999999</c:v>
                </c:pt>
                <c:pt idx="1279">
                  <c:v>0.45190000000000002</c:v>
                </c:pt>
                <c:pt idx="1280">
                  <c:v>0.45400000000000001</c:v>
                </c:pt>
                <c:pt idx="1281">
                  <c:v>0.44929999999999998</c:v>
                </c:pt>
                <c:pt idx="1282">
                  <c:v>0.44940000000000002</c:v>
                </c:pt>
                <c:pt idx="1283">
                  <c:v>0.45469999999999999</c:v>
                </c:pt>
                <c:pt idx="1284">
                  <c:v>0.45889999999999997</c:v>
                </c:pt>
                <c:pt idx="1285">
                  <c:v>0.45569999999999999</c:v>
                </c:pt>
                <c:pt idx="1286">
                  <c:v>0.46089999999999998</c:v>
                </c:pt>
                <c:pt idx="1287">
                  <c:v>0.45469999999999999</c:v>
                </c:pt>
                <c:pt idx="1288">
                  <c:v>0.46529999999999999</c:v>
                </c:pt>
                <c:pt idx="1289">
                  <c:v>0.4607</c:v>
                </c:pt>
                <c:pt idx="1290">
                  <c:v>0.44569999999999999</c:v>
                </c:pt>
                <c:pt idx="1291">
                  <c:v>0.45319999999999999</c:v>
                </c:pt>
                <c:pt idx="1292">
                  <c:v>0.45269999999999999</c:v>
                </c:pt>
                <c:pt idx="1293">
                  <c:v>0.44340000000000002</c:v>
                </c:pt>
                <c:pt idx="1294">
                  <c:v>0.4496</c:v>
                </c:pt>
                <c:pt idx="1295">
                  <c:v>0.45889999999999997</c:v>
                </c:pt>
                <c:pt idx="1296">
                  <c:v>0.4551</c:v>
                </c:pt>
                <c:pt idx="1297">
                  <c:v>0.44080000000000003</c:v>
                </c:pt>
                <c:pt idx="1298">
                  <c:v>0.45950000000000002</c:v>
                </c:pt>
                <c:pt idx="1299">
                  <c:v>0.4491</c:v>
                </c:pt>
                <c:pt idx="1300">
                  <c:v>0.44840000000000002</c:v>
                </c:pt>
                <c:pt idx="1301">
                  <c:v>0.44800000000000001</c:v>
                </c:pt>
                <c:pt idx="1302">
                  <c:v>0.4546</c:v>
                </c:pt>
                <c:pt idx="1303">
                  <c:v>0.44180000000000003</c:v>
                </c:pt>
                <c:pt idx="1304">
                  <c:v>0.4551</c:v>
                </c:pt>
                <c:pt idx="1305">
                  <c:v>0.4461</c:v>
                </c:pt>
                <c:pt idx="1306">
                  <c:v>0.44869999999999999</c:v>
                </c:pt>
                <c:pt idx="1307">
                  <c:v>0.45100000000000001</c:v>
                </c:pt>
                <c:pt idx="1308">
                  <c:v>0.44240000000000002</c:v>
                </c:pt>
                <c:pt idx="1309">
                  <c:v>0.44290000000000002</c:v>
                </c:pt>
                <c:pt idx="1310">
                  <c:v>0.44209999999999999</c:v>
                </c:pt>
                <c:pt idx="1311">
                  <c:v>0.44469999999999998</c:v>
                </c:pt>
                <c:pt idx="1312">
                  <c:v>0.4461</c:v>
                </c:pt>
                <c:pt idx="1313">
                  <c:v>0.44269999999999998</c:v>
                </c:pt>
                <c:pt idx="1314">
                  <c:v>0.44590000000000002</c:v>
                </c:pt>
                <c:pt idx="1315">
                  <c:v>0.42980000000000002</c:v>
                </c:pt>
                <c:pt idx="1316">
                  <c:v>0.45639999999999997</c:v>
                </c:pt>
                <c:pt idx="1317">
                  <c:v>0.44479999999999997</c:v>
                </c:pt>
                <c:pt idx="1318">
                  <c:v>0.45169999999999999</c:v>
                </c:pt>
                <c:pt idx="1319">
                  <c:v>0.44740000000000002</c:v>
                </c:pt>
                <c:pt idx="1320">
                  <c:v>0.45300000000000001</c:v>
                </c:pt>
                <c:pt idx="1321">
                  <c:v>0.44159999999999999</c:v>
                </c:pt>
                <c:pt idx="1322">
                  <c:v>0.44579999999999997</c:v>
                </c:pt>
                <c:pt idx="1323">
                  <c:v>0.44529999999999997</c:v>
                </c:pt>
                <c:pt idx="1324">
                  <c:v>0.43630000000000002</c:v>
                </c:pt>
                <c:pt idx="1325">
                  <c:v>0.44369999999999998</c:v>
                </c:pt>
                <c:pt idx="1326">
                  <c:v>0.43409999999999999</c:v>
                </c:pt>
                <c:pt idx="1327">
                  <c:v>0.44769999999999999</c:v>
                </c:pt>
                <c:pt idx="1328">
                  <c:v>0.4405</c:v>
                </c:pt>
                <c:pt idx="1329">
                  <c:v>0.4415</c:v>
                </c:pt>
                <c:pt idx="1330">
                  <c:v>0.4294</c:v>
                </c:pt>
                <c:pt idx="1331">
                  <c:v>0.43659999999999999</c:v>
                </c:pt>
                <c:pt idx="1332">
                  <c:v>0.438</c:v>
                </c:pt>
                <c:pt idx="1333">
                  <c:v>0.4395</c:v>
                </c:pt>
                <c:pt idx="1334">
                  <c:v>0.44600000000000001</c:v>
                </c:pt>
                <c:pt idx="1335">
                  <c:v>0.42749999999999999</c:v>
                </c:pt>
                <c:pt idx="1336">
                  <c:v>0.45040000000000002</c:v>
                </c:pt>
                <c:pt idx="1337">
                  <c:v>0.44290000000000002</c:v>
                </c:pt>
                <c:pt idx="1338">
                  <c:v>0.43840000000000001</c:v>
                </c:pt>
                <c:pt idx="1339">
                  <c:v>0.434</c:v>
                </c:pt>
                <c:pt idx="1340">
                  <c:v>0.42909999999999998</c:v>
                </c:pt>
                <c:pt idx="1341">
                  <c:v>0.43680000000000002</c:v>
                </c:pt>
                <c:pt idx="1342">
                  <c:v>0.43559999999999999</c:v>
                </c:pt>
                <c:pt idx="1343">
                  <c:v>0.43070000000000003</c:v>
                </c:pt>
                <c:pt idx="1344">
                  <c:v>0.4355</c:v>
                </c:pt>
                <c:pt idx="1345">
                  <c:v>0.439</c:v>
                </c:pt>
                <c:pt idx="1346">
                  <c:v>0.44269999999999998</c:v>
                </c:pt>
                <c:pt idx="1347">
                  <c:v>0.43440000000000001</c:v>
                </c:pt>
                <c:pt idx="1348">
                  <c:v>0.43369999999999997</c:v>
                </c:pt>
                <c:pt idx="1349">
                  <c:v>0.42859999999999998</c:v>
                </c:pt>
                <c:pt idx="1350">
                  <c:v>0.43919999999999998</c:v>
                </c:pt>
                <c:pt idx="1351">
                  <c:v>0.44350000000000001</c:v>
                </c:pt>
                <c:pt idx="1352">
                  <c:v>0.43790000000000001</c:v>
                </c:pt>
                <c:pt idx="1353">
                  <c:v>0.44109999999999999</c:v>
                </c:pt>
                <c:pt idx="1354">
                  <c:v>0.43509999999999999</c:v>
                </c:pt>
                <c:pt idx="1355">
                  <c:v>0.43219999999999997</c:v>
                </c:pt>
                <c:pt idx="1356">
                  <c:v>0.43509999999999999</c:v>
                </c:pt>
                <c:pt idx="1357">
                  <c:v>0.44629999999999997</c:v>
                </c:pt>
                <c:pt idx="1358">
                  <c:v>0.43869999999999998</c:v>
                </c:pt>
                <c:pt idx="1359">
                  <c:v>0.43569999999999998</c:v>
                </c:pt>
                <c:pt idx="1360">
                  <c:v>0.43540000000000001</c:v>
                </c:pt>
                <c:pt idx="1361">
                  <c:v>0.44059999999999999</c:v>
                </c:pt>
                <c:pt idx="1362">
                  <c:v>0.44450000000000001</c:v>
                </c:pt>
                <c:pt idx="1363">
                  <c:v>0.4385</c:v>
                </c:pt>
                <c:pt idx="1364">
                  <c:v>0.43369999999999997</c:v>
                </c:pt>
                <c:pt idx="1365">
                  <c:v>0.439</c:v>
                </c:pt>
                <c:pt idx="1366">
                  <c:v>0.44280000000000003</c:v>
                </c:pt>
                <c:pt idx="1367">
                  <c:v>0.44519999999999998</c:v>
                </c:pt>
                <c:pt idx="1368">
                  <c:v>0.44169999999999998</c:v>
                </c:pt>
                <c:pt idx="1369">
                  <c:v>0.438</c:v>
                </c:pt>
                <c:pt idx="1370">
                  <c:v>0.43070000000000003</c:v>
                </c:pt>
                <c:pt idx="1371">
                  <c:v>0.43530000000000002</c:v>
                </c:pt>
                <c:pt idx="1372">
                  <c:v>0.44350000000000001</c:v>
                </c:pt>
                <c:pt idx="1373">
                  <c:v>0.44130000000000003</c:v>
                </c:pt>
                <c:pt idx="1374">
                  <c:v>0.4234</c:v>
                </c:pt>
                <c:pt idx="1375">
                  <c:v>0.44319999999999998</c:v>
                </c:pt>
                <c:pt idx="1376">
                  <c:v>0.43880000000000002</c:v>
                </c:pt>
                <c:pt idx="1377">
                  <c:v>0.44059999999999999</c:v>
                </c:pt>
                <c:pt idx="1378">
                  <c:v>0.4425</c:v>
                </c:pt>
                <c:pt idx="1379">
                  <c:v>0.43159999999999998</c:v>
                </c:pt>
                <c:pt idx="1380">
                  <c:v>0.437</c:v>
                </c:pt>
                <c:pt idx="1381">
                  <c:v>0.44850000000000001</c:v>
                </c:pt>
                <c:pt idx="1382">
                  <c:v>0.44800000000000001</c:v>
                </c:pt>
                <c:pt idx="1383">
                  <c:v>0.4531</c:v>
                </c:pt>
                <c:pt idx="1384">
                  <c:v>0.45029999999999998</c:v>
                </c:pt>
                <c:pt idx="1385">
                  <c:v>0.45169999999999999</c:v>
                </c:pt>
                <c:pt idx="1386">
                  <c:v>0.44569999999999999</c:v>
                </c:pt>
                <c:pt idx="1387">
                  <c:v>0.45610000000000001</c:v>
                </c:pt>
                <c:pt idx="1388">
                  <c:v>0.45269999999999999</c:v>
                </c:pt>
                <c:pt idx="1389">
                  <c:v>0.42280000000000001</c:v>
                </c:pt>
                <c:pt idx="1390">
                  <c:v>0.44219999999999998</c:v>
                </c:pt>
                <c:pt idx="1391">
                  <c:v>0.43309999999999998</c:v>
                </c:pt>
                <c:pt idx="1392">
                  <c:v>0.44829999999999998</c:v>
                </c:pt>
                <c:pt idx="1393">
                  <c:v>0.43880000000000002</c:v>
                </c:pt>
                <c:pt idx="1394">
                  <c:v>0.44969999999999999</c:v>
                </c:pt>
                <c:pt idx="1395">
                  <c:v>0.42449999999999999</c:v>
                </c:pt>
                <c:pt idx="1396">
                  <c:v>0.45069999999999999</c:v>
                </c:pt>
                <c:pt idx="1397">
                  <c:v>0.46239999999999998</c:v>
                </c:pt>
                <c:pt idx="1398">
                  <c:v>0.46949999999999997</c:v>
                </c:pt>
                <c:pt idx="1399">
                  <c:v>0.46550000000000002</c:v>
                </c:pt>
                <c:pt idx="1400">
                  <c:v>0.48930000000000001</c:v>
                </c:pt>
                <c:pt idx="1401">
                  <c:v>0.45860000000000001</c:v>
                </c:pt>
                <c:pt idx="1402">
                  <c:v>0.47899999999999998</c:v>
                </c:pt>
                <c:pt idx="1403">
                  <c:v>0.45529999999999998</c:v>
                </c:pt>
                <c:pt idx="1404">
                  <c:v>0.46379999999999999</c:v>
                </c:pt>
                <c:pt idx="1405">
                  <c:v>0.46100000000000002</c:v>
                </c:pt>
                <c:pt idx="1406">
                  <c:v>0.46910000000000002</c:v>
                </c:pt>
                <c:pt idx="1407">
                  <c:v>0.46139999999999998</c:v>
                </c:pt>
                <c:pt idx="1408">
                  <c:v>0.45379999999999998</c:v>
                </c:pt>
                <c:pt idx="1409">
                  <c:v>0.44819999999999999</c:v>
                </c:pt>
                <c:pt idx="1410">
                  <c:v>0.47710000000000002</c:v>
                </c:pt>
                <c:pt idx="1411">
                  <c:v>0.45639999999999997</c:v>
                </c:pt>
                <c:pt idx="1412">
                  <c:v>0.46389999999999998</c:v>
                </c:pt>
                <c:pt idx="1413">
                  <c:v>0.45950000000000002</c:v>
                </c:pt>
                <c:pt idx="1414">
                  <c:v>0.45390000000000003</c:v>
                </c:pt>
                <c:pt idx="1415">
                  <c:v>0.4456</c:v>
                </c:pt>
                <c:pt idx="1416">
                  <c:v>0.44230000000000003</c:v>
                </c:pt>
                <c:pt idx="1417">
                  <c:v>0.44850000000000001</c:v>
                </c:pt>
                <c:pt idx="1418">
                  <c:v>0.40279999999999999</c:v>
                </c:pt>
                <c:pt idx="1419">
                  <c:v>0.44669999999999999</c:v>
                </c:pt>
                <c:pt idx="1420">
                  <c:v>0.45129999999999998</c:v>
                </c:pt>
                <c:pt idx="1421">
                  <c:v>0.46210000000000001</c:v>
                </c:pt>
                <c:pt idx="1422">
                  <c:v>0.44740000000000002</c:v>
                </c:pt>
                <c:pt idx="1423">
                  <c:v>0.46379999999999999</c:v>
                </c:pt>
                <c:pt idx="1424">
                  <c:v>0.43930000000000002</c:v>
                </c:pt>
                <c:pt idx="1425">
                  <c:v>0.45240000000000002</c:v>
                </c:pt>
                <c:pt idx="1426">
                  <c:v>0.43669999999999998</c:v>
                </c:pt>
                <c:pt idx="1427">
                  <c:v>0.45200000000000001</c:v>
                </c:pt>
                <c:pt idx="1428">
                  <c:v>0.4536</c:v>
                </c:pt>
                <c:pt idx="1429">
                  <c:v>0.43459999999999999</c:v>
                </c:pt>
                <c:pt idx="1430">
                  <c:v>0.44869999999999999</c:v>
                </c:pt>
                <c:pt idx="1431">
                  <c:v>0.46010000000000001</c:v>
                </c:pt>
                <c:pt idx="1432">
                  <c:v>0.44309999999999999</c:v>
                </c:pt>
                <c:pt idx="1433">
                  <c:v>0.45379999999999998</c:v>
                </c:pt>
                <c:pt idx="1434">
                  <c:v>0.4526</c:v>
                </c:pt>
                <c:pt idx="1435">
                  <c:v>0.45529999999999998</c:v>
                </c:pt>
                <c:pt idx="1436">
                  <c:v>0.43759999999999999</c:v>
                </c:pt>
                <c:pt idx="1437">
                  <c:v>0.46050000000000002</c:v>
                </c:pt>
                <c:pt idx="1438">
                  <c:v>0.4556</c:v>
                </c:pt>
                <c:pt idx="1439">
                  <c:v>0.45329999999999998</c:v>
                </c:pt>
                <c:pt idx="1440">
                  <c:v>0.45390000000000003</c:v>
                </c:pt>
                <c:pt idx="1441">
                  <c:v>0.46029999999999999</c:v>
                </c:pt>
                <c:pt idx="1442">
                  <c:v>0.45860000000000001</c:v>
                </c:pt>
                <c:pt idx="1443">
                  <c:v>0.45739999999999997</c:v>
                </c:pt>
                <c:pt idx="1444">
                  <c:v>0.44669999999999999</c:v>
                </c:pt>
                <c:pt idx="1445">
                  <c:v>0.44540000000000002</c:v>
                </c:pt>
                <c:pt idx="1446">
                  <c:v>0.4516</c:v>
                </c:pt>
                <c:pt idx="1447">
                  <c:v>0.43430000000000002</c:v>
                </c:pt>
                <c:pt idx="1448">
                  <c:v>0.4456</c:v>
                </c:pt>
                <c:pt idx="1449">
                  <c:v>0.43969999999999998</c:v>
                </c:pt>
                <c:pt idx="1450">
                  <c:v>0.44829999999999998</c:v>
                </c:pt>
                <c:pt idx="1451">
                  <c:v>0.44950000000000001</c:v>
                </c:pt>
                <c:pt idx="1452">
                  <c:v>0.437</c:v>
                </c:pt>
                <c:pt idx="1453">
                  <c:v>0.45229999999999998</c:v>
                </c:pt>
                <c:pt idx="1454">
                  <c:v>0.45319999999999999</c:v>
                </c:pt>
                <c:pt idx="1455">
                  <c:v>0.4531</c:v>
                </c:pt>
                <c:pt idx="1456">
                  <c:v>0.44490000000000002</c:v>
                </c:pt>
                <c:pt idx="1457">
                  <c:v>0.44359999999999999</c:v>
                </c:pt>
                <c:pt idx="1458">
                  <c:v>0.44569999999999999</c:v>
                </c:pt>
                <c:pt idx="1459">
                  <c:v>0.44500000000000001</c:v>
                </c:pt>
                <c:pt idx="1460">
                  <c:v>0.44280000000000003</c:v>
                </c:pt>
                <c:pt idx="1461">
                  <c:v>0.44209999999999999</c:v>
                </c:pt>
                <c:pt idx="1462">
                  <c:v>0.4446</c:v>
                </c:pt>
                <c:pt idx="1463">
                  <c:v>0.44390000000000002</c:v>
                </c:pt>
                <c:pt idx="1464">
                  <c:v>0.44400000000000001</c:v>
                </c:pt>
                <c:pt idx="1465">
                  <c:v>0.44130000000000003</c:v>
                </c:pt>
                <c:pt idx="1466">
                  <c:v>0.43559999999999999</c:v>
                </c:pt>
                <c:pt idx="1467">
                  <c:v>0.44119999999999998</c:v>
                </c:pt>
                <c:pt idx="1468">
                  <c:v>0.43980000000000002</c:v>
                </c:pt>
                <c:pt idx="1469">
                  <c:v>0.442</c:v>
                </c:pt>
                <c:pt idx="1470">
                  <c:v>0.44169999999999998</c:v>
                </c:pt>
                <c:pt idx="1471">
                  <c:v>0.43959999999999999</c:v>
                </c:pt>
                <c:pt idx="1472">
                  <c:v>0.43130000000000002</c:v>
                </c:pt>
                <c:pt idx="1473">
                  <c:v>0.43819999999999998</c:v>
                </c:pt>
                <c:pt idx="1474">
                  <c:v>0.44919999999999999</c:v>
                </c:pt>
                <c:pt idx="1475">
                  <c:v>0.44290000000000002</c:v>
                </c:pt>
                <c:pt idx="1476">
                  <c:v>0.44529999999999997</c:v>
                </c:pt>
                <c:pt idx="1477">
                  <c:v>0.45340000000000003</c:v>
                </c:pt>
                <c:pt idx="1478">
                  <c:v>0.4496</c:v>
                </c:pt>
                <c:pt idx="1479">
                  <c:v>0.4425</c:v>
                </c:pt>
                <c:pt idx="1480">
                  <c:v>0.4516</c:v>
                </c:pt>
                <c:pt idx="1481">
                  <c:v>0.44</c:v>
                </c:pt>
                <c:pt idx="1482">
                  <c:v>0.44280000000000003</c:v>
                </c:pt>
                <c:pt idx="1483">
                  <c:v>0.44469999999999998</c:v>
                </c:pt>
                <c:pt idx="1484">
                  <c:v>0.44019999999999998</c:v>
                </c:pt>
                <c:pt idx="1485">
                  <c:v>0.44369999999999998</c:v>
                </c:pt>
                <c:pt idx="1486">
                  <c:v>0.4425</c:v>
                </c:pt>
                <c:pt idx="1487">
                  <c:v>0.43959999999999999</c:v>
                </c:pt>
                <c:pt idx="1488">
                  <c:v>0.43440000000000001</c:v>
                </c:pt>
                <c:pt idx="1489">
                  <c:v>0.4491</c:v>
                </c:pt>
                <c:pt idx="1490">
                  <c:v>0.44629999999999997</c:v>
                </c:pt>
                <c:pt idx="1491">
                  <c:v>0.4325</c:v>
                </c:pt>
                <c:pt idx="1492">
                  <c:v>0.45669999999999999</c:v>
                </c:pt>
                <c:pt idx="1493">
                  <c:v>0.44090000000000001</c:v>
                </c:pt>
                <c:pt idx="1494">
                  <c:v>0.4516</c:v>
                </c:pt>
                <c:pt idx="1495">
                  <c:v>0.44409999999999999</c:v>
                </c:pt>
                <c:pt idx="1496">
                  <c:v>0.44700000000000001</c:v>
                </c:pt>
                <c:pt idx="1497">
                  <c:v>0.44729999999999998</c:v>
                </c:pt>
                <c:pt idx="1498">
                  <c:v>0.44840000000000002</c:v>
                </c:pt>
                <c:pt idx="1499">
                  <c:v>0.4496</c:v>
                </c:pt>
                <c:pt idx="1500">
                  <c:v>0.44800000000000001</c:v>
                </c:pt>
                <c:pt idx="1501">
                  <c:v>0.42759999999999998</c:v>
                </c:pt>
                <c:pt idx="1502">
                  <c:v>0.44850000000000001</c:v>
                </c:pt>
                <c:pt idx="1503">
                  <c:v>0.441</c:v>
                </c:pt>
                <c:pt idx="1504">
                  <c:v>0.44309999999999999</c:v>
                </c:pt>
                <c:pt idx="1505">
                  <c:v>0.44700000000000001</c:v>
                </c:pt>
                <c:pt idx="1506">
                  <c:v>0.44090000000000001</c:v>
                </c:pt>
                <c:pt idx="1507">
                  <c:v>0.43440000000000001</c:v>
                </c:pt>
                <c:pt idx="1508">
                  <c:v>0.44080000000000003</c:v>
                </c:pt>
                <c:pt idx="1509">
                  <c:v>0.44130000000000003</c:v>
                </c:pt>
                <c:pt idx="1510">
                  <c:v>0.44840000000000002</c:v>
                </c:pt>
                <c:pt idx="1511">
                  <c:v>0.44130000000000003</c:v>
                </c:pt>
                <c:pt idx="1512">
                  <c:v>0.43859999999999999</c:v>
                </c:pt>
                <c:pt idx="1513">
                  <c:v>0.44640000000000002</c:v>
                </c:pt>
                <c:pt idx="1514">
                  <c:v>0.43959999999999999</c:v>
                </c:pt>
                <c:pt idx="1515">
                  <c:v>0.44640000000000002</c:v>
                </c:pt>
                <c:pt idx="1516">
                  <c:v>0.44080000000000003</c:v>
                </c:pt>
                <c:pt idx="1517">
                  <c:v>0.44009999999999999</c:v>
                </c:pt>
                <c:pt idx="1518">
                  <c:v>0.44269999999999998</c:v>
                </c:pt>
                <c:pt idx="1519">
                  <c:v>0.44119999999999998</c:v>
                </c:pt>
                <c:pt idx="1520">
                  <c:v>0.44850000000000001</c:v>
                </c:pt>
                <c:pt idx="1521">
                  <c:v>0.44579999999999997</c:v>
                </c:pt>
                <c:pt idx="1522">
                  <c:v>0.439</c:v>
                </c:pt>
                <c:pt idx="1523">
                  <c:v>0.43559999999999999</c:v>
                </c:pt>
                <c:pt idx="1524">
                  <c:v>0.44719999999999999</c:v>
                </c:pt>
                <c:pt idx="1525">
                  <c:v>0.44159999999999999</c:v>
                </c:pt>
                <c:pt idx="1526">
                  <c:v>0.43619999999999998</c:v>
                </c:pt>
                <c:pt idx="1527">
                  <c:v>0.44500000000000001</c:v>
                </c:pt>
                <c:pt idx="1528">
                  <c:v>0.44040000000000001</c:v>
                </c:pt>
                <c:pt idx="1529">
                  <c:v>0.44500000000000001</c:v>
                </c:pt>
                <c:pt idx="1530">
                  <c:v>0.44379999999999997</c:v>
                </c:pt>
                <c:pt idx="1531">
                  <c:v>0.45</c:v>
                </c:pt>
                <c:pt idx="1532">
                  <c:v>0.44790000000000002</c:v>
                </c:pt>
                <c:pt idx="1533">
                  <c:v>0.43690000000000001</c:v>
                </c:pt>
                <c:pt idx="1534">
                  <c:v>0.43659999999999999</c:v>
                </c:pt>
                <c:pt idx="1535">
                  <c:v>0.43740000000000001</c:v>
                </c:pt>
                <c:pt idx="1536">
                  <c:v>0.44280000000000003</c:v>
                </c:pt>
                <c:pt idx="1537">
                  <c:v>0.441</c:v>
                </c:pt>
                <c:pt idx="1538">
                  <c:v>0.439</c:v>
                </c:pt>
                <c:pt idx="1539">
                  <c:v>0.4461</c:v>
                </c:pt>
                <c:pt idx="1540">
                  <c:v>0.44390000000000002</c:v>
                </c:pt>
                <c:pt idx="1541">
                  <c:v>0.437</c:v>
                </c:pt>
                <c:pt idx="1542">
                  <c:v>0.44219999999999998</c:v>
                </c:pt>
                <c:pt idx="1543">
                  <c:v>0.44030000000000002</c:v>
                </c:pt>
                <c:pt idx="1544">
                  <c:v>0.44140000000000001</c:v>
                </c:pt>
                <c:pt idx="1545">
                  <c:v>0.43640000000000001</c:v>
                </c:pt>
                <c:pt idx="1546">
                  <c:v>0.44409999999999999</c:v>
                </c:pt>
                <c:pt idx="1547">
                  <c:v>0.44259999999999999</c:v>
                </c:pt>
                <c:pt idx="1548">
                  <c:v>0.44340000000000002</c:v>
                </c:pt>
                <c:pt idx="1549">
                  <c:v>0.43569999999999998</c:v>
                </c:pt>
                <c:pt idx="1550">
                  <c:v>0.44340000000000002</c:v>
                </c:pt>
                <c:pt idx="1551">
                  <c:v>0.44359999999999999</c:v>
                </c:pt>
                <c:pt idx="1552">
                  <c:v>0.4446</c:v>
                </c:pt>
                <c:pt idx="1553">
                  <c:v>0.4375</c:v>
                </c:pt>
                <c:pt idx="1554">
                  <c:v>0.43930000000000002</c:v>
                </c:pt>
                <c:pt idx="1555">
                  <c:v>0.43859999999999999</c:v>
                </c:pt>
                <c:pt idx="1556">
                  <c:v>0.44340000000000002</c:v>
                </c:pt>
                <c:pt idx="1557">
                  <c:v>0.43109999999999998</c:v>
                </c:pt>
                <c:pt idx="1558">
                  <c:v>0.4607</c:v>
                </c:pt>
                <c:pt idx="1559">
                  <c:v>0.44</c:v>
                </c:pt>
                <c:pt idx="1560">
                  <c:v>0.44969999999999999</c:v>
                </c:pt>
                <c:pt idx="1561">
                  <c:v>0.44629999999999997</c:v>
                </c:pt>
                <c:pt idx="1562">
                  <c:v>0.44479999999999997</c:v>
                </c:pt>
                <c:pt idx="1563">
                  <c:v>0.44590000000000002</c:v>
                </c:pt>
                <c:pt idx="1564">
                  <c:v>0.4511</c:v>
                </c:pt>
                <c:pt idx="1565">
                  <c:v>0.45090000000000002</c:v>
                </c:pt>
                <c:pt idx="1566">
                  <c:v>0.4521</c:v>
                </c:pt>
                <c:pt idx="1567">
                  <c:v>0.45429999999999998</c:v>
                </c:pt>
                <c:pt idx="1568">
                  <c:v>0.44579999999999997</c:v>
                </c:pt>
                <c:pt idx="1569">
                  <c:v>0.44669999999999999</c:v>
                </c:pt>
                <c:pt idx="1570">
                  <c:v>0.44440000000000002</c:v>
                </c:pt>
                <c:pt idx="1571">
                  <c:v>0.44690000000000002</c:v>
                </c:pt>
                <c:pt idx="1572">
                  <c:v>0.44719999999999999</c:v>
                </c:pt>
                <c:pt idx="1573">
                  <c:v>0.45250000000000001</c:v>
                </c:pt>
                <c:pt idx="1574">
                  <c:v>0.44309999999999999</c:v>
                </c:pt>
                <c:pt idx="1575">
                  <c:v>0.44729999999999998</c:v>
                </c:pt>
                <c:pt idx="1576">
                  <c:v>0.44879999999999998</c:v>
                </c:pt>
                <c:pt idx="1577">
                  <c:v>0.45229999999999998</c:v>
                </c:pt>
                <c:pt idx="1578">
                  <c:v>0.44969999999999999</c:v>
                </c:pt>
                <c:pt idx="1579">
                  <c:v>0.44769999999999999</c:v>
                </c:pt>
                <c:pt idx="1580">
                  <c:v>0.45090000000000002</c:v>
                </c:pt>
                <c:pt idx="1581">
                  <c:v>0.44479999999999997</c:v>
                </c:pt>
                <c:pt idx="1582">
                  <c:v>0.44850000000000001</c:v>
                </c:pt>
                <c:pt idx="1583">
                  <c:v>0.4501</c:v>
                </c:pt>
                <c:pt idx="1584">
                  <c:v>0.45190000000000002</c:v>
                </c:pt>
                <c:pt idx="1585">
                  <c:v>0.45569999999999999</c:v>
                </c:pt>
                <c:pt idx="1586">
                  <c:v>0.44740000000000002</c:v>
                </c:pt>
                <c:pt idx="1587">
                  <c:v>0.44869999999999999</c:v>
                </c:pt>
                <c:pt idx="1588">
                  <c:v>0.45300000000000001</c:v>
                </c:pt>
                <c:pt idx="1589">
                  <c:v>0.45579999999999998</c:v>
                </c:pt>
                <c:pt idx="1590">
                  <c:v>0.4405</c:v>
                </c:pt>
                <c:pt idx="1591">
                  <c:v>0.44740000000000002</c:v>
                </c:pt>
                <c:pt idx="1592">
                  <c:v>0.4506</c:v>
                </c:pt>
                <c:pt idx="1593">
                  <c:v>0.44879999999999998</c:v>
                </c:pt>
                <c:pt idx="1594">
                  <c:v>0.45939999999999998</c:v>
                </c:pt>
                <c:pt idx="1595">
                  <c:v>0.44790000000000002</c:v>
                </c:pt>
                <c:pt idx="1596">
                  <c:v>0.4536</c:v>
                </c:pt>
                <c:pt idx="1597">
                  <c:v>0.46350000000000002</c:v>
                </c:pt>
                <c:pt idx="1598">
                  <c:v>0.45750000000000002</c:v>
                </c:pt>
                <c:pt idx="1599">
                  <c:v>0.45710000000000001</c:v>
                </c:pt>
                <c:pt idx="1600">
                  <c:v>0.45329999999999998</c:v>
                </c:pt>
                <c:pt idx="1601">
                  <c:v>0.44940000000000002</c:v>
                </c:pt>
                <c:pt idx="1602">
                  <c:v>0.45090000000000002</c:v>
                </c:pt>
                <c:pt idx="1603">
                  <c:v>0.45590000000000003</c:v>
                </c:pt>
                <c:pt idx="1604">
                  <c:v>0.45860000000000001</c:v>
                </c:pt>
                <c:pt idx="1605">
                  <c:v>0.45390000000000003</c:v>
                </c:pt>
                <c:pt idx="1606">
                  <c:v>0.45689999999999997</c:v>
                </c:pt>
                <c:pt idx="1607">
                  <c:v>0.45240000000000002</c:v>
                </c:pt>
                <c:pt idx="1608">
                  <c:v>0.46</c:v>
                </c:pt>
                <c:pt idx="1609">
                  <c:v>0.45479999999999998</c:v>
                </c:pt>
                <c:pt idx="1610">
                  <c:v>0.44579999999999997</c:v>
                </c:pt>
                <c:pt idx="1611">
                  <c:v>0.45750000000000002</c:v>
                </c:pt>
                <c:pt idx="1612">
                  <c:v>0.44490000000000002</c:v>
                </c:pt>
                <c:pt idx="1613">
                  <c:v>0.46060000000000001</c:v>
                </c:pt>
                <c:pt idx="1614">
                  <c:v>0.44990000000000002</c:v>
                </c:pt>
                <c:pt idx="1615">
                  <c:v>0.44819999999999999</c:v>
                </c:pt>
                <c:pt idx="1616">
                  <c:v>0.4481</c:v>
                </c:pt>
                <c:pt idx="1617">
                  <c:v>0.4582</c:v>
                </c:pt>
                <c:pt idx="1618">
                  <c:v>0.4572</c:v>
                </c:pt>
                <c:pt idx="1619">
                  <c:v>0.4546</c:v>
                </c:pt>
                <c:pt idx="1620">
                  <c:v>0.45140000000000002</c:v>
                </c:pt>
                <c:pt idx="1621">
                  <c:v>0.44840000000000002</c:v>
                </c:pt>
                <c:pt idx="1622">
                  <c:v>0.44869999999999999</c:v>
                </c:pt>
                <c:pt idx="1623">
                  <c:v>0.45710000000000001</c:v>
                </c:pt>
                <c:pt idx="1624">
                  <c:v>0.44840000000000002</c:v>
                </c:pt>
                <c:pt idx="1625">
                  <c:v>0.43919999999999998</c:v>
                </c:pt>
                <c:pt idx="1626">
                  <c:v>0.43990000000000001</c:v>
                </c:pt>
                <c:pt idx="1627">
                  <c:v>0.45660000000000001</c:v>
                </c:pt>
                <c:pt idx="1628">
                  <c:v>0.45600000000000002</c:v>
                </c:pt>
                <c:pt idx="1629">
                  <c:v>0.45710000000000001</c:v>
                </c:pt>
                <c:pt idx="1630">
                  <c:v>0.4491</c:v>
                </c:pt>
                <c:pt idx="1631">
                  <c:v>0.45839999999999997</c:v>
                </c:pt>
                <c:pt idx="1632">
                  <c:v>0.44640000000000002</c:v>
                </c:pt>
                <c:pt idx="1633">
                  <c:v>0.45979999999999999</c:v>
                </c:pt>
                <c:pt idx="1634">
                  <c:v>0.4395</c:v>
                </c:pt>
                <c:pt idx="1635">
                  <c:v>0.44080000000000003</c:v>
                </c:pt>
                <c:pt idx="1636">
                  <c:v>0.45419999999999999</c:v>
                </c:pt>
                <c:pt idx="1637">
                  <c:v>0.44790000000000002</c:v>
                </c:pt>
                <c:pt idx="1638">
                  <c:v>0.4521</c:v>
                </c:pt>
                <c:pt idx="1639">
                  <c:v>0.45400000000000001</c:v>
                </c:pt>
                <c:pt idx="1640">
                  <c:v>0.4481</c:v>
                </c:pt>
                <c:pt idx="1641">
                  <c:v>0.44340000000000002</c:v>
                </c:pt>
                <c:pt idx="1642">
                  <c:v>0.45229999999999998</c:v>
                </c:pt>
                <c:pt idx="1643">
                  <c:v>0.45419999999999999</c:v>
                </c:pt>
                <c:pt idx="1644">
                  <c:v>0.46450000000000002</c:v>
                </c:pt>
                <c:pt idx="1645">
                  <c:v>0.44940000000000002</c:v>
                </c:pt>
                <c:pt idx="1646">
                  <c:v>0.44940000000000002</c:v>
                </c:pt>
                <c:pt idx="1647">
                  <c:v>0.45079999999999998</c:v>
                </c:pt>
                <c:pt idx="1648">
                  <c:v>0.45150000000000001</c:v>
                </c:pt>
                <c:pt idx="1649">
                  <c:v>0.44640000000000002</c:v>
                </c:pt>
                <c:pt idx="1650">
                  <c:v>0.43940000000000001</c:v>
                </c:pt>
                <c:pt idx="1651">
                  <c:v>0.44369999999999998</c:v>
                </c:pt>
                <c:pt idx="1652">
                  <c:v>0.4486</c:v>
                </c:pt>
                <c:pt idx="1653">
                  <c:v>0.44879999999999998</c:v>
                </c:pt>
                <c:pt idx="1654">
                  <c:v>0.44619999999999999</c:v>
                </c:pt>
                <c:pt idx="1655">
                  <c:v>0.45490000000000003</c:v>
                </c:pt>
                <c:pt idx="1656">
                  <c:v>0.45200000000000001</c:v>
                </c:pt>
                <c:pt idx="1657">
                  <c:v>0.44990000000000002</c:v>
                </c:pt>
                <c:pt idx="1658">
                  <c:v>0.45939999999999998</c:v>
                </c:pt>
                <c:pt idx="1659">
                  <c:v>0.45779999999999998</c:v>
                </c:pt>
                <c:pt idx="1660">
                  <c:v>0.44700000000000001</c:v>
                </c:pt>
                <c:pt idx="1661">
                  <c:v>0.4536</c:v>
                </c:pt>
                <c:pt idx="1662">
                  <c:v>0.44180000000000003</c:v>
                </c:pt>
                <c:pt idx="1663">
                  <c:v>0.45650000000000002</c:v>
                </c:pt>
                <c:pt idx="1664">
                  <c:v>0.45619999999999999</c:v>
                </c:pt>
                <c:pt idx="1665">
                  <c:v>0.45169999999999999</c:v>
                </c:pt>
                <c:pt idx="1666">
                  <c:v>0.45029999999999998</c:v>
                </c:pt>
                <c:pt idx="1667">
                  <c:v>0.44869999999999999</c:v>
                </c:pt>
                <c:pt idx="1668">
                  <c:v>0.44419999999999998</c:v>
                </c:pt>
                <c:pt idx="1669">
                  <c:v>0.45</c:v>
                </c:pt>
                <c:pt idx="1670">
                  <c:v>0.44979999999999998</c:v>
                </c:pt>
                <c:pt idx="1671">
                  <c:v>0.44729999999999998</c:v>
                </c:pt>
                <c:pt idx="1672">
                  <c:v>0.43769999999999998</c:v>
                </c:pt>
                <c:pt idx="1673">
                  <c:v>0.4486</c:v>
                </c:pt>
                <c:pt idx="1674">
                  <c:v>0.45269999999999999</c:v>
                </c:pt>
                <c:pt idx="1675">
                  <c:v>0.44929999999999998</c:v>
                </c:pt>
                <c:pt idx="1676">
                  <c:v>0.4446</c:v>
                </c:pt>
                <c:pt idx="1677">
                  <c:v>0.44550000000000001</c:v>
                </c:pt>
                <c:pt idx="1678">
                  <c:v>0.45279999999999998</c:v>
                </c:pt>
                <c:pt idx="1679">
                  <c:v>0.4516</c:v>
                </c:pt>
                <c:pt idx="1680">
                  <c:v>0.45350000000000001</c:v>
                </c:pt>
                <c:pt idx="1681">
                  <c:v>0.44629999999999997</c:v>
                </c:pt>
                <c:pt idx="1682">
                  <c:v>0.44750000000000001</c:v>
                </c:pt>
                <c:pt idx="1683">
                  <c:v>0.4481</c:v>
                </c:pt>
                <c:pt idx="1684">
                  <c:v>0.44679999999999997</c:v>
                </c:pt>
                <c:pt idx="1685">
                  <c:v>0.4546</c:v>
                </c:pt>
                <c:pt idx="1686">
                  <c:v>0.44400000000000001</c:v>
                </c:pt>
                <c:pt idx="1687">
                  <c:v>0.4375</c:v>
                </c:pt>
                <c:pt idx="1688">
                  <c:v>0.44890000000000002</c:v>
                </c:pt>
                <c:pt idx="1689">
                  <c:v>0.44419999999999998</c:v>
                </c:pt>
                <c:pt idx="1690">
                  <c:v>0.44940000000000002</c:v>
                </c:pt>
                <c:pt idx="1691">
                  <c:v>0.44450000000000001</c:v>
                </c:pt>
                <c:pt idx="1692">
                  <c:v>0.44440000000000002</c:v>
                </c:pt>
                <c:pt idx="1693">
                  <c:v>0.44379999999999997</c:v>
                </c:pt>
                <c:pt idx="1694">
                  <c:v>0.44309999999999999</c:v>
                </c:pt>
                <c:pt idx="1695">
                  <c:v>0.44669999999999999</c:v>
                </c:pt>
                <c:pt idx="1696">
                  <c:v>0.44700000000000001</c:v>
                </c:pt>
                <c:pt idx="1697">
                  <c:v>0.44979999999999998</c:v>
                </c:pt>
                <c:pt idx="1698">
                  <c:v>0.44280000000000003</c:v>
                </c:pt>
                <c:pt idx="1699">
                  <c:v>0.44040000000000001</c:v>
                </c:pt>
                <c:pt idx="1700">
                  <c:v>0.44819999999999999</c:v>
                </c:pt>
                <c:pt idx="1701">
                  <c:v>0.44640000000000002</c:v>
                </c:pt>
                <c:pt idx="1702">
                  <c:v>0.45</c:v>
                </c:pt>
                <c:pt idx="1703">
                  <c:v>0.44340000000000002</c:v>
                </c:pt>
                <c:pt idx="1704">
                  <c:v>0.4425</c:v>
                </c:pt>
                <c:pt idx="1705">
                  <c:v>0.44209999999999999</c:v>
                </c:pt>
                <c:pt idx="1706">
                  <c:v>0.44940000000000002</c:v>
                </c:pt>
                <c:pt idx="1707">
                  <c:v>0.44</c:v>
                </c:pt>
                <c:pt idx="1708">
                  <c:v>0.45069999999999999</c:v>
                </c:pt>
                <c:pt idx="1709">
                  <c:v>0.44690000000000002</c:v>
                </c:pt>
                <c:pt idx="1710">
                  <c:v>0.44750000000000001</c:v>
                </c:pt>
                <c:pt idx="1711">
                  <c:v>0.44869999999999999</c:v>
                </c:pt>
                <c:pt idx="1712">
                  <c:v>0.44180000000000003</c:v>
                </c:pt>
                <c:pt idx="1713">
                  <c:v>0.44340000000000002</c:v>
                </c:pt>
                <c:pt idx="1714">
                  <c:v>0.44440000000000002</c:v>
                </c:pt>
                <c:pt idx="1715">
                  <c:v>0.44950000000000001</c:v>
                </c:pt>
                <c:pt idx="1716">
                  <c:v>0.4471</c:v>
                </c:pt>
                <c:pt idx="1717">
                  <c:v>0.44080000000000003</c:v>
                </c:pt>
                <c:pt idx="1718">
                  <c:v>0.44419999999999998</c:v>
                </c:pt>
                <c:pt idx="1719">
                  <c:v>0.45079999999999998</c:v>
                </c:pt>
                <c:pt idx="1720">
                  <c:v>0.44369999999999998</c:v>
                </c:pt>
                <c:pt idx="1721">
                  <c:v>0.44190000000000002</c:v>
                </c:pt>
                <c:pt idx="1722">
                  <c:v>0.44400000000000001</c:v>
                </c:pt>
                <c:pt idx="1723">
                  <c:v>0.44990000000000002</c:v>
                </c:pt>
                <c:pt idx="1724">
                  <c:v>0.44700000000000001</c:v>
                </c:pt>
                <c:pt idx="1725">
                  <c:v>0.45</c:v>
                </c:pt>
                <c:pt idx="1726">
                  <c:v>0.45119999999999999</c:v>
                </c:pt>
                <c:pt idx="1727">
                  <c:v>0.45379999999999998</c:v>
                </c:pt>
                <c:pt idx="1728">
                  <c:v>0.44700000000000001</c:v>
                </c:pt>
                <c:pt idx="1729">
                  <c:v>0.4466</c:v>
                </c:pt>
                <c:pt idx="1730">
                  <c:v>0.4521</c:v>
                </c:pt>
                <c:pt idx="1731">
                  <c:v>0.44890000000000002</c:v>
                </c:pt>
                <c:pt idx="1732">
                  <c:v>0.4506</c:v>
                </c:pt>
                <c:pt idx="1733">
                  <c:v>0.4481</c:v>
                </c:pt>
                <c:pt idx="1734">
                  <c:v>0.44990000000000002</c:v>
                </c:pt>
                <c:pt idx="1735">
                  <c:v>0.44400000000000001</c:v>
                </c:pt>
                <c:pt idx="1736">
                  <c:v>0.45169999999999999</c:v>
                </c:pt>
                <c:pt idx="1737">
                  <c:v>0.45650000000000002</c:v>
                </c:pt>
                <c:pt idx="1738">
                  <c:v>0.45229999999999998</c:v>
                </c:pt>
                <c:pt idx="1739">
                  <c:v>0.45879999999999999</c:v>
                </c:pt>
                <c:pt idx="1740">
                  <c:v>0.4531</c:v>
                </c:pt>
                <c:pt idx="1741">
                  <c:v>0.44740000000000002</c:v>
                </c:pt>
                <c:pt idx="1742">
                  <c:v>0.45269999999999999</c:v>
                </c:pt>
                <c:pt idx="1743">
                  <c:v>0.44469999999999998</c:v>
                </c:pt>
                <c:pt idx="1744">
                  <c:v>0.45590000000000003</c:v>
                </c:pt>
                <c:pt idx="1745">
                  <c:v>0.45729999999999998</c:v>
                </c:pt>
                <c:pt idx="1746">
                  <c:v>0.45290000000000002</c:v>
                </c:pt>
                <c:pt idx="1747">
                  <c:v>0.4451</c:v>
                </c:pt>
                <c:pt idx="1748">
                  <c:v>0.45069999999999999</c:v>
                </c:pt>
                <c:pt idx="1749">
                  <c:v>0.4476</c:v>
                </c:pt>
                <c:pt idx="1750">
                  <c:v>0.45279999999999998</c:v>
                </c:pt>
                <c:pt idx="1751">
                  <c:v>0.45679999999999998</c:v>
                </c:pt>
                <c:pt idx="1752">
                  <c:v>0.45240000000000002</c:v>
                </c:pt>
                <c:pt idx="1753">
                  <c:v>0.45100000000000001</c:v>
                </c:pt>
                <c:pt idx="1754">
                  <c:v>0.45029999999999998</c:v>
                </c:pt>
                <c:pt idx="1755">
                  <c:v>0.45090000000000002</c:v>
                </c:pt>
                <c:pt idx="1756">
                  <c:v>0.44440000000000002</c:v>
                </c:pt>
                <c:pt idx="1757">
                  <c:v>0.44629999999999997</c:v>
                </c:pt>
                <c:pt idx="1758">
                  <c:v>0.45629999999999998</c:v>
                </c:pt>
                <c:pt idx="1759">
                  <c:v>0.45240000000000002</c:v>
                </c:pt>
                <c:pt idx="1760">
                  <c:v>0.45610000000000001</c:v>
                </c:pt>
                <c:pt idx="1761">
                  <c:v>0.45169999999999999</c:v>
                </c:pt>
                <c:pt idx="1762">
                  <c:v>0.45579999999999998</c:v>
                </c:pt>
                <c:pt idx="1763">
                  <c:v>0.45639999999999997</c:v>
                </c:pt>
                <c:pt idx="1764">
                  <c:v>0.44940000000000002</c:v>
                </c:pt>
                <c:pt idx="1765">
                  <c:v>0.47289999999999999</c:v>
                </c:pt>
                <c:pt idx="1766">
                  <c:v>0.45760000000000001</c:v>
                </c:pt>
                <c:pt idx="1767">
                  <c:v>0.47039999999999998</c:v>
                </c:pt>
                <c:pt idx="1768">
                  <c:v>0.4556</c:v>
                </c:pt>
                <c:pt idx="1769">
                  <c:v>0.46949999999999997</c:v>
                </c:pt>
                <c:pt idx="1770">
                  <c:v>0.4622</c:v>
                </c:pt>
                <c:pt idx="1771">
                  <c:v>0.48180000000000001</c:v>
                </c:pt>
                <c:pt idx="1772">
                  <c:v>0.46500000000000002</c:v>
                </c:pt>
                <c:pt idx="1773">
                  <c:v>0.46229999999999999</c:v>
                </c:pt>
                <c:pt idx="1774">
                  <c:v>0.45150000000000001</c:v>
                </c:pt>
                <c:pt idx="1775">
                  <c:v>0.4526</c:v>
                </c:pt>
                <c:pt idx="1776">
                  <c:v>0.4551</c:v>
                </c:pt>
                <c:pt idx="1777">
                  <c:v>0.46460000000000001</c:v>
                </c:pt>
                <c:pt idx="1778">
                  <c:v>0.46239999999999998</c:v>
                </c:pt>
                <c:pt idx="1779">
                  <c:v>0.4451</c:v>
                </c:pt>
                <c:pt idx="1780">
                  <c:v>0.45190000000000002</c:v>
                </c:pt>
                <c:pt idx="1781">
                  <c:v>0.45040000000000002</c:v>
                </c:pt>
                <c:pt idx="1782">
                  <c:v>0.45910000000000001</c:v>
                </c:pt>
                <c:pt idx="1783">
                  <c:v>0.45269999999999999</c:v>
                </c:pt>
                <c:pt idx="1784">
                  <c:v>0.46200000000000002</c:v>
                </c:pt>
                <c:pt idx="1785">
                  <c:v>0.46160000000000001</c:v>
                </c:pt>
                <c:pt idx="1786">
                  <c:v>0.4612</c:v>
                </c:pt>
                <c:pt idx="1787">
                  <c:v>0.44879999999999998</c:v>
                </c:pt>
                <c:pt idx="1788">
                  <c:v>0.45960000000000001</c:v>
                </c:pt>
                <c:pt idx="1789">
                  <c:v>0.45929999999999999</c:v>
                </c:pt>
                <c:pt idx="1790">
                  <c:v>0.46189999999999998</c:v>
                </c:pt>
                <c:pt idx="1791">
                  <c:v>0.4551</c:v>
                </c:pt>
                <c:pt idx="1792">
                  <c:v>0.4556</c:v>
                </c:pt>
                <c:pt idx="1793">
                  <c:v>0.46529999999999999</c:v>
                </c:pt>
                <c:pt idx="1794">
                  <c:v>0.46929999999999999</c:v>
                </c:pt>
                <c:pt idx="1795">
                  <c:v>0.46129999999999999</c:v>
                </c:pt>
                <c:pt idx="1796">
                  <c:v>0.46529999999999999</c:v>
                </c:pt>
                <c:pt idx="1797">
                  <c:v>0.46639999999999998</c:v>
                </c:pt>
                <c:pt idx="1798">
                  <c:v>0.45779999999999998</c:v>
                </c:pt>
                <c:pt idx="1799">
                  <c:v>0.46729999999999999</c:v>
                </c:pt>
                <c:pt idx="1800">
                  <c:v>0.46439999999999998</c:v>
                </c:pt>
                <c:pt idx="1801">
                  <c:v>0.46260000000000001</c:v>
                </c:pt>
                <c:pt idx="1802">
                  <c:v>0.45119999999999999</c:v>
                </c:pt>
                <c:pt idx="1803">
                  <c:v>0.44829999999999998</c:v>
                </c:pt>
                <c:pt idx="1804">
                  <c:v>0.45390000000000003</c:v>
                </c:pt>
                <c:pt idx="1805">
                  <c:v>0.4657</c:v>
                </c:pt>
                <c:pt idx="1806">
                  <c:v>0.46850000000000003</c:v>
                </c:pt>
                <c:pt idx="1807">
                  <c:v>0.45979999999999999</c:v>
                </c:pt>
                <c:pt idx="1808">
                  <c:v>0.46410000000000001</c:v>
                </c:pt>
                <c:pt idx="1809">
                  <c:v>0.45950000000000002</c:v>
                </c:pt>
                <c:pt idx="1810">
                  <c:v>0.4708</c:v>
                </c:pt>
                <c:pt idx="1811">
                  <c:v>0.45789999999999997</c:v>
                </c:pt>
                <c:pt idx="1812">
                  <c:v>0.46700000000000003</c:v>
                </c:pt>
                <c:pt idx="1813">
                  <c:v>0.46750000000000003</c:v>
                </c:pt>
                <c:pt idx="1814">
                  <c:v>0.47470000000000001</c:v>
                </c:pt>
                <c:pt idx="1815">
                  <c:v>0.4582</c:v>
                </c:pt>
                <c:pt idx="1816">
                  <c:v>0.45760000000000001</c:v>
                </c:pt>
                <c:pt idx="1817">
                  <c:v>0.45140000000000002</c:v>
                </c:pt>
                <c:pt idx="1818">
                  <c:v>0.45229999999999998</c:v>
                </c:pt>
                <c:pt idx="1819">
                  <c:v>0.4486</c:v>
                </c:pt>
                <c:pt idx="1820">
                  <c:v>0.45479999999999998</c:v>
                </c:pt>
                <c:pt idx="1821">
                  <c:v>0.45079999999999998</c:v>
                </c:pt>
                <c:pt idx="1822">
                  <c:v>0.44390000000000002</c:v>
                </c:pt>
                <c:pt idx="1823">
                  <c:v>0.45140000000000002</c:v>
                </c:pt>
                <c:pt idx="1824">
                  <c:v>0.44340000000000002</c:v>
                </c:pt>
                <c:pt idx="1825">
                  <c:v>0.45710000000000001</c:v>
                </c:pt>
                <c:pt idx="1826">
                  <c:v>0.46060000000000001</c:v>
                </c:pt>
                <c:pt idx="1827">
                  <c:v>0.45629999999999998</c:v>
                </c:pt>
                <c:pt idx="1828">
                  <c:v>0.46129999999999999</c:v>
                </c:pt>
                <c:pt idx="1829">
                  <c:v>0.46139999999999998</c:v>
                </c:pt>
                <c:pt idx="1830">
                  <c:v>0.46389999999999998</c:v>
                </c:pt>
                <c:pt idx="1831">
                  <c:v>0.46750000000000003</c:v>
                </c:pt>
                <c:pt idx="1832">
                  <c:v>0.45529999999999998</c:v>
                </c:pt>
                <c:pt idx="1833">
                  <c:v>0.46210000000000001</c:v>
                </c:pt>
                <c:pt idx="1834">
                  <c:v>0.46200000000000002</c:v>
                </c:pt>
                <c:pt idx="1835">
                  <c:v>0.46489999999999998</c:v>
                </c:pt>
                <c:pt idx="1836">
                  <c:v>0.45729999999999998</c:v>
                </c:pt>
                <c:pt idx="1837">
                  <c:v>0.4375</c:v>
                </c:pt>
                <c:pt idx="1838">
                  <c:v>0.43959999999999999</c:v>
                </c:pt>
                <c:pt idx="1839">
                  <c:v>0.44369999999999998</c:v>
                </c:pt>
                <c:pt idx="1840">
                  <c:v>0.44929999999999998</c:v>
                </c:pt>
                <c:pt idx="1841">
                  <c:v>0.44529999999999997</c:v>
                </c:pt>
                <c:pt idx="1842">
                  <c:v>0.44059999999999999</c:v>
                </c:pt>
                <c:pt idx="1843">
                  <c:v>0.43559999999999999</c:v>
                </c:pt>
                <c:pt idx="1844">
                  <c:v>0.441</c:v>
                </c:pt>
                <c:pt idx="1845">
                  <c:v>0.44080000000000003</c:v>
                </c:pt>
                <c:pt idx="1846">
                  <c:v>0.44069999999999998</c:v>
                </c:pt>
                <c:pt idx="1847">
                  <c:v>0.44319999999999998</c:v>
                </c:pt>
                <c:pt idx="1848">
                  <c:v>0.4385</c:v>
                </c:pt>
                <c:pt idx="1849">
                  <c:v>0.44009999999999999</c:v>
                </c:pt>
                <c:pt idx="1850">
                  <c:v>0.43980000000000002</c:v>
                </c:pt>
                <c:pt idx="1851">
                  <c:v>0.43280000000000002</c:v>
                </c:pt>
                <c:pt idx="1852">
                  <c:v>0.4385</c:v>
                </c:pt>
                <c:pt idx="1853">
                  <c:v>0.44</c:v>
                </c:pt>
                <c:pt idx="1854">
                  <c:v>0.443</c:v>
                </c:pt>
                <c:pt idx="1855">
                  <c:v>0.44330000000000003</c:v>
                </c:pt>
                <c:pt idx="1856">
                  <c:v>0.45269999999999999</c:v>
                </c:pt>
                <c:pt idx="1857">
                  <c:v>0.44940000000000002</c:v>
                </c:pt>
                <c:pt idx="1858">
                  <c:v>0.44629999999999997</c:v>
                </c:pt>
                <c:pt idx="1859">
                  <c:v>0.4521</c:v>
                </c:pt>
                <c:pt idx="1860">
                  <c:v>0.45250000000000001</c:v>
                </c:pt>
                <c:pt idx="1861">
                  <c:v>0.44869999999999999</c:v>
                </c:pt>
                <c:pt idx="1862">
                  <c:v>0.44800000000000001</c:v>
                </c:pt>
                <c:pt idx="1863">
                  <c:v>0.45750000000000002</c:v>
                </c:pt>
                <c:pt idx="1864">
                  <c:v>0.4476</c:v>
                </c:pt>
                <c:pt idx="1865">
                  <c:v>0.45119999999999999</c:v>
                </c:pt>
                <c:pt idx="1866">
                  <c:v>0.44579999999999997</c:v>
                </c:pt>
                <c:pt idx="1867">
                  <c:v>0.44579999999999997</c:v>
                </c:pt>
                <c:pt idx="1868">
                  <c:v>0.44440000000000002</c:v>
                </c:pt>
                <c:pt idx="1869">
                  <c:v>0.44669999999999999</c:v>
                </c:pt>
                <c:pt idx="1870">
                  <c:v>0.44969999999999999</c:v>
                </c:pt>
                <c:pt idx="1871">
                  <c:v>0.45179999999999998</c:v>
                </c:pt>
                <c:pt idx="1872">
                  <c:v>0.44679999999999997</c:v>
                </c:pt>
                <c:pt idx="1873">
                  <c:v>0.43819999999999998</c:v>
                </c:pt>
                <c:pt idx="1874">
                  <c:v>0.45129999999999998</c:v>
                </c:pt>
                <c:pt idx="1875">
                  <c:v>0.44429999999999997</c:v>
                </c:pt>
                <c:pt idx="1876">
                  <c:v>0.45269999999999999</c:v>
                </c:pt>
                <c:pt idx="1877">
                  <c:v>0.44929999999999998</c:v>
                </c:pt>
                <c:pt idx="1878">
                  <c:v>0.4385</c:v>
                </c:pt>
                <c:pt idx="1879">
                  <c:v>0.45140000000000002</c:v>
                </c:pt>
                <c:pt idx="1880">
                  <c:v>0.45400000000000001</c:v>
                </c:pt>
                <c:pt idx="1881">
                  <c:v>0.44540000000000002</c:v>
                </c:pt>
                <c:pt idx="1882">
                  <c:v>0.43440000000000001</c:v>
                </c:pt>
                <c:pt idx="1883">
                  <c:v>0.4496</c:v>
                </c:pt>
                <c:pt idx="1884">
                  <c:v>0.44180000000000003</c:v>
                </c:pt>
                <c:pt idx="1885">
                  <c:v>0.45440000000000003</c:v>
                </c:pt>
                <c:pt idx="1886">
                  <c:v>0.45269999999999999</c:v>
                </c:pt>
                <c:pt idx="1887">
                  <c:v>0.45029999999999998</c:v>
                </c:pt>
                <c:pt idx="1888">
                  <c:v>0.45450000000000002</c:v>
                </c:pt>
                <c:pt idx="1889">
                  <c:v>0.45</c:v>
                </c:pt>
                <c:pt idx="1890">
                  <c:v>0.4516</c:v>
                </c:pt>
                <c:pt idx="1891">
                  <c:v>0.43940000000000001</c:v>
                </c:pt>
                <c:pt idx="1892">
                  <c:v>0.44450000000000001</c:v>
                </c:pt>
                <c:pt idx="1893">
                  <c:v>0.44490000000000002</c:v>
                </c:pt>
                <c:pt idx="1894">
                  <c:v>0.44440000000000002</c:v>
                </c:pt>
                <c:pt idx="1895">
                  <c:v>0.44390000000000002</c:v>
                </c:pt>
                <c:pt idx="1896">
                  <c:v>0.4516</c:v>
                </c:pt>
                <c:pt idx="1897">
                  <c:v>0.44490000000000002</c:v>
                </c:pt>
                <c:pt idx="1898">
                  <c:v>0.42970000000000003</c:v>
                </c:pt>
                <c:pt idx="1899">
                  <c:v>0.44550000000000001</c:v>
                </c:pt>
                <c:pt idx="1900">
                  <c:v>0.442</c:v>
                </c:pt>
                <c:pt idx="1901">
                  <c:v>0.45100000000000001</c:v>
                </c:pt>
                <c:pt idx="1902">
                  <c:v>0.44829999999999998</c:v>
                </c:pt>
                <c:pt idx="1903">
                  <c:v>0.45440000000000003</c:v>
                </c:pt>
                <c:pt idx="1904">
                  <c:v>0.44309999999999999</c:v>
                </c:pt>
                <c:pt idx="1905">
                  <c:v>0.432</c:v>
                </c:pt>
                <c:pt idx="1906">
                  <c:v>0.44069999999999998</c:v>
                </c:pt>
                <c:pt idx="1907">
                  <c:v>0.44919999999999999</c:v>
                </c:pt>
                <c:pt idx="1908">
                  <c:v>0.44119999999999998</c:v>
                </c:pt>
                <c:pt idx="1909">
                  <c:v>0.4425</c:v>
                </c:pt>
                <c:pt idx="1910">
                  <c:v>0.4405</c:v>
                </c:pt>
                <c:pt idx="1911">
                  <c:v>0.45579999999999998</c:v>
                </c:pt>
                <c:pt idx="1912">
                  <c:v>0.44500000000000001</c:v>
                </c:pt>
                <c:pt idx="1913">
                  <c:v>0.43149999999999999</c:v>
                </c:pt>
                <c:pt idx="1914">
                  <c:v>0.44209999999999999</c:v>
                </c:pt>
                <c:pt idx="1915">
                  <c:v>0.4395</c:v>
                </c:pt>
                <c:pt idx="1916">
                  <c:v>0.44419999999999998</c:v>
                </c:pt>
                <c:pt idx="1917">
                  <c:v>0.44369999999999998</c:v>
                </c:pt>
                <c:pt idx="1918">
                  <c:v>0.44669999999999999</c:v>
                </c:pt>
                <c:pt idx="1919">
                  <c:v>0.45269999999999999</c:v>
                </c:pt>
                <c:pt idx="1920">
                  <c:v>0.43769999999999998</c:v>
                </c:pt>
                <c:pt idx="1921">
                  <c:v>0.43859999999999999</c:v>
                </c:pt>
                <c:pt idx="1922">
                  <c:v>0.44679999999999997</c:v>
                </c:pt>
                <c:pt idx="1923">
                  <c:v>0.45429999999999998</c:v>
                </c:pt>
                <c:pt idx="1924">
                  <c:v>0.44219999999999998</c:v>
                </c:pt>
                <c:pt idx="1925">
                  <c:v>0.44350000000000001</c:v>
                </c:pt>
                <c:pt idx="1926">
                  <c:v>0.44269999999999998</c:v>
                </c:pt>
                <c:pt idx="1927">
                  <c:v>0.4461</c:v>
                </c:pt>
                <c:pt idx="1928">
                  <c:v>0.44740000000000002</c:v>
                </c:pt>
                <c:pt idx="1929">
                  <c:v>0.44969999999999999</c:v>
                </c:pt>
                <c:pt idx="1930">
                  <c:v>0.4521</c:v>
                </c:pt>
                <c:pt idx="1931">
                  <c:v>0.44779999999999998</c:v>
                </c:pt>
                <c:pt idx="1932">
                  <c:v>0.4446</c:v>
                </c:pt>
                <c:pt idx="1933">
                  <c:v>0.44379999999999997</c:v>
                </c:pt>
                <c:pt idx="1934">
                  <c:v>0.45490000000000003</c:v>
                </c:pt>
                <c:pt idx="1935">
                  <c:v>0.45019999999999999</c:v>
                </c:pt>
                <c:pt idx="1936">
                  <c:v>0.45279999999999998</c:v>
                </c:pt>
                <c:pt idx="1937">
                  <c:v>0.45279999999999998</c:v>
                </c:pt>
                <c:pt idx="1938">
                  <c:v>0.4541</c:v>
                </c:pt>
                <c:pt idx="1939">
                  <c:v>0.45500000000000002</c:v>
                </c:pt>
                <c:pt idx="1940">
                  <c:v>0.4531</c:v>
                </c:pt>
                <c:pt idx="1941">
                  <c:v>0.4526</c:v>
                </c:pt>
                <c:pt idx="1942">
                  <c:v>0.45569999999999999</c:v>
                </c:pt>
                <c:pt idx="1943">
                  <c:v>0.45040000000000002</c:v>
                </c:pt>
                <c:pt idx="1944">
                  <c:v>0.44180000000000003</c:v>
                </c:pt>
                <c:pt idx="1945">
                  <c:v>0.44180000000000003</c:v>
                </c:pt>
                <c:pt idx="1946">
                  <c:v>0.43309999999999998</c:v>
                </c:pt>
                <c:pt idx="1947">
                  <c:v>0.44090000000000001</c:v>
                </c:pt>
                <c:pt idx="1948">
                  <c:v>0.45269999999999999</c:v>
                </c:pt>
                <c:pt idx="1949">
                  <c:v>0.44290000000000002</c:v>
                </c:pt>
                <c:pt idx="1950">
                  <c:v>0.44059999999999999</c:v>
                </c:pt>
                <c:pt idx="1951">
                  <c:v>0.44690000000000002</c:v>
                </c:pt>
                <c:pt idx="1952">
                  <c:v>0.45629999999999998</c:v>
                </c:pt>
                <c:pt idx="1953">
                  <c:v>0.45379999999999998</c:v>
                </c:pt>
                <c:pt idx="1954">
                  <c:v>0.4254</c:v>
                </c:pt>
                <c:pt idx="1955">
                  <c:v>0.4617</c:v>
                </c:pt>
                <c:pt idx="1956">
                  <c:v>0.46029999999999999</c:v>
                </c:pt>
                <c:pt idx="1957">
                  <c:v>0.44800000000000001</c:v>
                </c:pt>
                <c:pt idx="1958">
                  <c:v>0.442</c:v>
                </c:pt>
                <c:pt idx="1959">
                  <c:v>0.44929999999999998</c:v>
                </c:pt>
                <c:pt idx="1960">
                  <c:v>0.4572</c:v>
                </c:pt>
                <c:pt idx="1961">
                  <c:v>0.46229999999999999</c:v>
                </c:pt>
                <c:pt idx="1962">
                  <c:v>0.45860000000000001</c:v>
                </c:pt>
                <c:pt idx="1963">
                  <c:v>0.45379999999999998</c:v>
                </c:pt>
                <c:pt idx="1964">
                  <c:v>0.44640000000000002</c:v>
                </c:pt>
                <c:pt idx="1965">
                  <c:v>0.45989999999999998</c:v>
                </c:pt>
                <c:pt idx="1966">
                  <c:v>0.45300000000000001</c:v>
                </c:pt>
                <c:pt idx="1967">
                  <c:v>0.45169999999999999</c:v>
                </c:pt>
                <c:pt idx="1968">
                  <c:v>0.45540000000000003</c:v>
                </c:pt>
                <c:pt idx="1969">
                  <c:v>0.44990000000000002</c:v>
                </c:pt>
                <c:pt idx="1970">
                  <c:v>0.45240000000000002</c:v>
                </c:pt>
                <c:pt idx="1971">
                  <c:v>0.437</c:v>
                </c:pt>
                <c:pt idx="1972">
                  <c:v>0.45200000000000001</c:v>
                </c:pt>
                <c:pt idx="1973">
                  <c:v>0.45419999999999999</c:v>
                </c:pt>
                <c:pt idx="1974">
                  <c:v>0.44919999999999999</c:v>
                </c:pt>
                <c:pt idx="1975">
                  <c:v>0.4577</c:v>
                </c:pt>
                <c:pt idx="1976">
                  <c:v>0.4506</c:v>
                </c:pt>
                <c:pt idx="1977">
                  <c:v>0.45739999999999997</c:v>
                </c:pt>
                <c:pt idx="1978">
                  <c:v>0.44750000000000001</c:v>
                </c:pt>
                <c:pt idx="1979">
                  <c:v>0.437</c:v>
                </c:pt>
                <c:pt idx="1980">
                  <c:v>0.4491</c:v>
                </c:pt>
                <c:pt idx="1981">
                  <c:v>0.45810000000000001</c:v>
                </c:pt>
                <c:pt idx="1982">
                  <c:v>0.45340000000000003</c:v>
                </c:pt>
                <c:pt idx="1983">
                  <c:v>0.46060000000000001</c:v>
                </c:pt>
                <c:pt idx="1984">
                  <c:v>0.45500000000000002</c:v>
                </c:pt>
                <c:pt idx="1985">
                  <c:v>0.45400000000000001</c:v>
                </c:pt>
                <c:pt idx="1986">
                  <c:v>0.45140000000000002</c:v>
                </c:pt>
                <c:pt idx="1987">
                  <c:v>0.45700000000000002</c:v>
                </c:pt>
                <c:pt idx="1988">
                  <c:v>0.45569999999999999</c:v>
                </c:pt>
                <c:pt idx="1989">
                  <c:v>0.46129999999999999</c:v>
                </c:pt>
                <c:pt idx="1990">
                  <c:v>0.44619999999999999</c:v>
                </c:pt>
                <c:pt idx="1991">
                  <c:v>0.45529999999999998</c:v>
                </c:pt>
                <c:pt idx="1992">
                  <c:v>0.4551</c:v>
                </c:pt>
                <c:pt idx="1993">
                  <c:v>0.45569999999999999</c:v>
                </c:pt>
                <c:pt idx="1994">
                  <c:v>0.4577</c:v>
                </c:pt>
                <c:pt idx="1995">
                  <c:v>0.45040000000000002</c:v>
                </c:pt>
                <c:pt idx="1996">
                  <c:v>0.4521</c:v>
                </c:pt>
                <c:pt idx="1997">
                  <c:v>0.45860000000000001</c:v>
                </c:pt>
                <c:pt idx="1998">
                  <c:v>0.45679999999999998</c:v>
                </c:pt>
                <c:pt idx="1999">
                  <c:v>0.46889999999999998</c:v>
                </c:pt>
                <c:pt idx="2000">
                  <c:v>0.44550000000000001</c:v>
                </c:pt>
                <c:pt idx="2001">
                  <c:v>0.4481</c:v>
                </c:pt>
                <c:pt idx="2002">
                  <c:v>0.44429999999999997</c:v>
                </c:pt>
                <c:pt idx="2003">
                  <c:v>0.44429999999999997</c:v>
                </c:pt>
                <c:pt idx="2004">
                  <c:v>0.441</c:v>
                </c:pt>
                <c:pt idx="2005">
                  <c:v>0.43759999999999999</c:v>
                </c:pt>
                <c:pt idx="2006">
                  <c:v>0.43169999999999997</c:v>
                </c:pt>
                <c:pt idx="2007">
                  <c:v>0.42959999999999998</c:v>
                </c:pt>
                <c:pt idx="2008">
                  <c:v>0.44159999999999999</c:v>
                </c:pt>
                <c:pt idx="2009">
                  <c:v>0.43790000000000001</c:v>
                </c:pt>
                <c:pt idx="2010">
                  <c:v>0.44</c:v>
                </c:pt>
                <c:pt idx="2011">
                  <c:v>0.44169999999999998</c:v>
                </c:pt>
                <c:pt idx="2012">
                  <c:v>0.44940000000000002</c:v>
                </c:pt>
                <c:pt idx="2013">
                  <c:v>0.44750000000000001</c:v>
                </c:pt>
                <c:pt idx="2014">
                  <c:v>0.44790000000000002</c:v>
                </c:pt>
                <c:pt idx="2015">
                  <c:v>0.43969999999999998</c:v>
                </c:pt>
                <c:pt idx="2016">
                  <c:v>0.45150000000000001</c:v>
                </c:pt>
                <c:pt idx="2017">
                  <c:v>0.45179999999999998</c:v>
                </c:pt>
                <c:pt idx="2018">
                  <c:v>0.45140000000000002</c:v>
                </c:pt>
                <c:pt idx="2019">
                  <c:v>0.44600000000000001</c:v>
                </c:pt>
                <c:pt idx="2020">
                  <c:v>0.44850000000000001</c:v>
                </c:pt>
                <c:pt idx="2021">
                  <c:v>0.44519999999999998</c:v>
                </c:pt>
                <c:pt idx="2022">
                  <c:v>0.43830000000000002</c:v>
                </c:pt>
                <c:pt idx="2023">
                  <c:v>0.43990000000000001</c:v>
                </c:pt>
                <c:pt idx="2024">
                  <c:v>0.44169999999999998</c:v>
                </c:pt>
                <c:pt idx="2025">
                  <c:v>0.4395</c:v>
                </c:pt>
                <c:pt idx="2026">
                  <c:v>0.45369999999999999</c:v>
                </c:pt>
                <c:pt idx="2027">
                  <c:v>0.44579999999999997</c:v>
                </c:pt>
                <c:pt idx="2028">
                  <c:v>0.4466</c:v>
                </c:pt>
                <c:pt idx="2029">
                  <c:v>0.44429999999999997</c:v>
                </c:pt>
                <c:pt idx="2030">
                  <c:v>0.44650000000000001</c:v>
                </c:pt>
                <c:pt idx="2031">
                  <c:v>0.45079999999999998</c:v>
                </c:pt>
                <c:pt idx="2032">
                  <c:v>0.42380000000000001</c:v>
                </c:pt>
                <c:pt idx="2033">
                  <c:v>0.44569999999999999</c:v>
                </c:pt>
                <c:pt idx="2034">
                  <c:v>0.44259999999999999</c:v>
                </c:pt>
                <c:pt idx="2035">
                  <c:v>0.44080000000000003</c:v>
                </c:pt>
                <c:pt idx="2036">
                  <c:v>0.4425</c:v>
                </c:pt>
                <c:pt idx="2037">
                  <c:v>0.44340000000000002</c:v>
                </c:pt>
                <c:pt idx="2038">
                  <c:v>0.43809999999999999</c:v>
                </c:pt>
                <c:pt idx="2039">
                  <c:v>0.44059999999999999</c:v>
                </c:pt>
                <c:pt idx="2040">
                  <c:v>0.45079999999999998</c:v>
                </c:pt>
                <c:pt idx="2041">
                  <c:v>0.44359999999999999</c:v>
                </c:pt>
                <c:pt idx="2042">
                  <c:v>0.43869999999999998</c:v>
                </c:pt>
                <c:pt idx="2043">
                  <c:v>0.44669999999999999</c:v>
                </c:pt>
                <c:pt idx="2044">
                  <c:v>0.44280000000000003</c:v>
                </c:pt>
                <c:pt idx="2045">
                  <c:v>0.44280000000000003</c:v>
                </c:pt>
                <c:pt idx="2046">
                  <c:v>0.44850000000000001</c:v>
                </c:pt>
                <c:pt idx="2047">
                  <c:v>0.44240000000000002</c:v>
                </c:pt>
                <c:pt idx="2048">
                  <c:v>0.4446</c:v>
                </c:pt>
                <c:pt idx="2049">
                  <c:v>0.45029999999999998</c:v>
                </c:pt>
                <c:pt idx="2050">
                  <c:v>0.44740000000000002</c:v>
                </c:pt>
                <c:pt idx="2051">
                  <c:v>0.45760000000000001</c:v>
                </c:pt>
                <c:pt idx="2052">
                  <c:v>0.44700000000000001</c:v>
                </c:pt>
                <c:pt idx="2053">
                  <c:v>0.43680000000000002</c:v>
                </c:pt>
                <c:pt idx="2054">
                  <c:v>0.45440000000000003</c:v>
                </c:pt>
                <c:pt idx="2055">
                  <c:v>0.4466</c:v>
                </c:pt>
                <c:pt idx="2056">
                  <c:v>0.4481</c:v>
                </c:pt>
                <c:pt idx="2057">
                  <c:v>0.4481</c:v>
                </c:pt>
                <c:pt idx="2058">
                  <c:v>0.44440000000000002</c:v>
                </c:pt>
                <c:pt idx="2059">
                  <c:v>0.44069999999999998</c:v>
                </c:pt>
                <c:pt idx="2060">
                  <c:v>0.4415</c:v>
                </c:pt>
                <c:pt idx="2061">
                  <c:v>0.44540000000000002</c:v>
                </c:pt>
                <c:pt idx="2062">
                  <c:v>0.4476</c:v>
                </c:pt>
                <c:pt idx="2063">
                  <c:v>0.45440000000000003</c:v>
                </c:pt>
                <c:pt idx="2064">
                  <c:v>0.44769999999999999</c:v>
                </c:pt>
                <c:pt idx="2065">
                  <c:v>0.44080000000000003</c:v>
                </c:pt>
                <c:pt idx="2066">
                  <c:v>0.44850000000000001</c:v>
                </c:pt>
                <c:pt idx="2067">
                  <c:v>0.45450000000000002</c:v>
                </c:pt>
                <c:pt idx="2068">
                  <c:v>0.4476</c:v>
                </c:pt>
                <c:pt idx="2069">
                  <c:v>0.44500000000000001</c:v>
                </c:pt>
                <c:pt idx="2070">
                  <c:v>0.44469999999999998</c:v>
                </c:pt>
                <c:pt idx="2071">
                  <c:v>0.44940000000000002</c:v>
                </c:pt>
                <c:pt idx="2072">
                  <c:v>0.44990000000000002</c:v>
                </c:pt>
                <c:pt idx="2073">
                  <c:v>0.44550000000000001</c:v>
                </c:pt>
                <c:pt idx="2074">
                  <c:v>0.44159999999999999</c:v>
                </c:pt>
                <c:pt idx="2075">
                  <c:v>0.44440000000000002</c:v>
                </c:pt>
                <c:pt idx="2076">
                  <c:v>0.4511</c:v>
                </c:pt>
                <c:pt idx="2077">
                  <c:v>0.44769999999999999</c:v>
                </c:pt>
                <c:pt idx="2078">
                  <c:v>0.44419999999999998</c:v>
                </c:pt>
                <c:pt idx="2079">
                  <c:v>0.44569999999999999</c:v>
                </c:pt>
                <c:pt idx="2080">
                  <c:v>0.44979999999999998</c:v>
                </c:pt>
                <c:pt idx="2081">
                  <c:v>0.44290000000000002</c:v>
                </c:pt>
                <c:pt idx="2082">
                  <c:v>0.4405</c:v>
                </c:pt>
                <c:pt idx="2083">
                  <c:v>0.44400000000000001</c:v>
                </c:pt>
                <c:pt idx="2084">
                  <c:v>0.44819999999999999</c:v>
                </c:pt>
                <c:pt idx="2085">
                  <c:v>0.45100000000000001</c:v>
                </c:pt>
                <c:pt idx="2086">
                  <c:v>0.44519999999999998</c:v>
                </c:pt>
                <c:pt idx="2087">
                  <c:v>0.44319999999999998</c:v>
                </c:pt>
                <c:pt idx="2088">
                  <c:v>0.4456</c:v>
                </c:pt>
                <c:pt idx="2089">
                  <c:v>0.44069999999999998</c:v>
                </c:pt>
                <c:pt idx="2090">
                  <c:v>0.44950000000000001</c:v>
                </c:pt>
                <c:pt idx="2091">
                  <c:v>0.44640000000000002</c:v>
                </c:pt>
                <c:pt idx="2092">
                  <c:v>0.44180000000000003</c:v>
                </c:pt>
                <c:pt idx="2093">
                  <c:v>0.43609999999999999</c:v>
                </c:pt>
                <c:pt idx="2094">
                  <c:v>0.44309999999999999</c:v>
                </c:pt>
                <c:pt idx="2095">
                  <c:v>0.44540000000000002</c:v>
                </c:pt>
                <c:pt idx="2096">
                  <c:v>0.44919999999999999</c:v>
                </c:pt>
                <c:pt idx="2097">
                  <c:v>0.44529999999999997</c:v>
                </c:pt>
                <c:pt idx="2098">
                  <c:v>0.4526</c:v>
                </c:pt>
                <c:pt idx="2099">
                  <c:v>0.45200000000000001</c:v>
                </c:pt>
                <c:pt idx="2100">
                  <c:v>0.45279999999999998</c:v>
                </c:pt>
                <c:pt idx="2101">
                  <c:v>0.44280000000000003</c:v>
                </c:pt>
                <c:pt idx="2102">
                  <c:v>0.44259999999999999</c:v>
                </c:pt>
                <c:pt idx="2103">
                  <c:v>0.44259999999999999</c:v>
                </c:pt>
                <c:pt idx="2104">
                  <c:v>0.44769999999999999</c:v>
                </c:pt>
                <c:pt idx="2105">
                  <c:v>0.44359999999999999</c:v>
                </c:pt>
                <c:pt idx="2106">
                  <c:v>0.4466</c:v>
                </c:pt>
                <c:pt idx="2107">
                  <c:v>0.44529999999999997</c:v>
                </c:pt>
                <c:pt idx="2108">
                  <c:v>0.43930000000000002</c:v>
                </c:pt>
                <c:pt idx="2109">
                  <c:v>0.44479999999999997</c:v>
                </c:pt>
                <c:pt idx="2110">
                  <c:v>0.4425</c:v>
                </c:pt>
                <c:pt idx="2111">
                  <c:v>0.44779999999999998</c:v>
                </c:pt>
                <c:pt idx="2112">
                  <c:v>0.45069999999999999</c:v>
                </c:pt>
                <c:pt idx="2113">
                  <c:v>0.44130000000000003</c:v>
                </c:pt>
                <c:pt idx="2114">
                  <c:v>0.43759999999999999</c:v>
                </c:pt>
                <c:pt idx="2115">
                  <c:v>0.44030000000000002</c:v>
                </c:pt>
                <c:pt idx="2116">
                  <c:v>0.4446</c:v>
                </c:pt>
                <c:pt idx="2117">
                  <c:v>0.4456</c:v>
                </c:pt>
                <c:pt idx="2118">
                  <c:v>0.44519999999999998</c:v>
                </c:pt>
                <c:pt idx="2119">
                  <c:v>0.44409999999999999</c:v>
                </c:pt>
                <c:pt idx="2120">
                  <c:v>0.4486</c:v>
                </c:pt>
                <c:pt idx="2121">
                  <c:v>0.441</c:v>
                </c:pt>
                <c:pt idx="2122">
                  <c:v>0.44819999999999999</c:v>
                </c:pt>
                <c:pt idx="2123">
                  <c:v>0.4466</c:v>
                </c:pt>
                <c:pt idx="2124">
                  <c:v>0.44080000000000003</c:v>
                </c:pt>
                <c:pt idx="2125">
                  <c:v>0.44929999999999998</c:v>
                </c:pt>
                <c:pt idx="2126">
                  <c:v>0.45340000000000003</c:v>
                </c:pt>
                <c:pt idx="2127">
                  <c:v>0.44929999999999998</c:v>
                </c:pt>
                <c:pt idx="2128">
                  <c:v>0.44769999999999999</c:v>
                </c:pt>
                <c:pt idx="2129">
                  <c:v>0.44390000000000002</c:v>
                </c:pt>
                <c:pt idx="2130">
                  <c:v>0.44600000000000001</c:v>
                </c:pt>
                <c:pt idx="2131">
                  <c:v>0.45040000000000002</c:v>
                </c:pt>
                <c:pt idx="2132">
                  <c:v>0.44900000000000001</c:v>
                </c:pt>
                <c:pt idx="2133">
                  <c:v>0.44769999999999999</c:v>
                </c:pt>
                <c:pt idx="2134">
                  <c:v>0.44719999999999999</c:v>
                </c:pt>
                <c:pt idx="2135">
                  <c:v>0.45169999999999999</c:v>
                </c:pt>
                <c:pt idx="2136">
                  <c:v>0.45069999999999999</c:v>
                </c:pt>
                <c:pt idx="2137">
                  <c:v>0.4466</c:v>
                </c:pt>
                <c:pt idx="2138">
                  <c:v>0.45400000000000001</c:v>
                </c:pt>
                <c:pt idx="2139">
                  <c:v>0.44990000000000002</c:v>
                </c:pt>
                <c:pt idx="2140">
                  <c:v>0.4516</c:v>
                </c:pt>
                <c:pt idx="2141">
                  <c:v>0.45429999999999998</c:v>
                </c:pt>
                <c:pt idx="2142">
                  <c:v>0.45290000000000002</c:v>
                </c:pt>
                <c:pt idx="2143">
                  <c:v>0.45250000000000001</c:v>
                </c:pt>
                <c:pt idx="2144">
                  <c:v>0.45090000000000002</c:v>
                </c:pt>
                <c:pt idx="2145">
                  <c:v>0.45600000000000002</c:v>
                </c:pt>
                <c:pt idx="2146">
                  <c:v>0.45529999999999998</c:v>
                </c:pt>
                <c:pt idx="2147">
                  <c:v>0.46039999999999998</c:v>
                </c:pt>
                <c:pt idx="2148">
                  <c:v>0.44650000000000001</c:v>
                </c:pt>
                <c:pt idx="2149">
                  <c:v>0.46029999999999999</c:v>
                </c:pt>
                <c:pt idx="2150">
                  <c:v>0.4572</c:v>
                </c:pt>
                <c:pt idx="2151">
                  <c:v>0.46139999999999998</c:v>
                </c:pt>
                <c:pt idx="2152">
                  <c:v>0.45629999999999998</c:v>
                </c:pt>
                <c:pt idx="2153">
                  <c:v>0.45929999999999999</c:v>
                </c:pt>
                <c:pt idx="2154">
                  <c:v>0.4304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362-481B-88D8-6819410AE9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3244360"/>
        <c:axId val="263220368"/>
      </c:scatterChart>
      <c:valAx>
        <c:axId val="263244360"/>
        <c:scaling>
          <c:orientation val="minMax"/>
          <c:max val="1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63220368"/>
        <c:crosses val="autoZero"/>
        <c:crossBetween val="midCat"/>
      </c:valAx>
      <c:valAx>
        <c:axId val="263220368"/>
        <c:scaling>
          <c:orientation val="minMax"/>
          <c:max val="0.5"/>
          <c:min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632443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baseline="0"/>
      </a:pPr>
      <a:endParaRPr lang="en-US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0.76701</cdr:x>
      <cdr:y>0.78571</cdr:y>
    </cdr:from>
    <cdr:to>
      <cdr:x>0.98208</cdr:x>
      <cdr:y>0.85714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61122" y="1676400"/>
          <a:ext cx="914399" cy="152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>
          <a:normAutofit/>
        </a:bodyPr>
        <a:lstStyle xmlns:a="http://schemas.openxmlformats.org/drawingml/2006/main"/>
        <a:p xmlns:a="http://schemas.openxmlformats.org/drawingml/2006/main">
          <a:r>
            <a:rPr lang="en-US" sz="1000" b="1" dirty="0" smtClean="0"/>
            <a:t>Years </a:t>
          </a:r>
          <a:r>
            <a:rPr lang="en-US" sz="1000" b="1" dirty="0"/>
            <a:t>Since 2003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0.76786</cdr:x>
      <cdr:y>0.76923</cdr:y>
    </cdr:from>
    <cdr:to>
      <cdr:x>0.98214</cdr:x>
      <cdr:y>0.84615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76600" y="1524000"/>
          <a:ext cx="914399" cy="152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>
          <a:norm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b="1" dirty="0" smtClean="0"/>
            <a:t>Years </a:t>
          </a:r>
          <a:r>
            <a:rPr lang="en-US" sz="1000" b="1" dirty="0"/>
            <a:t>Since 2003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0.78986</cdr:x>
      <cdr:y>0.78571</cdr:y>
    </cdr:from>
    <cdr:to>
      <cdr:x>0.96573</cdr:x>
      <cdr:y>0.85714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106708" y="1676400"/>
          <a:ext cx="914399" cy="152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>
          <a:norm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b="1" dirty="0" smtClean="0"/>
            <a:t>Years </a:t>
          </a:r>
          <a:r>
            <a:rPr lang="en-US" sz="1000" b="1" dirty="0"/>
            <a:t>Since 2003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0.79918</cdr:x>
      <cdr:y>0.8</cdr:y>
    </cdr:from>
    <cdr:to>
      <cdr:x>0.97505</cdr:x>
      <cdr:y>0.87143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155153" y="1828800"/>
          <a:ext cx="914399" cy="1632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>
          <a:norm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b="1" dirty="0" smtClean="0"/>
            <a:t>Years </a:t>
          </a:r>
          <a:r>
            <a:rPr lang="en-US" sz="1000" b="1" dirty="0"/>
            <a:t>Since 2003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B762894-4FFD-4B3D-96A6-D8BDBE89410F}" type="datetimeFigureOut">
              <a:rPr lang="en-US"/>
              <a:pPr>
                <a:defRPr/>
              </a:pPr>
              <a:t>5/28/2018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B80A526-ABD4-4FE1-98AB-09418D7029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5941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80A526-ABD4-4FE1-98AB-09418D70293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8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65250" y="922338"/>
            <a:ext cx="4214813" cy="31607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59212" y="4389742"/>
            <a:ext cx="4833249" cy="350672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0229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A8B2C-BC67-4074-8C4E-4C6B06284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E91E8-70D6-4795-93A0-12148130BA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40515-FC84-443E-9B2C-8C1C6A3FAC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4D9CE-28F6-438B-A668-D3721B36E7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F1821-592B-4284-8821-CC46BD0A0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0E699-CAC9-42A9-9829-9545095F85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02313-DE00-4D83-AAD7-43BBED440A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14082-193D-4795-B523-822BDBAFE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FF2CD-B891-408A-B7DC-D9476128CF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5DAD6-31E6-412E-AAE6-9C5A960835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0"/>
            <a:ext cx="1104900" cy="914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51EC1-2B29-492F-9332-1A78AD048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DC251-35AC-413B-95A6-3CAF9D26AE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CCFF"/>
            </a:gs>
            <a:gs pos="100000">
              <a:srgbClr val="EFFA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/>
            </a:lvl1pPr>
          </a:lstStyle>
          <a:p>
            <a:pPr>
              <a:defRPr/>
            </a:pPr>
            <a:fld id="{C78DA18C-7A26-402E-91AF-294B438321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wmf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7" Type="http://schemas.openxmlformats.org/officeDocument/2006/relationships/image" Target="../media/image47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wmf"/><Relationship Id="rId9" Type="http://schemas.openxmlformats.org/officeDocument/2006/relationships/image" Target="../media/image8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ChangeArrowheads="1"/>
          </p:cNvSpPr>
          <p:nvPr/>
        </p:nvSpPr>
        <p:spPr bwMode="auto">
          <a:xfrm>
            <a:off x="457200" y="631941"/>
            <a:ext cx="8345488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Aft>
                <a:spcPct val="20000"/>
              </a:spcAft>
            </a:pPr>
            <a:r>
              <a:rPr lang="en-US" sz="4800" dirty="0" smtClean="0"/>
              <a:t>Multi-Angle Implementation of Atmospheric Correction (MAIAC)</a:t>
            </a:r>
            <a:r>
              <a:rPr lang="en-US" sz="4800" dirty="0"/>
              <a:t/>
            </a:r>
            <a:br>
              <a:rPr lang="en-US" sz="4800" dirty="0"/>
            </a:br>
            <a:r>
              <a:rPr lang="en-US" sz="800" dirty="0"/>
              <a:t/>
            </a:r>
            <a:br>
              <a:rPr lang="en-US" sz="800" dirty="0"/>
            </a:br>
            <a:endParaRPr lang="en-US" sz="800" dirty="0" smtClean="0"/>
          </a:p>
          <a:p>
            <a:pPr algn="ctr">
              <a:spcAft>
                <a:spcPct val="20000"/>
              </a:spcAft>
            </a:pPr>
            <a:endParaRPr lang="en-US" sz="800" dirty="0" smtClean="0"/>
          </a:p>
          <a:p>
            <a:pPr algn="ctr">
              <a:spcAft>
                <a:spcPct val="20000"/>
              </a:spcAft>
            </a:pPr>
            <a:endParaRPr lang="en-US" sz="800" dirty="0"/>
          </a:p>
          <a:p>
            <a:pPr algn="ctr">
              <a:spcAft>
                <a:spcPct val="20000"/>
              </a:spcAft>
            </a:pPr>
            <a:endParaRPr lang="en-US" sz="800" dirty="0" smtClean="0"/>
          </a:p>
          <a:p>
            <a:pPr algn="ctr">
              <a:spcAft>
                <a:spcPct val="20000"/>
              </a:spcAft>
            </a:pPr>
            <a:endParaRPr lang="en-US" sz="800" dirty="0" smtClean="0"/>
          </a:p>
          <a:p>
            <a:pPr>
              <a:spcAft>
                <a:spcPct val="20000"/>
              </a:spcAft>
            </a:pPr>
            <a:r>
              <a:rPr lang="en-US" sz="2400" dirty="0" smtClean="0"/>
              <a:t>Alexei </a:t>
            </a:r>
            <a:r>
              <a:rPr lang="en-US" sz="2400" dirty="0" err="1"/>
              <a:t>Lyapustin</a:t>
            </a:r>
            <a:r>
              <a:rPr lang="en-US" sz="2400" dirty="0"/>
              <a:t>, GSFC, code </a:t>
            </a:r>
            <a:r>
              <a:rPr lang="en-US" sz="2400" dirty="0" smtClean="0"/>
              <a:t>613</a:t>
            </a:r>
          </a:p>
          <a:p>
            <a:pPr>
              <a:spcAft>
                <a:spcPct val="20000"/>
              </a:spcAft>
            </a:pPr>
            <a:r>
              <a:rPr lang="en-US" sz="2400" dirty="0" smtClean="0"/>
              <a:t>Y. Wang (UMBC), S. </a:t>
            </a:r>
            <a:r>
              <a:rPr lang="en-US" sz="2400" dirty="0" err="1" smtClean="0"/>
              <a:t>Korkin</a:t>
            </a:r>
            <a:r>
              <a:rPr lang="en-US" sz="2400" dirty="0" smtClean="0"/>
              <a:t> (USRA)</a:t>
            </a:r>
          </a:p>
          <a:p>
            <a:pPr algn="ctr">
              <a:spcAft>
                <a:spcPct val="20000"/>
              </a:spcAft>
            </a:pPr>
            <a:endParaRPr lang="en-US" sz="2400" dirty="0" smtClean="0"/>
          </a:p>
          <a:p>
            <a:pPr algn="ctr">
              <a:spcAft>
                <a:spcPct val="20000"/>
              </a:spcAft>
            </a:pPr>
            <a:r>
              <a:rPr lang="en-US" sz="2400" dirty="0" smtClean="0"/>
              <a:t>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NASA Direct Readout Webinar</a:t>
            </a:r>
            <a:endParaRPr lang="en-US" sz="2000" b="1" dirty="0" smtClean="0"/>
          </a:p>
          <a:p>
            <a:pPr algn="ctr">
              <a:spcAft>
                <a:spcPct val="20000"/>
              </a:spcAft>
            </a:pPr>
            <a:r>
              <a:rPr lang="en-US" sz="2000" b="1" dirty="0" smtClean="0"/>
              <a:t>May 29, 2018</a:t>
            </a:r>
            <a:endParaRPr lang="en-US" sz="2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738" y="3530537"/>
            <a:ext cx="3028950" cy="151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720637" y="0"/>
            <a:ext cx="56805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/>
              <a:t>Interannual</a:t>
            </a:r>
            <a:r>
              <a:rPr lang="en-US" sz="3200" b="1" dirty="0" smtClean="0"/>
              <a:t> Variability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826033" y="1414897"/>
            <a:ext cx="281286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tabLst>
                <a:tab pos="461963" algn="l"/>
              </a:tabLst>
            </a:pPr>
            <a:r>
              <a:rPr lang="en-US" sz="1600" b="1" i="1" dirty="0" smtClean="0"/>
              <a:t>Amazon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C00000"/>
                </a:solidFill>
              </a:rPr>
              <a:t>Browning</a:t>
            </a:r>
            <a:r>
              <a:rPr lang="en-US" sz="1600" dirty="0" smtClean="0"/>
              <a:t> and </a:t>
            </a:r>
            <a:r>
              <a:rPr lang="en-US" sz="1600" dirty="0" smtClean="0">
                <a:solidFill>
                  <a:srgbClr val="06AA1D"/>
                </a:solidFill>
              </a:rPr>
              <a:t>Greening</a:t>
            </a:r>
            <a:r>
              <a:rPr lang="en-US" sz="1600" dirty="0" smtClean="0"/>
              <a:t> Anomalies from MOD09 C5 (dashed) and MAIAC C6 L1B data (solid).</a:t>
            </a:r>
          </a:p>
          <a:p>
            <a:pPr algn="ctr">
              <a:spcAft>
                <a:spcPts val="600"/>
              </a:spcAft>
              <a:tabLst>
                <a:tab pos="461963" algn="l"/>
              </a:tabLst>
            </a:pPr>
            <a:endParaRPr lang="en-US" sz="1600" dirty="0" smtClean="0"/>
          </a:p>
          <a:p>
            <a:pPr>
              <a:tabLst>
                <a:tab pos="461963" algn="l"/>
              </a:tabLst>
            </a:pPr>
            <a:r>
              <a:rPr lang="en-US" sz="1400" dirty="0" smtClean="0"/>
              <a:t>Anomaly Analysis – </a:t>
            </a:r>
            <a:r>
              <a:rPr lang="en-US" sz="1400" dirty="0" err="1" smtClean="0"/>
              <a:t>Myneni</a:t>
            </a:r>
            <a:r>
              <a:rPr lang="en-US" sz="1400" dirty="0" smtClean="0"/>
              <a:t> &amp; 	</a:t>
            </a:r>
            <a:r>
              <a:rPr lang="en-US" sz="1400" dirty="0" err="1" smtClean="0"/>
              <a:t>Jian</a:t>
            </a:r>
            <a:r>
              <a:rPr lang="en-US" sz="1400" dirty="0" smtClean="0"/>
              <a:t> (BU)</a:t>
            </a:r>
          </a:p>
          <a:p>
            <a:pPr>
              <a:tabLst>
                <a:tab pos="461963" algn="l"/>
              </a:tabLst>
            </a:pPr>
            <a:r>
              <a:rPr lang="en-US" sz="1400" dirty="0" smtClean="0"/>
              <a:t>Correlation with MEI – </a:t>
            </a:r>
            <a:r>
              <a:rPr lang="en-US" sz="1400" dirty="0" err="1" smtClean="0"/>
              <a:t>Hilker</a:t>
            </a:r>
            <a:r>
              <a:rPr lang="en-US" sz="1400" dirty="0" smtClean="0"/>
              <a:t> &amp; 	</a:t>
            </a:r>
            <a:r>
              <a:rPr lang="en-US" sz="1400" dirty="0" err="1" smtClean="0"/>
              <a:t>Lyapustin</a:t>
            </a:r>
            <a:endParaRPr lang="en-US" sz="1400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528444" y="1399985"/>
            <a:ext cx="4937298" cy="2578334"/>
            <a:chOff x="528444" y="1239217"/>
            <a:chExt cx="4937298" cy="2578334"/>
          </a:xfrm>
        </p:grpSpPr>
        <p:pic>
          <p:nvPicPr>
            <p:cNvPr id="9" name="Picture 8" descr="C:\Data\OSU\Projects\open\12_08_AmazonNDVI\Paper\submitted NatureGeoscience\MAIAC_vs_ENSO.png"/>
            <p:cNvPicPr>
              <a:picLocks noChangeAspect="1"/>
            </p:cNvPicPr>
            <p:nvPr/>
          </p:nvPicPr>
          <p:blipFill>
            <a:blip r:embed="rId2" cstate="print"/>
            <a:srcRect l="4167" t="6667" r="5834"/>
            <a:stretch>
              <a:fillRect/>
            </a:stretch>
          </p:blipFill>
          <p:spPr bwMode="auto">
            <a:xfrm>
              <a:off x="528444" y="1257451"/>
              <a:ext cx="4937298" cy="2560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2566526" y="1239217"/>
              <a:ext cx="861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El </a:t>
              </a:r>
              <a:r>
                <a:rPr lang="en-US" b="1" dirty="0" err="1" smtClean="0">
                  <a:solidFill>
                    <a:srgbClr val="FF0000"/>
                  </a:solidFill>
                </a:rPr>
                <a:t>Ninõ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3354" y="4120895"/>
            <a:ext cx="4983050" cy="2593193"/>
            <a:chOff x="533354" y="4120895"/>
            <a:chExt cx="4983050" cy="2593193"/>
          </a:xfrm>
        </p:grpSpPr>
        <p:pic>
          <p:nvPicPr>
            <p:cNvPr id="12" name="Picture 11" descr="C:\Data\OSU\Projects\open\12_08_AmazonNDVI\Paper\submitted NatureGeoscience\MAIAC_vs_ENSOGreening.png"/>
            <p:cNvPicPr>
              <a:picLocks noChangeAspect="1"/>
            </p:cNvPicPr>
            <p:nvPr/>
          </p:nvPicPr>
          <p:blipFill>
            <a:blip r:embed="rId3" cstate="print"/>
            <a:srcRect l="8334" t="6667" r="833"/>
            <a:stretch>
              <a:fillRect/>
            </a:stretch>
          </p:blipFill>
          <p:spPr bwMode="auto">
            <a:xfrm>
              <a:off x="533354" y="4153988"/>
              <a:ext cx="4983050" cy="2560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2648245" y="4120895"/>
              <a:ext cx="894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3318A8"/>
                  </a:solidFill>
                </a:rPr>
                <a:t>La </a:t>
              </a:r>
              <a:r>
                <a:rPr lang="en-US" b="1" dirty="0" err="1" smtClean="0">
                  <a:solidFill>
                    <a:srgbClr val="3318A8"/>
                  </a:solidFill>
                </a:rPr>
                <a:t>Ninã</a:t>
              </a:r>
              <a:endParaRPr lang="en-US" b="1" dirty="0">
                <a:solidFill>
                  <a:srgbClr val="3318A8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 rot="16200000">
            <a:off x="4929052" y="5918539"/>
            <a:ext cx="798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 Narrow" pitchFamily="34" charset="0"/>
              </a:rPr>
              <a:t>Anomaly:</a:t>
            </a:r>
            <a:endParaRPr lang="en-US" sz="1400" dirty="0">
              <a:latin typeface="Arial Narrow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26331" y="4476206"/>
            <a:ext cx="29728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Significant </a:t>
            </a:r>
            <a:r>
              <a:rPr lang="en-US" b="1" dirty="0" err="1" smtClean="0"/>
              <a:t>interannual</a:t>
            </a:r>
            <a:r>
              <a:rPr lang="en-US" b="1" dirty="0" smtClean="0"/>
              <a:t> variability in MAIAC B/G anomalies and expected physical correlation with the short-term climate variations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08667" y="653752"/>
            <a:ext cx="78428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indent="-228600" algn="just">
              <a:spcBef>
                <a:spcPts val="0"/>
              </a:spcBef>
              <a:spcAft>
                <a:spcPts val="300"/>
              </a:spcAft>
            </a:pPr>
            <a:r>
              <a:rPr lang="ru-RU" sz="1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Hilker, T., A. I. Lyapustin, C. J. Tucker, F. G. Hall, R. B. Myneni, Y. Wang, J. Bi, Y. M. de Moura, P. J. Sellers (2014), Vegetation dynamics and rainfall sensitivity of the Amazon, PNAS, 111 (45), </a:t>
            </a:r>
            <a:r>
              <a:rPr lang="ru-RU" sz="1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16041-16046.</a:t>
            </a:r>
            <a:endParaRPr lang="en-US" sz="12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8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720637" y="0"/>
            <a:ext cx="56805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/>
              <a:t>Interannual</a:t>
            </a:r>
            <a:r>
              <a:rPr lang="en-US" sz="3200" b="1" dirty="0" smtClean="0"/>
              <a:t> Variability</a:t>
            </a:r>
            <a:endParaRPr lang="en-US" sz="2000" b="1" dirty="0"/>
          </a:p>
        </p:txBody>
      </p:sp>
      <p:sp>
        <p:nvSpPr>
          <p:cNvPr id="3" name="Rectangle 2"/>
          <p:cNvSpPr/>
          <p:nvPr/>
        </p:nvSpPr>
        <p:spPr>
          <a:xfrm>
            <a:off x="1084081" y="653752"/>
            <a:ext cx="77674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indent="-228600" algn="just">
              <a:spcBef>
                <a:spcPts val="0"/>
              </a:spcBef>
              <a:spcAft>
                <a:spcPts val="300"/>
              </a:spcAft>
            </a:pPr>
            <a:r>
              <a:rPr lang="ru-RU" sz="1100" b="1" dirty="0">
                <a:solidFill>
                  <a:srgbClr val="002060"/>
                </a:solidFill>
              </a:rPr>
              <a:t>Bi, J., R. Myneni, A. Lyapustin, Y.  Wang, T. Park, C. Chen, K. Yan, Y. Knyazikhin, Amazon forests’ response to droughts: a perspective from the MAIAC product, Remote Sens., 2016</a:t>
            </a:r>
            <a:r>
              <a:rPr lang="ru-RU" sz="11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1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55" y="1759084"/>
            <a:ext cx="3818281" cy="3764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8528" y="1759815"/>
            <a:ext cx="5011493" cy="31217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70354" y="5295168"/>
            <a:ext cx="4513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Standardized anomalies for 2010 drought for MAIAC and MOD09 C5 and C6 NDVI, EVI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35595" y="5617252"/>
            <a:ext cx="3785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Amazon basin Greening and Browning area from MAIAC and MOD09 C5 and C6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857841" y="1385741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NDVI</a:t>
            </a:r>
            <a:r>
              <a:rPr lang="en-US" baseline="-25000" dirty="0" err="1"/>
              <a:t>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725917" y="1406166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EVI</a:t>
            </a:r>
            <a:r>
              <a:rPr lang="en-US" baseline="-25000" dirty="0" err="1" smtClean="0"/>
              <a:t>n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04709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/>
          <a:srcRect l="23734" t="14400" r="34977" b="54000"/>
          <a:stretch>
            <a:fillRect/>
          </a:stretch>
        </p:blipFill>
        <p:spPr bwMode="auto">
          <a:xfrm>
            <a:off x="354635" y="1538737"/>
            <a:ext cx="3324591" cy="264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/>
          </p:cNvPicPr>
          <p:nvPr/>
        </p:nvPicPr>
        <p:blipFill>
          <a:blip r:embed="rId3" cstate="print"/>
          <a:srcRect l="22485" t="14400" r="36226" b="52800"/>
          <a:stretch>
            <a:fillRect/>
          </a:stretch>
        </p:blipFill>
        <p:spPr bwMode="auto">
          <a:xfrm>
            <a:off x="354635" y="4187449"/>
            <a:ext cx="3324591" cy="2624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4" cstate="print"/>
          <a:srcRect l="39974" t="90000" r="38725" b="5400"/>
          <a:stretch>
            <a:fillRect/>
          </a:stretch>
        </p:blipFill>
        <p:spPr bwMode="auto">
          <a:xfrm rot="16200000">
            <a:off x="2807563" y="3913263"/>
            <a:ext cx="2698507" cy="60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Q:\chastain\mich_ftc09.jpg"/>
          <p:cNvPicPr/>
          <p:nvPr/>
        </p:nvPicPr>
        <p:blipFill>
          <a:blip r:embed="rId5" cstate="print"/>
          <a:srcRect b="4060"/>
          <a:stretch>
            <a:fillRect/>
          </a:stretch>
        </p:blipFill>
        <p:spPr bwMode="auto">
          <a:xfrm>
            <a:off x="4606323" y="1538737"/>
            <a:ext cx="3295650" cy="2659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55656" y="3643195"/>
            <a:ext cx="1138603" cy="114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Q:\chastain\mich_2010_may25_june9_noads.jpg"/>
          <p:cNvPicPr/>
          <p:nvPr/>
        </p:nvPicPr>
        <p:blipFill>
          <a:blip r:embed="rId7" cstate="print"/>
          <a:srcRect l="2260" r="1675" b="759"/>
          <a:stretch>
            <a:fillRect/>
          </a:stretch>
        </p:blipFill>
        <p:spPr bwMode="auto">
          <a:xfrm>
            <a:off x="4613835" y="4187449"/>
            <a:ext cx="3290775" cy="2600325"/>
          </a:xfrm>
          <a:prstGeom prst="rect">
            <a:avLst/>
          </a:prstGeom>
          <a:noFill/>
        </p:spPr>
      </p:pic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1348031" y="55479"/>
            <a:ext cx="74765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Insect Forest Damage, Michigan Area</a:t>
            </a:r>
            <a:endParaRPr lang="en-US" sz="2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2931736" y="154599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2009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42733" y="421535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8588" y="904973"/>
            <a:ext cx="2993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MAIAC MODIS 500m NDVI</a:t>
            </a:r>
          </a:p>
          <a:p>
            <a:pPr algn="ctr"/>
            <a:r>
              <a:rPr lang="en-US" dirty="0" smtClean="0"/>
              <a:t>Standardized Anomaly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900740" y="887690"/>
            <a:ext cx="259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RSAC Change Index</a:t>
            </a:r>
          </a:p>
          <a:p>
            <a:pPr algn="ctr"/>
            <a:r>
              <a:rPr lang="en-US" dirty="0" smtClean="0"/>
              <a:t>from 30m Landsat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95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" t="59" r="1659" b="8764"/>
          <a:stretch/>
        </p:blipFill>
        <p:spPr>
          <a:xfrm>
            <a:off x="297683" y="1455789"/>
            <a:ext cx="6583680" cy="260017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0247" y="929057"/>
            <a:ext cx="85812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indent="-228600" algn="just">
              <a:spcBef>
                <a:spcPts val="0"/>
              </a:spcBef>
              <a:spcAft>
                <a:spcPts val="300"/>
              </a:spcAft>
            </a:pPr>
            <a:r>
              <a:rPr lang="en-US" sz="1200" dirty="0" smtClean="0">
                <a:solidFill>
                  <a:srgbClr val="0000FF"/>
                </a:solidFill>
              </a:rPr>
              <a:t>Chen, C., </a:t>
            </a:r>
            <a:r>
              <a:rPr lang="en-US" sz="1200" dirty="0">
                <a:solidFill>
                  <a:srgbClr val="0000FF"/>
                </a:solidFill>
              </a:rPr>
              <a:t>Y. </a:t>
            </a:r>
            <a:r>
              <a:rPr lang="en-US" sz="1200" dirty="0" err="1">
                <a:solidFill>
                  <a:srgbClr val="0000FF"/>
                </a:solidFill>
              </a:rPr>
              <a:t>Knyazikhin</a:t>
            </a:r>
            <a:r>
              <a:rPr lang="en-US" sz="1200" dirty="0">
                <a:solidFill>
                  <a:srgbClr val="0000FF"/>
                </a:solidFill>
              </a:rPr>
              <a:t>, T. Park, K. Yan, A. </a:t>
            </a:r>
            <a:r>
              <a:rPr lang="en-US" sz="1200" b="1" dirty="0" err="1">
                <a:solidFill>
                  <a:srgbClr val="0000FF"/>
                </a:solidFill>
              </a:rPr>
              <a:t>Lyapustin</a:t>
            </a:r>
            <a:r>
              <a:rPr lang="en-US" sz="1200" dirty="0" err="1">
                <a:solidFill>
                  <a:srgbClr val="0000FF"/>
                </a:solidFill>
              </a:rPr>
              <a:t>,</a:t>
            </a:r>
            <a:r>
              <a:rPr lang="en-US" sz="1200" dirty="0">
                <a:solidFill>
                  <a:srgbClr val="0000FF"/>
                </a:solidFill>
              </a:rPr>
              <a:t> Y. Wang, B. Yang and R. B. </a:t>
            </a:r>
            <a:r>
              <a:rPr lang="en-US" sz="1200" dirty="0" err="1">
                <a:solidFill>
                  <a:srgbClr val="0000FF"/>
                </a:solidFill>
              </a:rPr>
              <a:t>Myneni</a:t>
            </a:r>
            <a:r>
              <a:rPr lang="en-US" sz="1200" dirty="0">
                <a:solidFill>
                  <a:srgbClr val="0000FF"/>
                </a:solidFill>
              </a:rPr>
              <a:t>, Prototyping of LAI and FPAR Algorithm with MODIS </a:t>
            </a:r>
            <a:r>
              <a:rPr lang="en-US" sz="1200" dirty="0" err="1">
                <a:solidFill>
                  <a:srgbClr val="0000FF"/>
                </a:solidFill>
              </a:rPr>
              <a:t>MultiAngle</a:t>
            </a:r>
            <a:r>
              <a:rPr lang="en-US" sz="1200" dirty="0">
                <a:solidFill>
                  <a:srgbClr val="0000FF"/>
                </a:solidFill>
              </a:rPr>
              <a:t> Implementation of Atmospheric Correction (MAIAC) data, Rem. Sensing, </a:t>
            </a:r>
            <a:r>
              <a:rPr lang="en-US" sz="1200" b="1" dirty="0">
                <a:solidFill>
                  <a:srgbClr val="0000FF"/>
                </a:solidFill>
              </a:rPr>
              <a:t>2017</a:t>
            </a:r>
            <a:r>
              <a:rPr lang="en-US" sz="1200" dirty="0">
                <a:solidFill>
                  <a:srgbClr val="0000FF"/>
                </a:solidFill>
              </a:rPr>
              <a:t>, 9, 370</a:t>
            </a:r>
            <a:endParaRPr lang="en-US" sz="12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0247" y="4336335"/>
            <a:ext cx="8436989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/>
              <a:t>MAIAC Red band BRF is higher than MOD09                                              9 – - so SSA in LUT was increased by up to 0.05; 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/>
              <a:t>No Red-NIR values outside of LUT boundaries;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/>
              <a:t>Up to 10% more of high quality LAI/FPAR retrievals (main algorithm);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dirty="0" smtClean="0"/>
              <a:t>Improved LAI validation statistics: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	- Slope: 0.89</a:t>
            </a:r>
            <a:r>
              <a:rPr lang="en-US" i="0" dirty="0" smtClean="0">
                <a:sym typeface="Symbol" panose="05050102010706020507" pitchFamily="18" charset="2"/>
              </a:rPr>
              <a:t></a:t>
            </a:r>
            <a:r>
              <a:rPr lang="en-US" dirty="0" smtClean="0">
                <a:sym typeface="Symbol" panose="05050102010706020507" pitchFamily="18" charset="2"/>
              </a:rPr>
              <a:t>0.97; Offset: 0.39</a:t>
            </a:r>
            <a:r>
              <a:rPr lang="en-US" i="0" dirty="0" smtClean="0">
                <a:sym typeface="Symbol" panose="05050102010706020507" pitchFamily="18" charset="2"/>
              </a:rPr>
              <a:t></a:t>
            </a:r>
            <a:r>
              <a:rPr lang="en-US" dirty="0" smtClean="0">
                <a:sym typeface="Symbol" panose="05050102010706020507" pitchFamily="18" charset="2"/>
              </a:rPr>
              <a:t>0.25;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ym typeface="Symbol" panose="05050102010706020507" pitchFamily="18" charset="2"/>
              </a:rPr>
              <a:t>	- RMSE: 0.8</a:t>
            </a:r>
            <a:r>
              <a:rPr lang="en-US" i="0" dirty="0" smtClean="0">
                <a:sym typeface="Symbol" panose="05050102010706020507" pitchFamily="18" charset="2"/>
              </a:rPr>
              <a:t></a:t>
            </a:r>
            <a:r>
              <a:rPr lang="en-US" dirty="0" smtClean="0">
                <a:sym typeface="Symbol" panose="05050102010706020507" pitchFamily="18" charset="2"/>
              </a:rPr>
              <a:t>0.67; R</a:t>
            </a:r>
            <a:r>
              <a:rPr lang="en-US" baseline="30000" dirty="0" smtClean="0">
                <a:sym typeface="Symbol" panose="05050102010706020507" pitchFamily="18" charset="2"/>
              </a:rPr>
              <a:t>2</a:t>
            </a:r>
            <a:r>
              <a:rPr lang="en-US" dirty="0" smtClean="0">
                <a:sym typeface="Symbol" panose="05050102010706020507" pitchFamily="18" charset="2"/>
              </a:rPr>
              <a:t>: 0.69</a:t>
            </a:r>
            <a:r>
              <a:rPr lang="en-US" i="0" dirty="0" smtClean="0">
                <a:sym typeface="Symbol" panose="05050102010706020507" pitchFamily="18" charset="2"/>
              </a:rPr>
              <a:t></a:t>
            </a:r>
            <a:r>
              <a:rPr lang="en-US" dirty="0" smtClean="0">
                <a:sym typeface="Symbol" panose="05050102010706020507" pitchFamily="18" charset="2"/>
              </a:rPr>
              <a:t>0.8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108" y="4336335"/>
            <a:ext cx="3503476" cy="958850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613699" y="63908"/>
            <a:ext cx="665523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smtClean="0"/>
              <a:t>LAI/FPAR Alg. with MAIAC input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034042" y="1536565"/>
            <a:ext cx="20628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Validation over NA and SA:</a:t>
            </a:r>
          </a:p>
          <a:p>
            <a:r>
              <a:rPr lang="en-US" sz="1600" dirty="0" smtClean="0"/>
              <a:t>DIRECT (sites) data from </a:t>
            </a:r>
            <a:r>
              <a:rPr lang="en-US" sz="1600" dirty="0" err="1" smtClean="0"/>
              <a:t>CalValPortal</a:t>
            </a:r>
            <a:r>
              <a:rPr lang="en-US" sz="1600" dirty="0" smtClean="0"/>
              <a:t> OLIVE (On Line Interactive Validation Exercise)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0164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48736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b="1" i="0" kern="0" dirty="0" smtClean="0"/>
              <a:t>MAIAC Snow Detection</a:t>
            </a:r>
            <a:endParaRPr lang="en-US" sz="2800" i="0" kern="0" dirty="0"/>
          </a:p>
        </p:txBody>
      </p:sp>
      <p:sp>
        <p:nvSpPr>
          <p:cNvPr id="4" name="TextBox 3"/>
          <p:cNvSpPr txBox="1"/>
          <p:nvPr/>
        </p:nvSpPr>
        <p:spPr>
          <a:xfrm>
            <a:off x="1001872" y="685883"/>
            <a:ext cx="7997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Cooper, M. J., Martin, R. V., Lyapustin, A. I., and </a:t>
            </a:r>
            <a:r>
              <a:rPr lang="en-US" sz="1200" dirty="0" err="1"/>
              <a:t>McLinden</a:t>
            </a:r>
            <a:r>
              <a:rPr lang="en-US" sz="1200" dirty="0"/>
              <a:t>, C. A.: Assessing snow extent data sets over North America to inform and improve trace gas retrievals from solar backscatter, </a:t>
            </a:r>
            <a:r>
              <a:rPr lang="en-US" sz="1200" dirty="0" smtClean="0"/>
              <a:t>AMT, </a:t>
            </a:r>
            <a:r>
              <a:rPr lang="en-US" sz="1200" dirty="0"/>
              <a:t>11, 2983-2994, </a:t>
            </a:r>
            <a:r>
              <a:rPr lang="en-US" sz="1200" dirty="0" smtClean="0"/>
              <a:t>2018</a:t>
            </a:r>
            <a:r>
              <a:rPr lang="en-US" sz="1200" dirty="0"/>
              <a:t>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257" y="4646213"/>
            <a:ext cx="4787527" cy="1790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28" y="1252770"/>
            <a:ext cx="3337809" cy="51843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93844" y="1346069"/>
            <a:ext cx="4584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0" dirty="0" smtClean="0"/>
              <a:t>Evaluated against Global </a:t>
            </a:r>
            <a:r>
              <a:rPr lang="en-US" sz="1200" i="0" dirty="0"/>
              <a:t>Historical </a:t>
            </a:r>
            <a:r>
              <a:rPr lang="en-US" sz="1200" i="0" dirty="0" smtClean="0"/>
              <a:t>Climatology Network </a:t>
            </a:r>
            <a:r>
              <a:rPr lang="en-US" sz="1200" i="0" dirty="0"/>
              <a:t>Daily (GHCN-D) database, </a:t>
            </a:r>
            <a:r>
              <a:rPr lang="en-US" sz="1200" i="0" dirty="0" smtClean="0"/>
              <a:t>over </a:t>
            </a:r>
            <a:r>
              <a:rPr lang="en-US" sz="1200" i="0" dirty="0"/>
              <a:t>80 000 surface </a:t>
            </a:r>
            <a:r>
              <a:rPr lang="en-US" sz="1200" i="0" dirty="0" smtClean="0"/>
              <a:t>stations worldwide </a:t>
            </a:r>
            <a:r>
              <a:rPr lang="en-US" sz="1200" i="0" dirty="0"/>
              <a:t>(</a:t>
            </a:r>
            <a:r>
              <a:rPr lang="en-US" sz="1200" i="0" dirty="0" err="1"/>
              <a:t>Menne</a:t>
            </a:r>
            <a:r>
              <a:rPr lang="en-US" sz="1200" i="0" dirty="0"/>
              <a:t> et al., 2012a)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293844" y="2304696"/>
            <a:ext cx="44765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0" dirty="0" smtClean="0"/>
              <a:t>CMC: Canadian </a:t>
            </a:r>
            <a:r>
              <a:rPr lang="en-US" sz="1200" i="0" dirty="0"/>
              <a:t>Meteorological Centre (CMC) Daily Snow</a:t>
            </a:r>
          </a:p>
          <a:p>
            <a:r>
              <a:rPr lang="en-US" sz="1200" i="0" dirty="0" smtClean="0"/>
              <a:t>	Depth </a:t>
            </a:r>
            <a:r>
              <a:rPr lang="en-US" sz="1200" i="0" dirty="0"/>
              <a:t>Analysis </a:t>
            </a:r>
            <a:r>
              <a:rPr lang="en-US" sz="1200" i="0" dirty="0" smtClean="0"/>
              <a:t>Data (25km)</a:t>
            </a:r>
          </a:p>
          <a:p>
            <a:r>
              <a:rPr lang="en-US" sz="1200" i="0" dirty="0" smtClean="0"/>
              <a:t>IMS: </a:t>
            </a:r>
            <a:r>
              <a:rPr lang="en-US" sz="1200" i="0" dirty="0"/>
              <a:t>Interactive </a:t>
            </a:r>
            <a:r>
              <a:rPr lang="en-US" sz="1200" i="0" dirty="0" err="1"/>
              <a:t>Multisensor</a:t>
            </a:r>
            <a:r>
              <a:rPr lang="en-US" sz="1200" i="0" dirty="0"/>
              <a:t> Snow and Ice Mapping </a:t>
            </a:r>
            <a:r>
              <a:rPr lang="en-US" sz="1200" i="0" dirty="0" smtClean="0"/>
              <a:t>System 	(4km)</a:t>
            </a:r>
          </a:p>
          <a:p>
            <a:r>
              <a:rPr lang="en-US" sz="1200" i="0" dirty="0" smtClean="0"/>
              <a:t>NISE: </a:t>
            </a:r>
            <a:r>
              <a:rPr lang="en-US" sz="1200" i="0" dirty="0"/>
              <a:t>Near-real-time Ice and Snow </a:t>
            </a:r>
            <a:r>
              <a:rPr lang="en-US" sz="1200" i="0" dirty="0" smtClean="0"/>
              <a:t>Extent (SSM/I: 25km)</a:t>
            </a:r>
            <a:endParaRPr lang="en-US" sz="1200" i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3841" y="3480659"/>
            <a:ext cx="1911948" cy="4242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0893" y="3460446"/>
            <a:ext cx="1336744" cy="3983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3841" y="3986027"/>
            <a:ext cx="1163141" cy="3983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5209" y="3986027"/>
            <a:ext cx="1562428" cy="40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0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48736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b="1" i="0" kern="0" dirty="0" smtClean="0"/>
              <a:t>MODIS De-Trending and X-Cal</a:t>
            </a:r>
            <a:endParaRPr lang="en-US" sz="2800" i="0" kern="0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89178" y="817304"/>
            <a:ext cx="8458200" cy="2027238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</a:pPr>
            <a:r>
              <a:rPr lang="en-US" i="0" kern="0" dirty="0" smtClean="0"/>
              <a:t>New MCST RVS characterization for Aqua </a:t>
            </a:r>
            <a:r>
              <a:rPr lang="en-US" i="0" kern="0" dirty="0" smtClean="0">
                <a:sym typeface="Symbol" panose="05050102010706020507" pitchFamily="18" charset="2"/>
              </a:rPr>
              <a:t></a:t>
            </a:r>
            <a:r>
              <a:rPr lang="en-US" i="0" kern="0" dirty="0" smtClean="0"/>
              <a:t> new OBPG Terra Polarization Correction (PC) coefficients </a:t>
            </a:r>
            <a:r>
              <a:rPr lang="en-US" i="0" kern="0" dirty="0" smtClean="0">
                <a:sym typeface="Symbol" panose="05050102010706020507" pitchFamily="18" charset="2"/>
              </a:rPr>
              <a:t></a:t>
            </a:r>
            <a:r>
              <a:rPr lang="en-US" i="0" kern="0" dirty="0" smtClean="0"/>
              <a:t> MODAPS generated 50km L1B subsets for CEOS desert cal. sites;</a:t>
            </a:r>
          </a:p>
          <a:p>
            <a:pPr>
              <a:spcAft>
                <a:spcPts val="600"/>
              </a:spcAft>
            </a:pPr>
            <a:r>
              <a:rPr lang="en-US" i="0" kern="0" dirty="0" smtClean="0"/>
              <a:t>Method: a) run MAIAC retrievals (AOT, BRDF etc.); 2) compute TOA reflectance (R</a:t>
            </a:r>
            <a:r>
              <a:rPr lang="en-US" i="0" kern="0" baseline="-25000" dirty="0" smtClean="0"/>
              <a:t>n</a:t>
            </a:r>
            <a:r>
              <a:rPr lang="en-US" i="0" kern="0" dirty="0" smtClean="0"/>
              <a:t>) for fixed geometry (VZA=0</a:t>
            </a:r>
            <a:r>
              <a:rPr lang="en-US" i="0" kern="0" dirty="0" smtClean="0">
                <a:sym typeface="Symbol"/>
              </a:rPr>
              <a:t></a:t>
            </a:r>
            <a:r>
              <a:rPr lang="en-US" i="0" kern="0" dirty="0" smtClean="0"/>
              <a:t>, SZA=45</a:t>
            </a:r>
            <a:r>
              <a:rPr lang="en-US" i="0" kern="0" dirty="0" smtClean="0">
                <a:sym typeface="Symbol"/>
              </a:rPr>
              <a:t>) and evaluate trends in both Terra and Aqua; 3) Apply de-trending and compute T-A X-calibration factor (gain correction for T)</a:t>
            </a:r>
          </a:p>
          <a:p>
            <a:pPr marL="0" indent="0">
              <a:buFontTx/>
              <a:buNone/>
            </a:pPr>
            <a:r>
              <a:rPr lang="ru-RU" i="0" kern="0" dirty="0" smtClean="0">
                <a:solidFill>
                  <a:srgbClr val="0000FF"/>
                </a:solidFill>
              </a:rPr>
              <a:t>Lyapustin, A., Y. Wang, X. Xiong, G. Meister, S. Platnick, R. Levy</a:t>
            </a:r>
            <a:r>
              <a:rPr lang="en-US" i="0" kern="0" dirty="0" smtClean="0">
                <a:solidFill>
                  <a:srgbClr val="0000FF"/>
                </a:solidFill>
              </a:rPr>
              <a:t>  et al</a:t>
            </a:r>
            <a:r>
              <a:rPr lang="ru-RU" i="0" kern="0" dirty="0" smtClean="0">
                <a:solidFill>
                  <a:srgbClr val="0000FF"/>
                </a:solidFill>
              </a:rPr>
              <a:t>, </a:t>
            </a:r>
            <a:r>
              <a:rPr lang="ru-RU" b="1" i="0" kern="0" dirty="0" smtClean="0">
                <a:solidFill>
                  <a:srgbClr val="0000FF"/>
                </a:solidFill>
              </a:rPr>
              <a:t>Science Impact of MODIS C5 Calibration Degradation and C6+ Improvements</a:t>
            </a:r>
            <a:r>
              <a:rPr lang="ru-RU" i="0" kern="0" dirty="0" smtClean="0">
                <a:solidFill>
                  <a:srgbClr val="0000FF"/>
                </a:solidFill>
              </a:rPr>
              <a:t>, </a:t>
            </a:r>
            <a:r>
              <a:rPr lang="ru-RU" i="1" kern="0" dirty="0" smtClean="0">
                <a:solidFill>
                  <a:srgbClr val="0000FF"/>
                </a:solidFill>
              </a:rPr>
              <a:t>A</a:t>
            </a:r>
            <a:r>
              <a:rPr lang="en-US" i="1" kern="0" dirty="0" smtClean="0">
                <a:solidFill>
                  <a:srgbClr val="0000FF"/>
                </a:solidFill>
              </a:rPr>
              <a:t>MT</a:t>
            </a:r>
            <a:r>
              <a:rPr lang="ru-RU" i="0" kern="0" dirty="0" smtClean="0">
                <a:solidFill>
                  <a:srgbClr val="0000FF"/>
                </a:solidFill>
              </a:rPr>
              <a:t>, 7, 7281-7319, 2014.</a:t>
            </a:r>
            <a:endParaRPr lang="en-US" i="0" kern="0" dirty="0">
              <a:solidFill>
                <a:srgbClr val="0000FF"/>
              </a:solidFill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5323110"/>
              </p:ext>
            </p:extLst>
          </p:nvPr>
        </p:nvGraphicFramePr>
        <p:xfrm>
          <a:off x="457200" y="2514600"/>
          <a:ext cx="4251722" cy="21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067395"/>
              </p:ext>
            </p:extLst>
          </p:nvPr>
        </p:nvGraphicFramePr>
        <p:xfrm>
          <a:off x="4861323" y="2960132"/>
          <a:ext cx="4216688" cy="37454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41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84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11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5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83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0497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1" u="none" strike="noStrike" dirty="0" smtClean="0">
                          <a:effectLst/>
                        </a:rPr>
                        <a:t>Δ</a:t>
                      </a:r>
                      <a:r>
                        <a:rPr lang="en-US" sz="1600" b="1" u="none" strike="noStrike" baseline="-25000" dirty="0" smtClean="0">
                          <a:effectLst/>
                        </a:rPr>
                        <a:t>Terra</a:t>
                      </a:r>
                      <a:endParaRPr lang="en-US" sz="16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1" u="none" strike="noStrike" baseline="0" dirty="0" smtClean="0">
                          <a:effectLst/>
                        </a:rPr>
                        <a:t>σ</a:t>
                      </a:r>
                      <a:r>
                        <a:rPr lang="en-US" sz="1600" b="1" u="none" strike="noStrike" baseline="-25000" dirty="0" smtClean="0">
                          <a:effectLst/>
                        </a:rPr>
                        <a:t>Terra</a:t>
                      </a:r>
                      <a:endParaRPr lang="en-US" sz="16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1" u="none" strike="noStrike" dirty="0" smtClean="0">
                          <a:effectLst/>
                        </a:rPr>
                        <a:t>Δ</a:t>
                      </a:r>
                      <a:r>
                        <a:rPr lang="en-US" sz="1600" b="1" u="none" strike="noStrike" baseline="-25000" dirty="0" smtClean="0">
                          <a:effectLst/>
                        </a:rPr>
                        <a:t>Aqua</a:t>
                      </a:r>
                      <a:endParaRPr lang="en-US" sz="16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1" u="none" strike="noStrike" baseline="0" dirty="0" smtClean="0">
                          <a:effectLst/>
                        </a:rPr>
                        <a:t>σ</a:t>
                      </a:r>
                      <a:r>
                        <a:rPr lang="en-US" sz="1600" b="1" u="none" strike="noStrike" baseline="-25000" dirty="0" smtClean="0">
                          <a:effectLst/>
                        </a:rPr>
                        <a:t>Aqua</a:t>
                      </a:r>
                      <a:endParaRPr lang="en-US" sz="16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TOA_B01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-1.6884E-03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2.6114E-04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1.5848E-06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3.9377E-04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TOA_B02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7.7780E-04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2.4303E-04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-6.5120E-05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3.5583E-04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TOA_B03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-8.8922E-04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4.5314E-04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-3.1763E-04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2.8486E-04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0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TOA_B04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-5.6629E-04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3.2829E-04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-3.9831E-05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5.0202E-04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TOA_B05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1.9477E-04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3.3019E-04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4.5784E-06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3.3528E-04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0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TOA_B06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-3.9516E-04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3.0211E-04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-3.1194E-04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2.8191E-04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0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TOA_B07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2.0259E-04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2.4491E-04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-5.8419E-04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3.2705E-04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0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TOA_B08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-1.2627E-03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1.0018E-03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-5.5178E-04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1.0915E-04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0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TOA_B09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-3.9874E-04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5.2176E-04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1.3724E-04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2.1120E-04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0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TOA_B10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-7.2800E-04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8.2601E-04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-3.0632E-04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7.1498E-04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5410200" y="2514600"/>
            <a:ext cx="2947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Average trend/year/</a:t>
            </a:r>
            <a:r>
              <a:rPr lang="en-US" i="1" dirty="0" err="1" smtClean="0"/>
              <a:t>unit_refl</a:t>
            </a:r>
            <a:r>
              <a:rPr lang="en-US" i="1" dirty="0" smtClean="0"/>
              <a:t>.</a:t>
            </a:r>
            <a:endParaRPr lang="en-US" i="1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3394956"/>
              </p:ext>
            </p:extLst>
          </p:nvPr>
        </p:nvGraphicFramePr>
        <p:xfrm>
          <a:off x="457200" y="4648200"/>
          <a:ext cx="426720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2416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48736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b="1" i="0" kern="0" dirty="0" smtClean="0"/>
              <a:t>Terra-Aqua X-Calibration</a:t>
            </a:r>
            <a:endParaRPr lang="en-US" sz="1800" i="0" kern="0" dirty="0"/>
          </a:p>
        </p:txBody>
      </p:sp>
      <p:sp>
        <p:nvSpPr>
          <p:cNvPr id="3" name="TextBox 2"/>
          <p:cNvSpPr txBox="1"/>
          <p:nvPr/>
        </p:nvSpPr>
        <p:spPr>
          <a:xfrm>
            <a:off x="970961" y="712643"/>
            <a:ext cx="79372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ym typeface="Symbol"/>
              </a:rPr>
              <a:t>After </a:t>
            </a:r>
            <a:r>
              <a:rPr lang="en-US" sz="2000" dirty="0">
                <a:sym typeface="Symbol"/>
              </a:rPr>
              <a:t>MCST RVS de-trending for Aqua, we see trend reduction (a factor of 12 in B1 </a:t>
            </a:r>
            <a:r>
              <a:rPr lang="en-US" sz="2000" dirty="0" smtClean="0">
                <a:sym typeface="Symbol"/>
              </a:rPr>
              <a:t>and a factor of 2 </a:t>
            </a:r>
            <a:r>
              <a:rPr lang="en-US" sz="2000" dirty="0">
                <a:sym typeface="Symbol"/>
              </a:rPr>
              <a:t>in B3</a:t>
            </a:r>
            <a:r>
              <a:rPr lang="en-US" sz="2000" dirty="0" smtClean="0">
                <a:sym typeface="Symbol"/>
              </a:rPr>
              <a:t>) compared to our previous analysis.</a:t>
            </a:r>
            <a:endParaRPr lang="en-US" sz="2000" dirty="0">
              <a:sym typeface="Symbol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79321"/>
              </p:ext>
            </p:extLst>
          </p:nvPr>
        </p:nvGraphicFramePr>
        <p:xfrm>
          <a:off x="5867400" y="2362200"/>
          <a:ext cx="3040854" cy="39623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3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36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36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0218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Average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err="1">
                          <a:effectLst/>
                        </a:rPr>
                        <a:t>Stdev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2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TOA_B01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1.018776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0.000949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2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TOA_B02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1.000523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0.001054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2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TOA_B03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0.989436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0.001268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2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TOA_B04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1.00109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0.001448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2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TOA_B05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0.98862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0.001855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2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TOA_B06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0.997128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0.000898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2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TOA_B07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0.999368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0.000373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02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TOA_B08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1.003774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0.000948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02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TOA_B09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1.0014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0.001488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02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TOA_B10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1.014141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0.002077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19800" y="1916668"/>
            <a:ext cx="2451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/>
              <a:t>Average X-gain for Terra</a:t>
            </a:r>
            <a:endParaRPr lang="en-US" i="1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739984"/>
              </p:ext>
            </p:extLst>
          </p:nvPr>
        </p:nvGraphicFramePr>
        <p:xfrm>
          <a:off x="457200" y="4038600"/>
          <a:ext cx="5199289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2699480"/>
              </p:ext>
            </p:extLst>
          </p:nvPr>
        </p:nvGraphicFramePr>
        <p:xfrm>
          <a:off x="457200" y="1676400"/>
          <a:ext cx="519929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2649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6878"/>
          <a:stretch/>
        </p:blipFill>
        <p:spPr>
          <a:xfrm>
            <a:off x="1016819" y="757785"/>
            <a:ext cx="7631591" cy="5303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973" y="6031524"/>
            <a:ext cx="7609138" cy="7418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956" y="1602658"/>
            <a:ext cx="9103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DOY 60</a:t>
            </a:r>
          </a:p>
          <a:p>
            <a:pPr algn="ctr"/>
            <a:r>
              <a:rPr lang="en-US" sz="1600" dirty="0" smtClean="0"/>
              <a:t>2005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3132" y="4429438"/>
            <a:ext cx="10241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DOY 230</a:t>
            </a:r>
          </a:p>
          <a:p>
            <a:pPr algn="ctr"/>
            <a:r>
              <a:rPr lang="en-US" sz="1600" dirty="0" smtClean="0"/>
              <a:t>2005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3077497" y="816081"/>
            <a:ext cx="585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AOD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37129" y="820996"/>
            <a:ext cx="609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CWV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80451" y="806252"/>
            <a:ext cx="535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BRF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02612" y="1987280"/>
            <a:ext cx="410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SF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87495" y="1987279"/>
            <a:ext cx="1412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K</a:t>
            </a:r>
            <a:r>
              <a:rPr lang="en-US" sz="1400" baseline="-25000" dirty="0" smtClean="0"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: RGB RTLS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92247" y="3603530"/>
            <a:ext cx="585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AOD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51879" y="3608445"/>
            <a:ext cx="609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CWV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95201" y="3593701"/>
            <a:ext cx="535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BRF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17362" y="4774729"/>
            <a:ext cx="410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SF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02245" y="4774728"/>
            <a:ext cx="1412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K</a:t>
            </a:r>
            <a:r>
              <a:rPr lang="en-US" sz="1400" baseline="-25000" dirty="0" smtClean="0"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: RGB RTLS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4342" y="470954"/>
            <a:ext cx="52677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https://landweb.modaps.eosdis.nasa.gov/cgi-bin/browse/browseMODIS.cgi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57200" y="0"/>
            <a:ext cx="8229600" cy="48736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b="1" i="0" kern="0" dirty="0" smtClean="0"/>
              <a:t>MAIAC Global Products</a:t>
            </a:r>
            <a:endParaRPr lang="en-US" sz="1800" i="0" kern="0" dirty="0"/>
          </a:p>
        </p:txBody>
      </p:sp>
    </p:spTree>
    <p:extLst>
      <p:ext uri="{BB962C8B-B14F-4D97-AF65-F5344CB8AC3E}">
        <p14:creationId xmlns:p14="http://schemas.microsoft.com/office/powerpoint/2010/main" val="248961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05" y="1517624"/>
            <a:ext cx="4722004" cy="18460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94" y="3522232"/>
            <a:ext cx="4124809" cy="9420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287" y="1517622"/>
            <a:ext cx="4235915" cy="50005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75017" y="125361"/>
            <a:ext cx="7011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Atmospheric File: MCDA2 (daily)</a:t>
            </a:r>
            <a:endParaRPr 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285861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375017" y="125361"/>
            <a:ext cx="7011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Surface Reflectance File: MCDA1 (daily)</a:t>
            </a:r>
            <a:endParaRPr lang="en-US" sz="2800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138" y="875207"/>
            <a:ext cx="4814592" cy="20896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162" y="3053860"/>
            <a:ext cx="5624739" cy="380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7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829852" y="111912"/>
            <a:ext cx="614683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smtClean="0"/>
              <a:t>MAIAC: General Information</a:t>
            </a:r>
            <a:endParaRPr lang="en-US" sz="2000" b="1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59982" y="1045268"/>
            <a:ext cx="8632825" cy="560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1775" indent="-231775">
              <a:spcAft>
                <a:spcPts val="600"/>
              </a:spcAft>
            </a:pPr>
            <a:r>
              <a:rPr lang="en-US" sz="2000" dirty="0"/>
              <a:t>	</a:t>
            </a:r>
            <a:r>
              <a:rPr lang="en-US" sz="2400" b="1" dirty="0" smtClean="0"/>
              <a:t>Status:</a:t>
            </a:r>
            <a:r>
              <a:rPr lang="en-US" sz="2000" dirty="0" smtClean="0"/>
              <a:t>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C6 MODAPS re-processing of MODIS is finished (MCD19)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MAIAC is on NASA Near Real Time Processing System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 </a:t>
            </a:r>
            <a:r>
              <a:rPr lang="en-US" sz="2000" dirty="0"/>
              <a:t>	</a:t>
            </a:r>
            <a:r>
              <a:rPr lang="en-US" sz="2400" b="1" dirty="0" smtClean="0"/>
              <a:t>Products (gridded):</a:t>
            </a:r>
            <a:r>
              <a:rPr lang="en-US" sz="2000" dirty="0" smtClean="0"/>
              <a:t> 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/>
              <a:t>Atmosphere (MCDA2 - daily)</a:t>
            </a:r>
            <a:r>
              <a:rPr lang="en-US" sz="2000" dirty="0" smtClean="0"/>
              <a:t>: </a:t>
            </a:r>
            <a:r>
              <a:rPr lang="en-US" sz="2000" dirty="0" smtClean="0"/>
              <a:t>CWV</a:t>
            </a:r>
            <a:r>
              <a:rPr lang="en-US" sz="2000" dirty="0"/>
              <a:t>, CM, </a:t>
            </a:r>
            <a:r>
              <a:rPr lang="en-US" sz="2000" dirty="0" smtClean="0"/>
              <a:t>AOD, aerosol </a:t>
            </a:r>
            <a:r>
              <a:rPr lang="en-US" sz="2000" dirty="0"/>
              <a:t>type (</a:t>
            </a:r>
            <a:r>
              <a:rPr lang="en-US" sz="2000" dirty="0" smtClean="0"/>
              <a:t>background/smoke/dust), Smoke Plume Height </a:t>
            </a:r>
            <a:r>
              <a:rPr lang="en-US" sz="2000" dirty="0"/>
              <a:t>@1km </a:t>
            </a:r>
            <a:r>
              <a:rPr lang="en-US" sz="2000" dirty="0" smtClean="0"/>
              <a:t>resolution;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/>
              <a:t>Land Surface (A1 – daily; A3 – 8-day)</a:t>
            </a:r>
            <a:r>
              <a:rPr lang="en-US" sz="2000" dirty="0" smtClean="0"/>
              <a:t>:</a:t>
            </a:r>
          </a:p>
          <a:p>
            <a:pPr lvl="2">
              <a:spcAft>
                <a:spcPts val="1200"/>
              </a:spcAft>
            </a:pPr>
            <a:r>
              <a:rPr lang="en-US" sz="2000" dirty="0" smtClean="0"/>
              <a:t>-  (MCDA1): spectral BRF (surface reflectance) @1km (B1-B13) and 500m (B1-B7</a:t>
            </a:r>
            <a:r>
              <a:rPr lang="en-US" sz="2000" dirty="0" smtClean="0"/>
              <a:t>); SigBRFn_B1,B2. </a:t>
            </a:r>
            <a:r>
              <a:rPr lang="en-US" sz="2000" dirty="0" smtClean="0"/>
              <a:t>Will add 250m in C6.1;</a:t>
            </a:r>
          </a:p>
          <a:p>
            <a:pPr lvl="2">
              <a:spcAft>
                <a:spcPts val="1200"/>
              </a:spcAft>
            </a:pPr>
            <a:r>
              <a:rPr lang="en-US" sz="2000" dirty="0" smtClean="0"/>
              <a:t>-  (MCDA3 – 8-day): BRDF </a:t>
            </a:r>
            <a:r>
              <a:rPr lang="en-US" sz="2000" dirty="0"/>
              <a:t>(RTLS model, naturally gap-filled), </a:t>
            </a:r>
            <a:r>
              <a:rPr lang="en-US" sz="2000" dirty="0" smtClean="0"/>
              <a:t>instantaneous albedo (B1-B8); Will drop B8 from C6.1, instead provide B3-scaling factor;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/>
              <a:t>Detected </a:t>
            </a:r>
            <a:r>
              <a:rPr lang="en-US" sz="2000" b="1" dirty="0" smtClean="0"/>
              <a:t>Snow (A1)</a:t>
            </a:r>
            <a:r>
              <a:rPr lang="en-US" sz="2000" dirty="0" smtClean="0"/>
              <a:t>: </a:t>
            </a:r>
            <a:r>
              <a:rPr lang="en-US" sz="2000" dirty="0" smtClean="0"/>
              <a:t>snow grain size, and sub-pixel snow fraction (1km);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375017" y="125361"/>
            <a:ext cx="7011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BRDF/Albedo File: MCDA3 (8-day)</a:t>
            </a:r>
            <a:endParaRPr lang="en-US" sz="28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096" y="1727882"/>
            <a:ext cx="6778117" cy="165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2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6312" y="118707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MAIAC Products QA Bits </a:t>
            </a:r>
            <a:endParaRPr lang="en-US" sz="2800" b="1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685800" y="2132070"/>
          <a:ext cx="4800608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0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00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00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00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00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003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0003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0003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0003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0003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0003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00038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00038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00038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15</a:t>
                      </a:r>
                      <a:endParaRPr lang="en-US" sz="1200" dirty="0"/>
                    </a:p>
                  </a:txBody>
                  <a:tcPr marL="0" marR="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14</a:t>
                      </a:r>
                      <a:endParaRPr lang="en-US" sz="1200" dirty="0"/>
                    </a:p>
                  </a:txBody>
                  <a:tcPr marL="0" marR="0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13</a:t>
                      </a:r>
                      <a:endParaRPr lang="en-US" sz="1200" dirty="0"/>
                    </a:p>
                  </a:txBody>
                  <a:tcPr marL="0" marR="0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12</a:t>
                      </a:r>
                      <a:endParaRPr lang="en-US" sz="1200" dirty="0"/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11</a:t>
                      </a:r>
                      <a:endParaRPr lang="en-US" sz="1200" dirty="0"/>
                    </a:p>
                  </a:txBody>
                  <a:tcPr marL="0" marR="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 marL="0" marR="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9</a:t>
                      </a:r>
                      <a:endParaRPr lang="en-US" sz="1200" dirty="0"/>
                    </a:p>
                  </a:txBody>
                  <a:tcPr marL="0" marR="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</a:t>
                      </a:r>
                      <a:endParaRPr lang="en-US" sz="1200" dirty="0"/>
                    </a:p>
                  </a:txBody>
                  <a:tcPr marL="0" marR="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</a:t>
                      </a:r>
                      <a:endParaRPr lang="en-US" sz="1200" dirty="0"/>
                    </a:p>
                  </a:txBody>
                  <a:tcPr marL="0" marR="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</a:t>
                      </a:r>
                      <a:endParaRPr lang="en-US" sz="1200" dirty="0"/>
                    </a:p>
                  </a:txBody>
                  <a:tcPr marL="0" marR="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 marL="0" marR="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L="0" marR="0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marL="0" marR="0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54092" y="9144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AOD QA Bits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457200" y="1407886"/>
            <a:ext cx="5257800" cy="1744935"/>
            <a:chOff x="457200" y="1024885"/>
            <a:chExt cx="5257800" cy="1744935"/>
          </a:xfrm>
        </p:grpSpPr>
        <p:cxnSp>
          <p:nvCxnSpPr>
            <p:cNvPr id="15" name="Straight Arrow Connector 14"/>
            <p:cNvCxnSpPr/>
            <p:nvPr/>
          </p:nvCxnSpPr>
          <p:spPr>
            <a:xfrm flipV="1">
              <a:off x="5059476" y="2047684"/>
              <a:ext cx="0" cy="20564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4281836" y="2050212"/>
              <a:ext cx="0" cy="20564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/>
            <p:cNvGrpSpPr/>
            <p:nvPr/>
          </p:nvGrpSpPr>
          <p:grpSpPr>
            <a:xfrm>
              <a:off x="942912" y="2067887"/>
              <a:ext cx="4383264" cy="701933"/>
              <a:chOff x="952500" y="1812667"/>
              <a:chExt cx="4383264" cy="701933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802364" y="1998104"/>
                <a:ext cx="53340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/>
                  <a:t>Cloud Mask</a:t>
                </a:r>
                <a:endParaRPr lang="en-US" sz="12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114800" y="1960602"/>
                <a:ext cx="466788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/>
                  <a:t>Land/ Water Mask</a:t>
                </a:r>
                <a:endParaRPr lang="en-US" sz="1200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125964" y="2069068"/>
                <a:ext cx="76023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/>
                  <a:t>Adjacency Mask</a:t>
                </a:r>
              </a:p>
            </p:txBody>
          </p:sp>
          <p:cxnSp>
            <p:nvCxnSpPr>
              <p:cNvPr id="22" name="Straight Arrow Connector 21"/>
              <p:cNvCxnSpPr/>
              <p:nvPr/>
            </p:nvCxnSpPr>
            <p:spPr>
              <a:xfrm flipV="1">
                <a:off x="3551120" y="1828800"/>
                <a:ext cx="0" cy="20564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2133600" y="2057400"/>
                <a:ext cx="685800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/>
                  <a:t>AOD QA</a:t>
                </a:r>
                <a:endParaRPr lang="en-US" sz="1200" dirty="0"/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 flipV="1">
                <a:off x="2496432" y="1828800"/>
                <a:ext cx="0" cy="20564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1401880" y="2275103"/>
                <a:ext cx="685800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/>
                  <a:t>Glint</a:t>
                </a:r>
                <a:endParaRPr lang="en-US" sz="1200" dirty="0"/>
              </a:p>
            </p:txBody>
          </p:sp>
          <p:cxnSp>
            <p:nvCxnSpPr>
              <p:cNvPr id="30" name="Straight Arrow Connector 29"/>
              <p:cNvCxnSpPr/>
              <p:nvPr/>
            </p:nvCxnSpPr>
            <p:spPr>
              <a:xfrm flipV="1">
                <a:off x="1752600" y="1812667"/>
                <a:ext cx="0" cy="42493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 flipV="1">
                <a:off x="1295400" y="1828800"/>
                <a:ext cx="0" cy="20564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952500" y="2057400"/>
                <a:ext cx="68580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 smtClean="0"/>
                  <a:t>AOD Model</a:t>
                </a:r>
                <a:endParaRPr lang="en-US" sz="1200" dirty="0"/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4955458" y="1024885"/>
              <a:ext cx="759542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/>
                <a:t>Least Significant bit</a:t>
              </a:r>
              <a:endParaRPr lang="en-US" sz="1200" dirty="0"/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>
              <a:off x="5335764" y="1578883"/>
              <a:ext cx="0" cy="17371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457200" y="1066800"/>
              <a:ext cx="828612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/>
                <a:t>Most Significant bit</a:t>
              </a:r>
              <a:endParaRPr lang="en-US" sz="1200" dirty="0"/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838200" y="1588088"/>
              <a:ext cx="0" cy="17371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3" name="Table 42"/>
          <p:cNvGraphicFramePr>
            <a:graphicFrameLocks noGrp="1"/>
          </p:cNvGraphicFramePr>
          <p:nvPr>
            <p:extLst/>
          </p:nvPr>
        </p:nvGraphicFramePr>
        <p:xfrm>
          <a:off x="685800" y="5219984"/>
          <a:ext cx="4800608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0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00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00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00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00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003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0003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0003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0003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0003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0003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00038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00038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00038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15</a:t>
                      </a:r>
                      <a:endParaRPr lang="en-US" sz="1200" dirty="0"/>
                    </a:p>
                  </a:txBody>
                  <a:tcPr marL="0" marR="0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14</a:t>
                      </a:r>
                      <a:endParaRPr lang="en-US" sz="1200" dirty="0"/>
                    </a:p>
                  </a:txBody>
                  <a:tcPr marL="0" marR="0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13</a:t>
                      </a:r>
                      <a:endParaRPr lang="en-US" sz="1200" dirty="0"/>
                    </a:p>
                  </a:txBody>
                  <a:tcPr marL="0" marR="0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12</a:t>
                      </a:r>
                      <a:endParaRPr lang="en-US" sz="1200" dirty="0"/>
                    </a:p>
                  </a:txBody>
                  <a:tcPr marL="0" marR="0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11</a:t>
                      </a:r>
                      <a:endParaRPr lang="en-US" sz="1200" dirty="0"/>
                    </a:p>
                  </a:txBody>
                  <a:tcPr marL="0" marR="0" marT="0" marB="0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 marL="0" marR="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9</a:t>
                      </a:r>
                      <a:endParaRPr lang="en-US" sz="1200" dirty="0"/>
                    </a:p>
                  </a:txBody>
                  <a:tcPr marL="0" marR="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</a:t>
                      </a:r>
                      <a:endParaRPr lang="en-US" sz="1200" dirty="0"/>
                    </a:p>
                  </a:txBody>
                  <a:tcPr marL="0" marR="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</a:t>
                      </a:r>
                      <a:endParaRPr lang="en-US" sz="1200" dirty="0"/>
                    </a:p>
                  </a:txBody>
                  <a:tcPr marL="0" marR="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</a:t>
                      </a:r>
                      <a:endParaRPr lang="en-US" sz="1200" dirty="0"/>
                    </a:p>
                  </a:txBody>
                  <a:tcPr marL="0" marR="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 marL="0" marR="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L="0" marR="0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marL="0" marR="0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554092" y="4002314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BRF QA Bits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457200" y="4495800"/>
            <a:ext cx="5257800" cy="2057400"/>
            <a:chOff x="457200" y="4495800"/>
            <a:chExt cx="5257800" cy="2057400"/>
          </a:xfrm>
        </p:grpSpPr>
        <p:cxnSp>
          <p:nvCxnSpPr>
            <p:cNvPr id="46" name="Straight Arrow Connector 45"/>
            <p:cNvCxnSpPr/>
            <p:nvPr/>
          </p:nvCxnSpPr>
          <p:spPr>
            <a:xfrm flipV="1">
              <a:off x="5059476" y="5518599"/>
              <a:ext cx="0" cy="20564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4281836" y="5521127"/>
              <a:ext cx="0" cy="20564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4792776" y="5724239"/>
              <a:ext cx="53340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/>
                <a:t>Cloud Mask</a:t>
              </a:r>
              <a:endParaRPr lang="en-US" sz="12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105212" y="5686737"/>
              <a:ext cx="466788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/>
                <a:t>Land/ Water Mask</a:t>
              </a:r>
              <a:endParaRPr lang="en-US" sz="12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190811" y="5795203"/>
              <a:ext cx="81473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/>
                <a:t>Adjacency Mask</a:t>
              </a:r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 flipV="1">
              <a:off x="3541532" y="5486400"/>
              <a:ext cx="0" cy="20564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2743200" y="5715000"/>
              <a:ext cx="38100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/>
                <a:t>AOD </a:t>
              </a:r>
            </a:p>
            <a:p>
              <a:pPr algn="ctr"/>
              <a:r>
                <a:rPr lang="en-US" sz="1200" dirty="0" smtClean="0"/>
                <a:t>Level</a:t>
              </a:r>
              <a:endParaRPr lang="en-US" sz="1200" dirty="0"/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V="1">
              <a:off x="2925880" y="5500431"/>
              <a:ext cx="0" cy="20564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2157824" y="5708944"/>
              <a:ext cx="409512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/>
                <a:t>Snow </a:t>
              </a:r>
            </a:p>
            <a:p>
              <a:pPr algn="ctr"/>
              <a:r>
                <a:rPr lang="en-US" sz="1200" dirty="0" smtClean="0"/>
                <a:t>BRF</a:t>
              </a:r>
              <a:endParaRPr lang="en-US" sz="1200" dirty="0"/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 flipV="1">
              <a:off x="1285812" y="5554935"/>
              <a:ext cx="0" cy="20564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942912" y="5783535"/>
              <a:ext cx="68580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/>
                <a:t>Change Mask</a:t>
              </a:r>
              <a:endParaRPr lang="en-US" sz="12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886632" y="4495800"/>
              <a:ext cx="828368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/>
                <a:t>Least Significant bit</a:t>
              </a:r>
              <a:endParaRPr lang="en-US" sz="1200" dirty="0"/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>
              <a:off x="5335764" y="5049798"/>
              <a:ext cx="0" cy="17371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457200" y="4537715"/>
              <a:ext cx="828612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/>
                <a:t>Most Significant bit</a:t>
              </a:r>
              <a:endParaRPr lang="en-US" sz="1200" dirty="0"/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>
              <a:off x="838200" y="5059003"/>
              <a:ext cx="0" cy="17371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V="1">
              <a:off x="2667000" y="5486400"/>
              <a:ext cx="0" cy="67813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V="1">
              <a:off x="2362200" y="5486400"/>
              <a:ext cx="0" cy="20564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V="1">
              <a:off x="2033176" y="5486400"/>
              <a:ext cx="0" cy="67813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2286000" y="6164030"/>
              <a:ext cx="830376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/>
                <a:t>Initialization status</a:t>
              </a:r>
              <a:endParaRPr lang="en-US" sz="120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642110" y="6183868"/>
              <a:ext cx="75438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/>
                <a:t>High Altitude</a:t>
              </a:r>
              <a:endParaRPr lang="en-US" sz="1200" dirty="0"/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6248400" y="1066800"/>
            <a:ext cx="19812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Code Example: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Following c code pieces will retrieve Cloud Mask and Land Water Mask from QA:</a:t>
            </a:r>
          </a:p>
          <a:p>
            <a:endParaRPr lang="en-US" sz="1200" dirty="0" smtClean="0"/>
          </a:p>
          <a:p>
            <a:r>
              <a:rPr lang="en-US" sz="1200" dirty="0" smtClean="0"/>
              <a:t>unsigned short </a:t>
            </a:r>
            <a:r>
              <a:rPr lang="en-US" sz="1200" dirty="0" err="1" smtClean="0"/>
              <a:t>int</a:t>
            </a:r>
            <a:r>
              <a:rPr lang="en-US" sz="1200" dirty="0" smtClean="0"/>
              <a:t> </a:t>
            </a:r>
            <a:r>
              <a:rPr lang="en-US" sz="1200" dirty="0" err="1" smtClean="0"/>
              <a:t>qa</a:t>
            </a:r>
            <a:r>
              <a:rPr lang="en-US" sz="1200" dirty="0" smtClean="0"/>
              <a:t>;</a:t>
            </a:r>
          </a:p>
          <a:p>
            <a:r>
              <a:rPr lang="en-US" sz="1200" dirty="0" smtClean="0"/>
              <a:t>unsigned char cm, </a:t>
            </a:r>
            <a:r>
              <a:rPr lang="en-US" sz="1200" dirty="0" err="1" smtClean="0"/>
              <a:t>lwmask</a:t>
            </a:r>
            <a:r>
              <a:rPr lang="en-US" sz="1200" dirty="0" smtClean="0"/>
              <a:t>;</a:t>
            </a:r>
          </a:p>
          <a:p>
            <a:endParaRPr lang="en-US" sz="1200" dirty="0" smtClean="0"/>
          </a:p>
          <a:p>
            <a:r>
              <a:rPr lang="en-US" sz="1200" dirty="0" smtClean="0"/>
              <a:t>cm = </a:t>
            </a:r>
            <a:r>
              <a:rPr lang="en-US" sz="1200" dirty="0" err="1" smtClean="0"/>
              <a:t>qa</a:t>
            </a:r>
            <a:r>
              <a:rPr lang="en-US" sz="1200" dirty="0" smtClean="0"/>
              <a:t> %8;</a:t>
            </a:r>
          </a:p>
          <a:p>
            <a:r>
              <a:rPr lang="en-US" sz="1200" dirty="0" smtClean="0"/>
              <a:t>switch (cm):</a:t>
            </a:r>
          </a:p>
          <a:p>
            <a:r>
              <a:rPr lang="en-US" sz="1200" dirty="0" smtClean="0"/>
              <a:t>{</a:t>
            </a:r>
          </a:p>
          <a:p>
            <a:r>
              <a:rPr lang="en-US" sz="1200" dirty="0" smtClean="0"/>
              <a:t>case 0:  //undefined 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….</a:t>
            </a:r>
          </a:p>
          <a:p>
            <a:r>
              <a:rPr lang="en-US" sz="1200" dirty="0" smtClean="0"/>
              <a:t>case 1: // clear 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  ….</a:t>
            </a:r>
          </a:p>
          <a:p>
            <a:r>
              <a:rPr lang="en-US" sz="1200" dirty="0" smtClean="0"/>
              <a:t>case 2: //Possibly cloud</a:t>
            </a:r>
          </a:p>
          <a:p>
            <a:r>
              <a:rPr lang="en-US" sz="1200" dirty="0" smtClean="0"/>
              <a:t>}</a:t>
            </a:r>
          </a:p>
          <a:p>
            <a:endParaRPr lang="en-US" sz="1200" dirty="0"/>
          </a:p>
          <a:p>
            <a:r>
              <a:rPr lang="en-US" sz="1200" dirty="0" err="1" smtClean="0"/>
              <a:t>lwmask</a:t>
            </a:r>
            <a:r>
              <a:rPr lang="en-US" sz="1200" dirty="0" smtClean="0"/>
              <a:t> = (</a:t>
            </a:r>
            <a:r>
              <a:rPr lang="en-US" sz="1200" dirty="0" err="1" smtClean="0"/>
              <a:t>qa</a:t>
            </a:r>
            <a:r>
              <a:rPr lang="en-US" sz="1200" dirty="0" smtClean="0"/>
              <a:t>/8)%4;</a:t>
            </a:r>
          </a:p>
          <a:p>
            <a:r>
              <a:rPr lang="en-US" sz="1200" dirty="0" smtClean="0"/>
              <a:t>switch (</a:t>
            </a:r>
            <a:r>
              <a:rPr lang="en-US" sz="1200" dirty="0" err="1" smtClean="0"/>
              <a:t>lwmask</a:t>
            </a:r>
            <a:r>
              <a:rPr lang="en-US" sz="1200" dirty="0" smtClean="0"/>
              <a:t>)</a:t>
            </a:r>
          </a:p>
          <a:p>
            <a:r>
              <a:rPr lang="en-US" sz="1200" dirty="0" smtClean="0"/>
              <a:t>{</a:t>
            </a:r>
          </a:p>
          <a:p>
            <a:r>
              <a:rPr lang="en-US" sz="1200" dirty="0"/>
              <a:t>c</a:t>
            </a:r>
            <a:r>
              <a:rPr lang="en-US" sz="1200" dirty="0" smtClean="0"/>
              <a:t>ase 0:  //land</a:t>
            </a:r>
          </a:p>
          <a:p>
            <a:r>
              <a:rPr lang="en-US" sz="1200" dirty="0" smtClean="0"/>
              <a:t>….</a:t>
            </a:r>
          </a:p>
          <a:p>
            <a:r>
              <a:rPr lang="en-US" sz="1200" dirty="0" smtClean="0"/>
              <a:t>case 1:  //water</a:t>
            </a:r>
          </a:p>
          <a:p>
            <a:r>
              <a:rPr lang="en-US" sz="1200" dirty="0" smtClean="0"/>
              <a:t>….</a:t>
            </a:r>
          </a:p>
          <a:p>
            <a:r>
              <a:rPr lang="en-US" sz="1200" dirty="0" smtClean="0"/>
              <a:t>}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73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5017" y="125361"/>
            <a:ext cx="7011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Geometric Normalization of MAIAC BRF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914400"/>
            <a:ext cx="7543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order to normalize MAIAC BRF to any give angle, one need MAIAC BRF file and 8-day RTLS file. </a:t>
            </a:r>
          </a:p>
          <a:p>
            <a:endParaRPr lang="en-US" dirty="0" smtClean="0"/>
          </a:p>
          <a:p>
            <a:r>
              <a:rPr lang="en-US" dirty="0" smtClean="0"/>
              <a:t>Assume: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b="1" dirty="0" smtClean="0"/>
              <a:t>BRF</a:t>
            </a:r>
            <a:r>
              <a:rPr lang="en-US" dirty="0" smtClean="0"/>
              <a:t> is the retrieved surface reflectance (</a:t>
            </a:r>
            <a:r>
              <a:rPr lang="en-US" dirty="0" smtClean="0">
                <a:solidFill>
                  <a:schemeClr val="accent2"/>
                </a:solidFill>
              </a:rPr>
              <a:t>read from BRF file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b="1" dirty="0" err="1" smtClean="0"/>
              <a:t>BRFn</a:t>
            </a:r>
            <a:r>
              <a:rPr lang="en-US" dirty="0" smtClean="0"/>
              <a:t> is the normalized reflectance (</a:t>
            </a:r>
            <a:r>
              <a:rPr lang="en-US" dirty="0" smtClean="0">
                <a:solidFill>
                  <a:schemeClr val="accent2"/>
                </a:solidFill>
              </a:rPr>
              <a:t>to be calculated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b="1" dirty="0" err="1" smtClean="0"/>
              <a:t>F</a:t>
            </a:r>
            <a:r>
              <a:rPr lang="en-US" b="1" baseline="-25000" dirty="0" err="1" smtClean="0"/>
              <a:t>v</a:t>
            </a:r>
            <a:r>
              <a:rPr lang="en-US" baseline="-25000" dirty="0" smtClean="0"/>
              <a:t> </a:t>
            </a:r>
            <a:r>
              <a:rPr lang="en-US" dirty="0" smtClean="0"/>
              <a:t>, </a:t>
            </a:r>
            <a:r>
              <a:rPr lang="en-US" b="1" dirty="0" err="1" smtClean="0"/>
              <a:t>F</a:t>
            </a:r>
            <a:r>
              <a:rPr lang="en-US" b="1" baseline="-25000" dirty="0" err="1" smtClean="0"/>
              <a:t>g</a:t>
            </a:r>
            <a:r>
              <a:rPr lang="en-US" dirty="0" smtClean="0"/>
              <a:t> are the RTLS kernel function values at satellite overpass geometry (</a:t>
            </a:r>
            <a:r>
              <a:rPr lang="en-US" dirty="0" smtClean="0">
                <a:solidFill>
                  <a:schemeClr val="accent2"/>
                </a:solidFill>
              </a:rPr>
              <a:t>can be read from BRF file at 5km resolution</a:t>
            </a:r>
            <a:r>
              <a:rPr lang="en-US" dirty="0" smtClean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F</a:t>
            </a:r>
            <a:r>
              <a:rPr lang="en-US" b="1" baseline="-25000" dirty="0" smtClean="0"/>
              <a:t>0v</a:t>
            </a:r>
            <a:r>
              <a:rPr lang="en-US" dirty="0" smtClean="0"/>
              <a:t>, </a:t>
            </a:r>
            <a:r>
              <a:rPr lang="en-US" b="1" dirty="0" smtClean="0"/>
              <a:t>F</a:t>
            </a:r>
            <a:r>
              <a:rPr lang="en-US" b="1" baseline="-25000" dirty="0" smtClean="0"/>
              <a:t>0g</a:t>
            </a:r>
            <a:r>
              <a:rPr lang="en-US" dirty="0" smtClean="0"/>
              <a:t> are the kernel function values at geometry to be normalized to (</a:t>
            </a:r>
            <a:r>
              <a:rPr lang="en-US" dirty="0" smtClean="0">
                <a:solidFill>
                  <a:schemeClr val="accent2"/>
                </a:solidFill>
              </a:rPr>
              <a:t>table 1 in users guide gives those values for any solar angle at nadir view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Ki</a:t>
            </a:r>
            <a:r>
              <a:rPr lang="en-US" dirty="0" smtClean="0"/>
              <a:t>, </a:t>
            </a:r>
            <a:r>
              <a:rPr lang="en-US" b="1" dirty="0" err="1" smtClean="0"/>
              <a:t>kv</a:t>
            </a:r>
            <a:r>
              <a:rPr lang="en-US" dirty="0" smtClean="0"/>
              <a:t>, </a:t>
            </a:r>
            <a:r>
              <a:rPr lang="en-US" b="1" dirty="0" smtClean="0"/>
              <a:t>kg</a:t>
            </a:r>
            <a:r>
              <a:rPr lang="en-US" dirty="0" smtClean="0"/>
              <a:t> are the RTLS model parameters (</a:t>
            </a:r>
            <a:r>
              <a:rPr lang="en-US" dirty="0" smtClean="0">
                <a:solidFill>
                  <a:schemeClr val="accent2"/>
                </a:solidFill>
              </a:rPr>
              <a:t>read from closest 8-day RTLS file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Then: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     </a:t>
            </a:r>
            <a:r>
              <a:rPr lang="en-US" b="1" dirty="0" err="1" smtClean="0">
                <a:solidFill>
                  <a:srgbClr val="FF0000"/>
                </a:solidFill>
              </a:rPr>
              <a:t>BRFn</a:t>
            </a:r>
            <a:r>
              <a:rPr lang="en-US" b="1" dirty="0" smtClean="0">
                <a:solidFill>
                  <a:srgbClr val="FF0000"/>
                </a:solidFill>
              </a:rPr>
              <a:t> = BRF*(Ki + </a:t>
            </a:r>
            <a:r>
              <a:rPr lang="en-US" b="1" dirty="0" err="1" smtClean="0">
                <a:solidFill>
                  <a:srgbClr val="FF0000"/>
                </a:solidFill>
              </a:rPr>
              <a:t>Kv</a:t>
            </a:r>
            <a:r>
              <a:rPr lang="en-US" b="1" dirty="0" smtClean="0">
                <a:solidFill>
                  <a:srgbClr val="FF0000"/>
                </a:solidFill>
              </a:rPr>
              <a:t>*F</a:t>
            </a:r>
            <a:r>
              <a:rPr lang="en-US" b="1" baseline="-25000" dirty="0" smtClean="0">
                <a:solidFill>
                  <a:srgbClr val="FF0000"/>
                </a:solidFill>
              </a:rPr>
              <a:t>0v</a:t>
            </a:r>
            <a:r>
              <a:rPr lang="en-US" b="1" dirty="0" smtClean="0">
                <a:solidFill>
                  <a:srgbClr val="FF0000"/>
                </a:solidFill>
              </a:rPr>
              <a:t>+  Kg*F</a:t>
            </a:r>
            <a:r>
              <a:rPr lang="en-US" b="1" baseline="-25000" dirty="0" smtClean="0">
                <a:solidFill>
                  <a:srgbClr val="FF0000"/>
                </a:solidFill>
              </a:rPr>
              <a:t>0g</a:t>
            </a:r>
            <a:r>
              <a:rPr lang="en-US" b="1" dirty="0" smtClean="0">
                <a:solidFill>
                  <a:srgbClr val="FF0000"/>
                </a:solidFill>
              </a:rPr>
              <a:t>) / (Ki + </a:t>
            </a:r>
            <a:r>
              <a:rPr lang="en-US" b="1" dirty="0" err="1" smtClean="0">
                <a:solidFill>
                  <a:srgbClr val="FF0000"/>
                </a:solidFill>
              </a:rPr>
              <a:t>Kv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r>
              <a:rPr lang="en-US" b="1" dirty="0" err="1" smtClean="0">
                <a:solidFill>
                  <a:srgbClr val="FF0000"/>
                </a:solidFill>
              </a:rPr>
              <a:t>F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v</a:t>
            </a:r>
            <a:r>
              <a:rPr lang="en-US" b="1" dirty="0" smtClean="0">
                <a:solidFill>
                  <a:srgbClr val="FF0000"/>
                </a:solidFill>
              </a:rPr>
              <a:t> + Kg*</a:t>
            </a:r>
            <a:r>
              <a:rPr lang="en-US" b="1" dirty="0" err="1" smtClean="0">
                <a:solidFill>
                  <a:srgbClr val="FF0000"/>
                </a:solidFill>
              </a:rPr>
              <a:t>F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g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44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1121791" y="0"/>
            <a:ext cx="8022209" cy="1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dirty="0" smtClean="0"/>
              <a:t>Multi-Angle Implementation of Atmospheric Correction (MAIAC)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16352" y="1743959"/>
            <a:ext cx="8436989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000" dirty="0" smtClean="0"/>
              <a:t>Grid TOA L1B data to 1km fixed grid – work with polar-orbit data as “geostationary-like”;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000" dirty="0" smtClean="0"/>
              <a:t>Sliding window algorithm – store 4-16 </a:t>
            </a:r>
            <a:r>
              <a:rPr lang="en-US" sz="2000" dirty="0"/>
              <a:t>last</a:t>
            </a:r>
            <a:r>
              <a:rPr lang="en-US" sz="2000" dirty="0" smtClean="0"/>
              <a:t> days of measurements in memory;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000" dirty="0" smtClean="0"/>
              <a:t>RT with fully coupled BRDF model;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000" dirty="0" smtClean="0"/>
              <a:t>Accumulate surface-related information for each grid cell (spectral BRDF, BT-contrasts etc.)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90734" y="1220739"/>
            <a:ext cx="1685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Features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471796" y="4238889"/>
            <a:ext cx="2403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Main Results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16352" y="4790384"/>
            <a:ext cx="843698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000" dirty="0" smtClean="0"/>
              <a:t>Advanced cloud (snow) detection – particular improvements over tropics and at northern lat. (vegetation analysis);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000" dirty="0" smtClean="0"/>
              <a:t>AOD data globally over dark and bright land surface;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000" dirty="0" smtClean="0"/>
              <a:t>Aerosol at 1km resolution &amp; low urban bias – strong interest from AQ community;</a:t>
            </a:r>
          </a:p>
        </p:txBody>
      </p:sp>
    </p:spTree>
    <p:extLst>
      <p:ext uri="{BB962C8B-B14F-4D97-AF65-F5344CB8AC3E}">
        <p14:creationId xmlns:p14="http://schemas.microsoft.com/office/powerpoint/2010/main" val="26273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_TOA_RGB_2007262.JPG"/>
          <p:cNvPicPr/>
          <p:nvPr/>
        </p:nvPicPr>
        <p:blipFill>
          <a:blip r:embed="rId2" cstate="print"/>
          <a:srcRect l="36000" r="3000" b="24000"/>
          <a:stretch>
            <a:fillRect/>
          </a:stretch>
        </p:blipFill>
        <p:spPr>
          <a:xfrm>
            <a:off x="903517" y="1004579"/>
            <a:ext cx="3625850" cy="2825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0044" y="682423"/>
            <a:ext cx="2095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MODIS, TOA RGB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530035" y="690687"/>
            <a:ext cx="3625850" cy="3143594"/>
            <a:chOff x="4530035" y="690687"/>
            <a:chExt cx="3625850" cy="3143594"/>
          </a:xfrm>
        </p:grpSpPr>
        <p:pic>
          <p:nvPicPr>
            <p:cNvPr id="4" name="Picture 3" descr="US_NBRF_2007262.JPG"/>
            <p:cNvPicPr/>
            <p:nvPr/>
          </p:nvPicPr>
          <p:blipFill>
            <a:blip r:embed="rId3" cstate="print"/>
            <a:srcRect l="36000" r="3000" b="24000"/>
            <a:stretch>
              <a:fillRect/>
            </a:stretch>
          </p:blipFill>
          <p:spPr>
            <a:xfrm>
              <a:off x="4530035" y="1011071"/>
              <a:ext cx="3625850" cy="282321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870152" y="690687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NBRF</a:t>
              </a:r>
              <a:endParaRPr lang="en-US" dirty="0"/>
            </a:p>
          </p:txBody>
        </p:sp>
      </p:grpSp>
      <p:pic>
        <p:nvPicPr>
          <p:cNvPr id="6" name="Picture 5" descr="US_AOT_2007262.JPG"/>
          <p:cNvPicPr/>
          <p:nvPr/>
        </p:nvPicPr>
        <p:blipFill>
          <a:blip r:embed="rId4" cstate="print"/>
          <a:srcRect l="36000" r="3000" b="24000"/>
          <a:stretch>
            <a:fillRect/>
          </a:stretch>
        </p:blipFill>
        <p:spPr>
          <a:xfrm>
            <a:off x="905595" y="3847848"/>
            <a:ext cx="3625850" cy="2825750"/>
          </a:xfrm>
          <a:prstGeom prst="rect">
            <a:avLst/>
          </a:prstGeom>
        </p:spPr>
      </p:pic>
      <p:pic>
        <p:nvPicPr>
          <p:cNvPr id="7" name="Picture 6" descr="US_BRF_2007262.JPG"/>
          <p:cNvPicPr/>
          <p:nvPr/>
        </p:nvPicPr>
        <p:blipFill>
          <a:blip r:embed="rId5" cstate="print"/>
          <a:srcRect l="36000" r="3000" b="24000"/>
          <a:stretch>
            <a:fillRect/>
          </a:stretch>
        </p:blipFill>
        <p:spPr>
          <a:xfrm>
            <a:off x="4525032" y="3846131"/>
            <a:ext cx="3625850" cy="28232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8806" y="511127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AOT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156346" y="507904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BRF</a:t>
            </a:r>
            <a:endParaRPr lang="en-US" dirty="0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323537" y="2664"/>
            <a:ext cx="76646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31775" indent="-231775">
              <a:spcAft>
                <a:spcPct val="25000"/>
              </a:spcAft>
            </a:pPr>
            <a:r>
              <a:rPr lang="en-US" sz="3200" b="1" dirty="0" smtClean="0"/>
              <a:t>MAIAC </a:t>
            </a:r>
            <a:r>
              <a:rPr lang="en-US" sz="3200" dirty="0" smtClean="0"/>
              <a:t>= Time Series + Spatial Analysis</a:t>
            </a:r>
            <a:endParaRPr lang="en-US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2664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    MAIAC Aerosol Type (Smoke/Dust)</a:t>
            </a:r>
            <a:endParaRPr lang="en-US" sz="2000" b="1" dirty="0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06388" y="781911"/>
            <a:ext cx="8921750" cy="2643801"/>
          </a:xfrm>
          <a:prstGeom prst="rect">
            <a:avLst/>
          </a:prstGeom>
          <a:noFill/>
          <a:ln w="9525">
            <a:noFill/>
            <a:prstDash val="dashDot"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25475">
              <a:lnSpc>
                <a:spcPct val="110000"/>
              </a:lnSpc>
              <a:spcAft>
                <a:spcPct val="30000"/>
              </a:spcAft>
            </a:pPr>
            <a:r>
              <a:rPr lang="en-CA" sz="1400" dirty="0" smtClean="0">
                <a:solidFill>
                  <a:srgbClr val="0000FF"/>
                </a:solidFill>
                <a:latin typeface="+mn-lt"/>
                <a:cs typeface="Calibri" pitchFamily="34" charset="0"/>
              </a:rPr>
              <a:t>	</a:t>
            </a:r>
            <a:r>
              <a:rPr lang="en-CA" sz="1400" dirty="0" err="1" smtClean="0">
                <a:solidFill>
                  <a:srgbClr val="0000FF"/>
                </a:solidFill>
                <a:latin typeface="+mn-lt"/>
                <a:cs typeface="Calibri" pitchFamily="34" charset="0"/>
              </a:rPr>
              <a:t>Lyapustin,</a:t>
            </a:r>
            <a:r>
              <a:rPr lang="en-CA" sz="1400" dirty="0" smtClean="0">
                <a:solidFill>
                  <a:srgbClr val="0000FF"/>
                </a:solidFill>
                <a:latin typeface="+mn-lt"/>
                <a:cs typeface="Calibri" pitchFamily="34" charset="0"/>
              </a:rPr>
              <a:t> A. </a:t>
            </a:r>
            <a:r>
              <a:rPr lang="en-US" sz="1400" dirty="0" smtClean="0">
                <a:solidFill>
                  <a:srgbClr val="0000FF"/>
                </a:solidFill>
                <a:latin typeface="+mn-lt"/>
                <a:cs typeface="Calibri" pitchFamily="34" charset="0"/>
              </a:rPr>
              <a:t>et al.</a:t>
            </a:r>
            <a:r>
              <a:rPr lang="ru-RU" sz="1400" dirty="0" smtClean="0">
                <a:solidFill>
                  <a:srgbClr val="0000FF"/>
                </a:solidFill>
                <a:latin typeface="+mn-lt"/>
              </a:rPr>
              <a:t>, 2012: Discrimination of biomass burning smoke and clouds in MAIAC algorithm, </a:t>
            </a:r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	</a:t>
            </a:r>
            <a:r>
              <a:rPr lang="en-US" sz="1400" b="1" dirty="0" smtClean="0">
                <a:solidFill>
                  <a:srgbClr val="0000FF"/>
                </a:solidFill>
                <a:latin typeface="+mn-lt"/>
              </a:rPr>
              <a:t>ACP</a:t>
            </a:r>
            <a:r>
              <a:rPr lang="ru-RU" sz="1400" dirty="0" smtClean="0">
                <a:solidFill>
                  <a:srgbClr val="0000FF"/>
                </a:solidFill>
                <a:latin typeface="+mn-lt"/>
              </a:rPr>
              <a:t>, 12, </a:t>
            </a:r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9679</a:t>
            </a:r>
            <a:r>
              <a:rPr lang="ru-RU" sz="1400" dirty="0" smtClean="0">
                <a:solidFill>
                  <a:srgbClr val="0000FF"/>
                </a:solidFill>
                <a:latin typeface="+mn-lt"/>
              </a:rPr>
              <a:t>–</a:t>
            </a:r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9686.</a:t>
            </a:r>
          </a:p>
          <a:p>
            <a:pPr defTabSz="625475">
              <a:spcAft>
                <a:spcPts val="0"/>
              </a:spcAft>
            </a:pPr>
            <a:r>
              <a:rPr lang="en-US" dirty="0" smtClean="0">
                <a:latin typeface="+mn-lt"/>
              </a:rPr>
              <a:t>Phys. principles (~OMI) – </a:t>
            </a:r>
            <a:r>
              <a:rPr lang="en-US" b="1" dirty="0" smtClean="0">
                <a:latin typeface="+mn-lt"/>
              </a:rPr>
              <a:t>enhanced shortwave </a:t>
            </a:r>
          </a:p>
          <a:p>
            <a:pPr defTabSz="625475">
              <a:spcAft>
                <a:spcPts val="0"/>
              </a:spcAft>
            </a:pPr>
            <a:r>
              <a:rPr lang="en-US" b="1" dirty="0" smtClean="0">
                <a:latin typeface="+mn-lt"/>
              </a:rPr>
              <a:t>	absorption</a:t>
            </a:r>
            <a:r>
              <a:rPr lang="en-US" dirty="0" smtClean="0">
                <a:latin typeface="+mn-lt"/>
              </a:rPr>
              <a:t> (Red</a:t>
            </a:r>
            <a:r>
              <a:rPr lang="en-US" dirty="0" smtClean="0">
                <a:sym typeface="Symbol"/>
              </a:rPr>
              <a:t> Blue DB)</a:t>
            </a:r>
            <a:endParaRPr lang="en-US" dirty="0" smtClean="0">
              <a:latin typeface="+mn-lt"/>
            </a:endParaRPr>
          </a:p>
          <a:p>
            <a:pPr defTabSz="625475">
              <a:lnSpc>
                <a:spcPct val="110000"/>
              </a:lnSpc>
              <a:spcAft>
                <a:spcPct val="30000"/>
              </a:spcAft>
            </a:pPr>
            <a:r>
              <a:rPr lang="en-US" dirty="0" smtClean="0">
                <a:latin typeface="+mn-lt"/>
              </a:rPr>
              <a:t>						</a:t>
            </a:r>
          </a:p>
          <a:p>
            <a:pPr marL="342900" indent="-342900" defTabSz="625475">
              <a:lnSpc>
                <a:spcPct val="110000"/>
              </a:lnSpc>
              <a:spcBef>
                <a:spcPts val="2400"/>
              </a:spcBef>
              <a:spcAft>
                <a:spcPts val="0"/>
              </a:spcAft>
              <a:buAutoNum type="arabicParenR"/>
            </a:pPr>
            <a:r>
              <a:rPr lang="en-US" dirty="0" err="1" smtClean="0">
                <a:latin typeface="+mn-lt"/>
              </a:rPr>
              <a:t>n</a:t>
            </a:r>
            <a:r>
              <a:rPr lang="en-US" baseline="-25000" dirty="0" err="1" smtClean="0">
                <a:latin typeface="+mn-lt"/>
              </a:rPr>
              <a:t>i</a:t>
            </a:r>
            <a:r>
              <a:rPr lang="en-US" dirty="0" smtClean="0">
                <a:latin typeface="+mn-lt"/>
              </a:rPr>
              <a:t> increases R</a:t>
            </a:r>
            <a:r>
              <a:rPr lang="en-US" dirty="0" smtClean="0">
                <a:latin typeface="+mn-lt"/>
                <a:sym typeface="Symbol"/>
              </a:rPr>
              <a:t>DB for OC (smoke) and dust; </a:t>
            </a:r>
          </a:p>
          <a:p>
            <a:pPr marL="342900" indent="-342900" defTabSz="625475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AutoNum type="arabicParenR"/>
            </a:pPr>
            <a:r>
              <a:rPr lang="en-US" dirty="0" smtClean="0">
                <a:latin typeface="+mn-lt"/>
                <a:sym typeface="Symbol"/>
              </a:rPr>
              <a:t>Multiple scattering, </a:t>
            </a:r>
            <a:r>
              <a:rPr lang="en-US" dirty="0" smtClean="0">
                <a:sym typeface="Symbol"/>
              </a:rPr>
              <a:t>for absorbing aerosols.</a:t>
            </a:r>
            <a:endParaRPr lang="en-CA" dirty="0" smtClean="0">
              <a:latin typeface="+mn-lt"/>
            </a:endParaRPr>
          </a:p>
        </p:txBody>
      </p:sp>
      <p:graphicFrame>
        <p:nvGraphicFramePr>
          <p:cNvPr id="6" name="Object 6"/>
          <p:cNvGraphicFramePr>
            <a:graphicFrameLocks noChangeAspect="1"/>
          </p:cNvGraphicFramePr>
          <p:nvPr>
            <p:extLst/>
          </p:nvPr>
        </p:nvGraphicFramePr>
        <p:xfrm>
          <a:off x="5892800" y="4239797"/>
          <a:ext cx="2959100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Equation" r:id="rId3" imgW="1638000" imgH="241200" progId="Equation.3">
                  <p:embed/>
                </p:oleObj>
              </mc:Choice>
              <mc:Fallback>
                <p:oleObj name="Equation" r:id="rId3" imgW="1638000" imgH="241200" progId="Equation.3">
                  <p:embed/>
                  <p:pic>
                    <p:nvPicPr>
                      <p:cNvPr id="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2800" y="4239797"/>
                        <a:ext cx="2959100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976145" y="3737924"/>
            <a:ext cx="29150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 smtClean="0"/>
              <a:t>Backgr</a:t>
            </a:r>
            <a:r>
              <a:rPr lang="en-US" sz="2200" b="1" dirty="0" smtClean="0"/>
              <a:t>./Smoke/Dust</a:t>
            </a:r>
            <a:endParaRPr lang="en-US" sz="2200" b="1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5914631" y="5029125"/>
          <a:ext cx="301777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5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59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9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>
                              <a:lumMod val="95000"/>
                              <a:lumOff val="5000"/>
                            </a:schemeClr>
                          </a:solidFill>
                        </a:rPr>
                        <a:t>Model</a:t>
                      </a:r>
                      <a:endParaRPr lang="en-US" dirty="0">
                        <a:solidFill>
                          <a:schemeClr val="tx2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>
                              <a:lumMod val="95000"/>
                              <a:lumOff val="5000"/>
                            </a:schemeClr>
                          </a:solidFill>
                        </a:rPr>
                        <a:t>Abs.</a:t>
                      </a:r>
                      <a:endParaRPr lang="en-US" dirty="0">
                        <a:solidFill>
                          <a:schemeClr val="tx2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>
                              <a:lumMod val="95000"/>
                              <a:lumOff val="5000"/>
                            </a:schemeClr>
                          </a:solidFill>
                        </a:rPr>
                        <a:t>Size</a:t>
                      </a:r>
                      <a:endParaRPr lang="en-US" dirty="0">
                        <a:solidFill>
                          <a:schemeClr val="tx2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Backgr</a:t>
                      </a:r>
                      <a:r>
                        <a:rPr lang="en-US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Small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Smoke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Small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Dust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Large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354078" y="3304516"/>
            <a:ext cx="5332250" cy="3372700"/>
            <a:chOff x="354078" y="3435151"/>
            <a:chExt cx="5332250" cy="3372700"/>
          </a:xfrm>
        </p:grpSpPr>
        <p:sp>
          <p:nvSpPr>
            <p:cNvPr id="10" name="Text Box 16"/>
            <p:cNvSpPr txBox="1">
              <a:spLocks noChangeArrowheads="1"/>
            </p:cNvSpPr>
            <p:nvPr/>
          </p:nvSpPr>
          <p:spPr bwMode="auto">
            <a:xfrm>
              <a:off x="434411" y="3466848"/>
              <a:ext cx="54927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/>
                <a:t>TOA</a:t>
              </a:r>
            </a:p>
          </p:txBody>
        </p:sp>
        <p:sp>
          <p:nvSpPr>
            <p:cNvPr id="11" name="Text Box 17"/>
            <p:cNvSpPr txBox="1">
              <a:spLocks noChangeArrowheads="1"/>
            </p:cNvSpPr>
            <p:nvPr/>
          </p:nvSpPr>
          <p:spPr bwMode="auto">
            <a:xfrm>
              <a:off x="1223280" y="3474785"/>
              <a:ext cx="46355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/>
                <a:t>CM</a:t>
              </a:r>
            </a:p>
          </p:txBody>
        </p:sp>
        <p:sp>
          <p:nvSpPr>
            <p:cNvPr id="12" name="Text Box 24"/>
            <p:cNvSpPr txBox="1">
              <a:spLocks noChangeArrowheads="1"/>
            </p:cNvSpPr>
            <p:nvPr/>
          </p:nvSpPr>
          <p:spPr bwMode="auto">
            <a:xfrm>
              <a:off x="1965525" y="3477960"/>
              <a:ext cx="554037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/>
                <a:t>AOT</a:t>
              </a:r>
            </a:p>
          </p:txBody>
        </p:sp>
        <p:sp>
          <p:nvSpPr>
            <p:cNvPr id="13" name="Text Box 19"/>
            <p:cNvSpPr txBox="1">
              <a:spLocks noChangeArrowheads="1"/>
            </p:cNvSpPr>
            <p:nvPr/>
          </p:nvSpPr>
          <p:spPr bwMode="auto">
            <a:xfrm>
              <a:off x="3466171" y="3438273"/>
              <a:ext cx="550862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sym typeface="Symbol" pitchFamily="18" charset="2"/>
                </a:rPr>
                <a:t></a:t>
              </a:r>
              <a:r>
                <a:rPr lang="en-US" sz="1600" baseline="-25000" dirty="0"/>
                <a:t>0.47</a:t>
              </a:r>
            </a:p>
          </p:txBody>
        </p:sp>
        <p:sp>
          <p:nvSpPr>
            <p:cNvPr id="14" name="Text Box 19"/>
            <p:cNvSpPr txBox="1">
              <a:spLocks noChangeArrowheads="1"/>
            </p:cNvSpPr>
            <p:nvPr/>
          </p:nvSpPr>
          <p:spPr bwMode="auto">
            <a:xfrm>
              <a:off x="2725926" y="3441448"/>
              <a:ext cx="625475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sym typeface="Symbol" pitchFamily="18" charset="2"/>
                </a:rPr>
                <a:t></a:t>
              </a:r>
              <a:r>
                <a:rPr lang="en-US" sz="1600" baseline="-25000" dirty="0"/>
                <a:t>0.412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4236844" y="3441448"/>
              <a:ext cx="549275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sym typeface="Symbol" pitchFamily="18" charset="2"/>
                </a:rPr>
                <a:t></a:t>
              </a:r>
              <a:r>
                <a:rPr lang="en-US" sz="1600" baseline="-25000" dirty="0"/>
                <a:t>0.66</a:t>
              </a:r>
            </a:p>
          </p:txBody>
        </p:sp>
        <p:sp>
          <p:nvSpPr>
            <p:cNvPr id="16" name="Text Box 19"/>
            <p:cNvSpPr txBox="1">
              <a:spLocks noChangeArrowheads="1"/>
            </p:cNvSpPr>
            <p:nvPr/>
          </p:nvSpPr>
          <p:spPr bwMode="auto">
            <a:xfrm>
              <a:off x="4971133" y="3435151"/>
              <a:ext cx="55015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sym typeface="Symbol" pitchFamily="18" charset="2"/>
                </a:rPr>
                <a:t></a:t>
              </a:r>
              <a:r>
                <a:rPr lang="en-US" sz="1600" baseline="-25000" dirty="0" smtClean="0"/>
                <a:t>2.13</a:t>
              </a:r>
              <a:endParaRPr lang="en-US" sz="1600" baseline="-25000" dirty="0"/>
            </a:p>
          </p:txBody>
        </p:sp>
        <p:grpSp>
          <p:nvGrpSpPr>
            <p:cNvPr id="17" name="Group 55"/>
            <p:cNvGrpSpPr/>
            <p:nvPr/>
          </p:nvGrpSpPr>
          <p:grpSpPr>
            <a:xfrm>
              <a:off x="354078" y="3747445"/>
              <a:ext cx="5332250" cy="3060406"/>
              <a:chOff x="354078" y="3747445"/>
              <a:chExt cx="5332250" cy="3060406"/>
            </a:xfrm>
          </p:grpSpPr>
          <p:grpSp>
            <p:nvGrpSpPr>
              <p:cNvPr id="18" name="Group 45"/>
              <p:cNvGrpSpPr/>
              <p:nvPr/>
            </p:nvGrpSpPr>
            <p:grpSpPr>
              <a:xfrm>
                <a:off x="354953" y="3747445"/>
                <a:ext cx="5331323" cy="755732"/>
                <a:chOff x="354953" y="3747445"/>
                <a:chExt cx="5331323" cy="755732"/>
              </a:xfrm>
            </p:grpSpPr>
            <p:pic>
              <p:nvPicPr>
                <p:cNvPr id="29" name="Picture 28" descr="Maiac.20112601910.305.bin.bmp"/>
                <p:cNvPicPr>
                  <a:picLocks noChangeAspect="1"/>
                </p:cNvPicPr>
                <p:nvPr/>
              </p:nvPicPr>
              <p:blipFill>
                <a:blip r:embed="rId5" cstate="print"/>
                <a:srcRect t="16800" r="75040" b="66720"/>
                <a:stretch>
                  <a:fillRect/>
                </a:stretch>
              </p:blipFill>
              <p:spPr>
                <a:xfrm>
                  <a:off x="354953" y="3747445"/>
                  <a:ext cx="2282342" cy="753466"/>
                </a:xfrm>
                <a:prstGeom prst="rect">
                  <a:avLst/>
                </a:prstGeom>
              </p:spPr>
            </p:pic>
            <p:pic>
              <p:nvPicPr>
                <p:cNvPr id="30" name="Picture 29" descr="Maiac.20112601910.305.bin.bmp"/>
                <p:cNvPicPr>
                  <a:picLocks noChangeAspect="1"/>
                </p:cNvPicPr>
                <p:nvPr/>
              </p:nvPicPr>
              <p:blipFill>
                <a:blip r:embed="rId5" cstate="print"/>
                <a:srcRect l="41676" t="16800" r="49986" b="66720"/>
                <a:stretch>
                  <a:fillRect/>
                </a:stretch>
              </p:blipFill>
              <p:spPr>
                <a:xfrm>
                  <a:off x="3397449" y="3748447"/>
                  <a:ext cx="762384" cy="753466"/>
                </a:xfrm>
                <a:prstGeom prst="rect">
                  <a:avLst/>
                </a:prstGeom>
              </p:spPr>
            </p:pic>
            <p:pic>
              <p:nvPicPr>
                <p:cNvPr id="31" name="Picture 30" descr="Maiac.20112601910.305.bin.bmp"/>
                <p:cNvPicPr>
                  <a:picLocks noChangeAspect="1"/>
                </p:cNvPicPr>
                <p:nvPr/>
              </p:nvPicPr>
              <p:blipFill>
                <a:blip r:embed="rId5" cstate="print"/>
                <a:srcRect l="49986" t="16800" r="41676" b="66720"/>
                <a:stretch>
                  <a:fillRect/>
                </a:stretch>
              </p:blipFill>
              <p:spPr>
                <a:xfrm>
                  <a:off x="2639702" y="3749710"/>
                  <a:ext cx="762373" cy="753466"/>
                </a:xfrm>
                <a:prstGeom prst="rect">
                  <a:avLst/>
                </a:prstGeom>
              </p:spPr>
            </p:pic>
            <p:pic>
              <p:nvPicPr>
                <p:cNvPr id="32" name="Picture 31" descr="Maiac.20112601910.305.bin.bmp"/>
                <p:cNvPicPr>
                  <a:picLocks noChangeAspect="1"/>
                </p:cNvPicPr>
                <p:nvPr/>
              </p:nvPicPr>
              <p:blipFill>
                <a:blip r:embed="rId5" cstate="print"/>
                <a:srcRect l="58297" t="16800" r="24960" b="66720"/>
                <a:stretch>
                  <a:fillRect/>
                </a:stretch>
              </p:blipFill>
              <p:spPr>
                <a:xfrm>
                  <a:off x="4155274" y="3749711"/>
                  <a:ext cx="1531002" cy="753466"/>
                </a:xfrm>
                <a:prstGeom prst="rect">
                  <a:avLst/>
                </a:prstGeom>
              </p:spPr>
            </p:pic>
          </p:grpSp>
          <p:grpSp>
            <p:nvGrpSpPr>
              <p:cNvPr id="19" name="Group 46"/>
              <p:cNvGrpSpPr/>
              <p:nvPr/>
            </p:nvGrpSpPr>
            <p:grpSpPr>
              <a:xfrm>
                <a:off x="354078" y="4501299"/>
                <a:ext cx="5328804" cy="761659"/>
                <a:chOff x="354078" y="4501299"/>
                <a:chExt cx="5328804" cy="761659"/>
              </a:xfrm>
            </p:grpSpPr>
            <p:pic>
              <p:nvPicPr>
                <p:cNvPr id="25" name="Picture 24" descr="Maiac.20072272125.77.bin.bmp"/>
                <p:cNvPicPr>
                  <a:picLocks noChangeAspect="1"/>
                </p:cNvPicPr>
                <p:nvPr/>
              </p:nvPicPr>
              <p:blipFill>
                <a:blip r:embed="rId6" cstate="print"/>
                <a:srcRect r="57197" b="83520"/>
                <a:stretch>
                  <a:fillRect/>
                </a:stretch>
              </p:blipFill>
              <p:spPr>
                <a:xfrm>
                  <a:off x="354078" y="4507598"/>
                  <a:ext cx="2288833" cy="755360"/>
                </a:xfrm>
                <a:prstGeom prst="rect">
                  <a:avLst/>
                </a:prstGeom>
              </p:spPr>
            </p:pic>
            <p:pic>
              <p:nvPicPr>
                <p:cNvPr id="26" name="Picture 25" descr="Maiac.20072272125.77.bin.bmp"/>
                <p:cNvPicPr>
                  <a:picLocks noChangeAspect="1"/>
                </p:cNvPicPr>
                <p:nvPr/>
              </p:nvPicPr>
              <p:blipFill>
                <a:blip r:embed="rId6" cstate="print"/>
                <a:srcRect l="57197" r="28703" b="83520"/>
                <a:stretch>
                  <a:fillRect/>
                </a:stretch>
              </p:blipFill>
              <p:spPr>
                <a:xfrm>
                  <a:off x="2643143" y="4501299"/>
                  <a:ext cx="753955" cy="755360"/>
                </a:xfrm>
                <a:prstGeom prst="rect">
                  <a:avLst/>
                </a:prstGeom>
              </p:spPr>
            </p:pic>
            <p:pic>
              <p:nvPicPr>
                <p:cNvPr id="27" name="Picture 26" descr="Maiac.20072272125.77.bin.bmp"/>
                <p:cNvPicPr>
                  <a:picLocks noChangeAspect="1"/>
                </p:cNvPicPr>
                <p:nvPr/>
              </p:nvPicPr>
              <p:blipFill>
                <a:blip r:embed="rId6" cstate="print"/>
                <a:srcRect l="71444" b="83520"/>
                <a:stretch>
                  <a:fillRect/>
                </a:stretch>
              </p:blipFill>
              <p:spPr>
                <a:xfrm>
                  <a:off x="4155843" y="4501299"/>
                  <a:ext cx="1527039" cy="755360"/>
                </a:xfrm>
                <a:prstGeom prst="rect">
                  <a:avLst/>
                </a:prstGeom>
              </p:spPr>
            </p:pic>
            <p:pic>
              <p:nvPicPr>
                <p:cNvPr id="28" name="Picture 27" descr="Maiac.20072272125.77.bin.bmp"/>
                <p:cNvPicPr>
                  <a:picLocks noChangeAspect="1"/>
                </p:cNvPicPr>
                <p:nvPr/>
              </p:nvPicPr>
              <p:blipFill>
                <a:blip r:embed="rId6" cstate="print"/>
                <a:srcRect l="42741" r="42950" b="83520"/>
                <a:stretch>
                  <a:fillRect/>
                </a:stretch>
              </p:blipFill>
              <p:spPr>
                <a:xfrm>
                  <a:off x="3390260" y="4502559"/>
                  <a:ext cx="765146" cy="755360"/>
                </a:xfrm>
                <a:prstGeom prst="rect">
                  <a:avLst/>
                </a:prstGeom>
              </p:spPr>
            </p:pic>
          </p:grpSp>
          <p:grpSp>
            <p:nvGrpSpPr>
              <p:cNvPr id="20" name="Group 54"/>
              <p:cNvGrpSpPr/>
              <p:nvPr/>
            </p:nvGrpSpPr>
            <p:grpSpPr>
              <a:xfrm>
                <a:off x="358390" y="5288802"/>
                <a:ext cx="5327938" cy="1519049"/>
                <a:chOff x="358390" y="5288802"/>
                <a:chExt cx="5327938" cy="1519049"/>
              </a:xfrm>
            </p:grpSpPr>
            <p:pic>
              <p:nvPicPr>
                <p:cNvPr id="21" name="Picture 20" descr="Maiac.20030771005.275.bin.bmp"/>
                <p:cNvPicPr>
                  <a:picLocks noChangeAspect="1"/>
                </p:cNvPicPr>
                <p:nvPr/>
              </p:nvPicPr>
              <p:blipFill>
                <a:blip r:embed="rId7" cstate="print"/>
                <a:srcRect l="58419" t="66880" r="24960"/>
                <a:stretch>
                  <a:fillRect/>
                </a:stretch>
              </p:blipFill>
              <p:spPr>
                <a:xfrm>
                  <a:off x="4166506" y="5288802"/>
                  <a:ext cx="1519822" cy="1514246"/>
                </a:xfrm>
                <a:prstGeom prst="rect">
                  <a:avLst/>
                </a:prstGeom>
              </p:spPr>
            </p:pic>
            <p:pic>
              <p:nvPicPr>
                <p:cNvPr id="22" name="Picture 21" descr="Maiac.20030771005.275.bin.bmp"/>
                <p:cNvPicPr>
                  <a:picLocks noChangeAspect="1"/>
                </p:cNvPicPr>
                <p:nvPr/>
              </p:nvPicPr>
              <p:blipFill>
                <a:blip r:embed="rId7" cstate="print"/>
                <a:srcRect t="66880" r="74960"/>
                <a:stretch>
                  <a:fillRect/>
                </a:stretch>
              </p:blipFill>
              <p:spPr>
                <a:xfrm>
                  <a:off x="358390" y="5289511"/>
                  <a:ext cx="2289658" cy="1514246"/>
                </a:xfrm>
                <a:prstGeom prst="rect">
                  <a:avLst/>
                </a:prstGeom>
              </p:spPr>
            </p:pic>
            <p:pic>
              <p:nvPicPr>
                <p:cNvPr id="23" name="Picture 22" descr="Maiac.20030771005.275.bin.bmp"/>
                <p:cNvPicPr>
                  <a:picLocks noChangeAspect="1"/>
                </p:cNvPicPr>
                <p:nvPr/>
              </p:nvPicPr>
              <p:blipFill>
                <a:blip r:embed="rId7" cstate="print"/>
                <a:srcRect l="49986" t="66880" r="41676"/>
                <a:stretch>
                  <a:fillRect/>
                </a:stretch>
              </p:blipFill>
              <p:spPr>
                <a:xfrm>
                  <a:off x="2653297" y="5293605"/>
                  <a:ext cx="762366" cy="1514246"/>
                </a:xfrm>
                <a:prstGeom prst="rect">
                  <a:avLst/>
                </a:prstGeom>
              </p:spPr>
            </p:pic>
            <p:pic>
              <p:nvPicPr>
                <p:cNvPr id="24" name="Picture 23" descr="Maiac.20030771005.275.bin.bmp"/>
                <p:cNvPicPr>
                  <a:picLocks noChangeAspect="1"/>
                </p:cNvPicPr>
                <p:nvPr/>
              </p:nvPicPr>
              <p:blipFill>
                <a:blip r:embed="rId7" cstate="print"/>
                <a:srcRect l="41676" t="66880" r="49986"/>
                <a:stretch>
                  <a:fillRect/>
                </a:stretch>
              </p:blipFill>
              <p:spPr>
                <a:xfrm>
                  <a:off x="3417261" y="5289511"/>
                  <a:ext cx="762386" cy="1514246"/>
                </a:xfrm>
                <a:prstGeom prst="rect">
                  <a:avLst/>
                </a:prstGeom>
              </p:spPr>
            </p:pic>
          </p:grpSp>
        </p:grpSp>
      </p:grpSp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434411" y="1983027"/>
          <a:ext cx="3208337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Equation" r:id="rId8" imgW="1955800" imgH="241300" progId="Equation.3">
                  <p:embed/>
                </p:oleObj>
              </mc:Choice>
              <mc:Fallback>
                <p:oleObj name="Equation" r:id="rId8" imgW="1955800" imgH="241300" progId="Equation.3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411" y="1983027"/>
                        <a:ext cx="3208337" cy="439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637825" y="1994962"/>
            <a:ext cx="1747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- proxy </a:t>
            </a:r>
            <a:r>
              <a:rPr lang="en-US" sz="1400" dirty="0"/>
              <a:t>of aerosol </a:t>
            </a:r>
            <a:endParaRPr lang="en-US" sz="1400" dirty="0" smtClean="0"/>
          </a:p>
          <a:p>
            <a:pPr algn="ctr"/>
            <a:r>
              <a:rPr lang="en-US" sz="1400" dirty="0" smtClean="0"/>
              <a:t>reflectance</a:t>
            </a:r>
            <a:endParaRPr lang="en-US" sz="1400" dirty="0"/>
          </a:p>
        </p:txBody>
      </p:sp>
      <p:cxnSp>
        <p:nvCxnSpPr>
          <p:cNvPr id="33" name="Straight Arrow Connector 32"/>
          <p:cNvCxnSpPr/>
          <p:nvPr/>
        </p:nvCxnSpPr>
        <p:spPr bwMode="auto">
          <a:xfrm flipV="1">
            <a:off x="5976145" y="1322962"/>
            <a:ext cx="0" cy="17412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>
            <a:off x="5976145" y="3064213"/>
            <a:ext cx="287575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8470474" y="2995728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 panose="05050102010706020507" pitchFamily="18" charset="2"/>
              </a:rPr>
              <a:t></a:t>
            </a:r>
            <a:endParaRPr lang="en-US" dirty="0"/>
          </a:p>
        </p:txBody>
      </p:sp>
      <p:sp>
        <p:nvSpPr>
          <p:cNvPr id="39" name="Freeform 38"/>
          <p:cNvSpPr/>
          <p:nvPr/>
        </p:nvSpPr>
        <p:spPr bwMode="auto">
          <a:xfrm>
            <a:off x="6277988" y="1687329"/>
            <a:ext cx="2188724" cy="1031132"/>
          </a:xfrm>
          <a:custGeom>
            <a:avLst/>
            <a:gdLst>
              <a:gd name="connsiteX0" fmla="*/ 2188724 w 2188724"/>
              <a:gd name="connsiteY0" fmla="*/ 1031132 h 1031132"/>
              <a:gd name="connsiteX1" fmla="*/ 1955260 w 2188724"/>
              <a:gd name="connsiteY1" fmla="*/ 1021405 h 1031132"/>
              <a:gd name="connsiteX2" fmla="*/ 1673158 w 2188724"/>
              <a:gd name="connsiteY2" fmla="*/ 982494 h 1031132"/>
              <a:gd name="connsiteX3" fmla="*/ 1274324 w 2188724"/>
              <a:gd name="connsiteY3" fmla="*/ 875490 h 1031132"/>
              <a:gd name="connsiteX4" fmla="*/ 739303 w 2188724"/>
              <a:gd name="connsiteY4" fmla="*/ 651754 h 1031132"/>
              <a:gd name="connsiteX5" fmla="*/ 321013 w 2188724"/>
              <a:gd name="connsiteY5" fmla="*/ 359924 h 1031132"/>
              <a:gd name="connsiteX6" fmla="*/ 0 w 2188724"/>
              <a:gd name="connsiteY6" fmla="*/ 0 h 1031132"/>
              <a:gd name="connsiteX7" fmla="*/ 0 w 2188724"/>
              <a:gd name="connsiteY7" fmla="*/ 0 h 1031132"/>
              <a:gd name="connsiteX8" fmla="*/ 0 w 2188724"/>
              <a:gd name="connsiteY8" fmla="*/ 0 h 103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88724" h="1031132">
                <a:moveTo>
                  <a:pt x="2188724" y="1031132"/>
                </a:moveTo>
                <a:cubicBezTo>
                  <a:pt x="2114956" y="1030321"/>
                  <a:pt x="2041188" y="1029511"/>
                  <a:pt x="1955260" y="1021405"/>
                </a:cubicBezTo>
                <a:cubicBezTo>
                  <a:pt x="1869332" y="1013299"/>
                  <a:pt x="1786647" y="1006813"/>
                  <a:pt x="1673158" y="982494"/>
                </a:cubicBezTo>
                <a:cubicBezTo>
                  <a:pt x="1559669" y="958175"/>
                  <a:pt x="1429966" y="930613"/>
                  <a:pt x="1274324" y="875490"/>
                </a:cubicBezTo>
                <a:cubicBezTo>
                  <a:pt x="1118681" y="820367"/>
                  <a:pt x="898188" y="737682"/>
                  <a:pt x="739303" y="651754"/>
                </a:cubicBezTo>
                <a:cubicBezTo>
                  <a:pt x="580418" y="565826"/>
                  <a:pt x="444230" y="468550"/>
                  <a:pt x="321013" y="359924"/>
                </a:cubicBezTo>
                <a:cubicBezTo>
                  <a:pt x="197796" y="251298"/>
                  <a:pt x="0" y="0"/>
                  <a:pt x="0" y="0"/>
                </a:cubicBez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Freeform 39"/>
          <p:cNvSpPr/>
          <p:nvPr/>
        </p:nvSpPr>
        <p:spPr bwMode="auto">
          <a:xfrm>
            <a:off x="6332706" y="2130357"/>
            <a:ext cx="2071992" cy="583660"/>
          </a:xfrm>
          <a:custGeom>
            <a:avLst/>
            <a:gdLst>
              <a:gd name="connsiteX0" fmla="*/ 2071992 w 2071992"/>
              <a:gd name="connsiteY0" fmla="*/ 583660 h 583660"/>
              <a:gd name="connsiteX1" fmla="*/ 1819073 w 2071992"/>
              <a:gd name="connsiteY1" fmla="*/ 564205 h 583660"/>
              <a:gd name="connsiteX2" fmla="*/ 1605064 w 2071992"/>
              <a:gd name="connsiteY2" fmla="*/ 535022 h 583660"/>
              <a:gd name="connsiteX3" fmla="*/ 1215958 w 2071992"/>
              <a:gd name="connsiteY3" fmla="*/ 447473 h 583660"/>
              <a:gd name="connsiteX4" fmla="*/ 710120 w 2071992"/>
              <a:gd name="connsiteY4" fmla="*/ 291830 h 583660"/>
              <a:gd name="connsiteX5" fmla="*/ 359924 w 2071992"/>
              <a:gd name="connsiteY5" fmla="*/ 165371 h 583660"/>
              <a:gd name="connsiteX6" fmla="*/ 0 w 2071992"/>
              <a:gd name="connsiteY6" fmla="*/ 0 h 583660"/>
              <a:gd name="connsiteX7" fmla="*/ 0 w 2071992"/>
              <a:gd name="connsiteY7" fmla="*/ 0 h 58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71992" h="583660">
                <a:moveTo>
                  <a:pt x="2071992" y="583660"/>
                </a:moveTo>
                <a:cubicBezTo>
                  <a:pt x="1984443" y="577985"/>
                  <a:pt x="1896894" y="572311"/>
                  <a:pt x="1819073" y="564205"/>
                </a:cubicBezTo>
                <a:cubicBezTo>
                  <a:pt x="1741252" y="556099"/>
                  <a:pt x="1705583" y="554477"/>
                  <a:pt x="1605064" y="535022"/>
                </a:cubicBezTo>
                <a:cubicBezTo>
                  <a:pt x="1504545" y="515567"/>
                  <a:pt x="1365115" y="488005"/>
                  <a:pt x="1215958" y="447473"/>
                </a:cubicBezTo>
                <a:cubicBezTo>
                  <a:pt x="1066801" y="406941"/>
                  <a:pt x="852792" y="338847"/>
                  <a:pt x="710120" y="291830"/>
                </a:cubicBezTo>
                <a:cubicBezTo>
                  <a:pt x="567448" y="244813"/>
                  <a:pt x="478277" y="214009"/>
                  <a:pt x="359924" y="165371"/>
                </a:cubicBezTo>
                <a:cubicBezTo>
                  <a:pt x="241571" y="116733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1718" y="3054096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smtClean="0"/>
              <a:t>0.65</a:t>
            </a:r>
            <a:endParaRPr lang="en-US" sz="1400" i="0" dirty="0"/>
          </a:p>
        </p:txBody>
      </p:sp>
      <p:sp>
        <p:nvSpPr>
          <p:cNvPr id="42" name="TextBox 41"/>
          <p:cNvSpPr txBox="1"/>
          <p:nvPr/>
        </p:nvSpPr>
        <p:spPr>
          <a:xfrm>
            <a:off x="6663696" y="3060579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smtClean="0"/>
              <a:t>0.47</a:t>
            </a:r>
            <a:endParaRPr lang="en-US" sz="1400" i="0" dirty="0"/>
          </a:p>
        </p:txBody>
      </p:sp>
      <p:cxnSp>
        <p:nvCxnSpPr>
          <p:cNvPr id="44" name="Straight Connector 43"/>
          <p:cNvCxnSpPr>
            <a:stCxn id="41" idx="0"/>
            <a:endCxn id="40" idx="2"/>
          </p:cNvCxnSpPr>
          <p:nvPr/>
        </p:nvCxnSpPr>
        <p:spPr bwMode="auto">
          <a:xfrm flipV="1">
            <a:off x="7927977" y="2665379"/>
            <a:ext cx="9793" cy="38871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 flipH="1" flipV="1">
            <a:off x="6814035" y="2202895"/>
            <a:ext cx="1743" cy="85768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/>
          <p:cNvCxnSpPr/>
          <p:nvPr/>
        </p:nvCxnSpPr>
        <p:spPr bwMode="auto">
          <a:xfrm flipH="1" flipV="1">
            <a:off x="6467675" y="1936993"/>
            <a:ext cx="0" cy="113007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9" name="TextBox 48"/>
          <p:cNvSpPr txBox="1"/>
          <p:nvPr/>
        </p:nvSpPr>
        <p:spPr>
          <a:xfrm>
            <a:off x="5976145" y="1216858"/>
            <a:ext cx="811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30000" dirty="0" smtClean="0"/>
              <a:t>A,TOA</a:t>
            </a:r>
            <a:endParaRPr lang="en-US" baseline="30000" dirty="0"/>
          </a:p>
        </p:txBody>
      </p:sp>
      <p:sp>
        <p:nvSpPr>
          <p:cNvPr id="50" name="TextBox 49"/>
          <p:cNvSpPr txBox="1"/>
          <p:nvPr/>
        </p:nvSpPr>
        <p:spPr>
          <a:xfrm>
            <a:off x="6792872" y="1588407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background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794627" y="1857542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smoke</a:t>
            </a:r>
            <a:endParaRPr lang="en-US" sz="1400" dirty="0"/>
          </a:p>
        </p:txBody>
      </p:sp>
      <p:cxnSp>
        <p:nvCxnSpPr>
          <p:cNvPr id="53" name="Straight Arrow Connector 52"/>
          <p:cNvCxnSpPr/>
          <p:nvPr/>
        </p:nvCxnSpPr>
        <p:spPr bwMode="auto">
          <a:xfrm flipH="1">
            <a:off x="6585121" y="1795244"/>
            <a:ext cx="228914" cy="2300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5" name="Straight Arrow Connector 54"/>
          <p:cNvCxnSpPr>
            <a:stCxn id="51" idx="1"/>
          </p:cNvCxnSpPr>
          <p:nvPr/>
        </p:nvCxnSpPr>
        <p:spPr bwMode="auto">
          <a:xfrm flipH="1">
            <a:off x="6584135" y="2011431"/>
            <a:ext cx="210492" cy="1914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8" name="Straight Arrow Connector 57"/>
          <p:cNvCxnSpPr/>
          <p:nvPr/>
        </p:nvCxnSpPr>
        <p:spPr bwMode="auto">
          <a:xfrm>
            <a:off x="6128426" y="1896184"/>
            <a:ext cx="0" cy="2974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60" name="Straight Connector 59"/>
          <p:cNvCxnSpPr/>
          <p:nvPr/>
        </p:nvCxnSpPr>
        <p:spPr bwMode="auto">
          <a:xfrm flipH="1">
            <a:off x="6060332" y="1905912"/>
            <a:ext cx="40734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/>
          <p:nvPr/>
        </p:nvCxnSpPr>
        <p:spPr bwMode="auto">
          <a:xfrm flipH="1">
            <a:off x="6066817" y="2194503"/>
            <a:ext cx="40734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6" name="Freeform 55"/>
          <p:cNvSpPr/>
          <p:nvPr/>
        </p:nvSpPr>
        <p:spPr bwMode="auto">
          <a:xfrm>
            <a:off x="6344859" y="2330004"/>
            <a:ext cx="2071992" cy="224680"/>
          </a:xfrm>
          <a:custGeom>
            <a:avLst/>
            <a:gdLst>
              <a:gd name="connsiteX0" fmla="*/ 2071992 w 2071992"/>
              <a:gd name="connsiteY0" fmla="*/ 583660 h 583660"/>
              <a:gd name="connsiteX1" fmla="*/ 1819073 w 2071992"/>
              <a:gd name="connsiteY1" fmla="*/ 564205 h 583660"/>
              <a:gd name="connsiteX2" fmla="*/ 1605064 w 2071992"/>
              <a:gd name="connsiteY2" fmla="*/ 535022 h 583660"/>
              <a:gd name="connsiteX3" fmla="*/ 1215958 w 2071992"/>
              <a:gd name="connsiteY3" fmla="*/ 447473 h 583660"/>
              <a:gd name="connsiteX4" fmla="*/ 710120 w 2071992"/>
              <a:gd name="connsiteY4" fmla="*/ 291830 h 583660"/>
              <a:gd name="connsiteX5" fmla="*/ 359924 w 2071992"/>
              <a:gd name="connsiteY5" fmla="*/ 165371 h 583660"/>
              <a:gd name="connsiteX6" fmla="*/ 0 w 2071992"/>
              <a:gd name="connsiteY6" fmla="*/ 0 h 583660"/>
              <a:gd name="connsiteX7" fmla="*/ 0 w 2071992"/>
              <a:gd name="connsiteY7" fmla="*/ 0 h 58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71992" h="583660">
                <a:moveTo>
                  <a:pt x="2071992" y="583660"/>
                </a:moveTo>
                <a:cubicBezTo>
                  <a:pt x="1984443" y="577985"/>
                  <a:pt x="1896894" y="572311"/>
                  <a:pt x="1819073" y="564205"/>
                </a:cubicBezTo>
                <a:cubicBezTo>
                  <a:pt x="1741252" y="556099"/>
                  <a:pt x="1705583" y="554477"/>
                  <a:pt x="1605064" y="535022"/>
                </a:cubicBezTo>
                <a:cubicBezTo>
                  <a:pt x="1504545" y="515567"/>
                  <a:pt x="1365115" y="488005"/>
                  <a:pt x="1215958" y="447473"/>
                </a:cubicBezTo>
                <a:cubicBezTo>
                  <a:pt x="1066801" y="406941"/>
                  <a:pt x="852792" y="338847"/>
                  <a:pt x="710120" y="291830"/>
                </a:cubicBezTo>
                <a:cubicBezTo>
                  <a:pt x="567448" y="244813"/>
                  <a:pt x="478277" y="214009"/>
                  <a:pt x="359924" y="165371"/>
                </a:cubicBezTo>
                <a:cubicBezTo>
                  <a:pt x="241571" y="116733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19050" cap="flat" cmpd="sng" algn="ctr">
            <a:solidFill>
              <a:srgbClr val="FF9900"/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823717" y="212306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9900"/>
                </a:solidFill>
              </a:rPr>
              <a:t>dust</a:t>
            </a:r>
            <a:endParaRPr lang="en-US" sz="1400" dirty="0">
              <a:solidFill>
                <a:srgbClr val="FF99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62194" y="1208014"/>
            <a:ext cx="1757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Reduction from </a:t>
            </a:r>
            <a:r>
              <a:rPr lang="en-US" sz="1400" dirty="0" err="1" smtClean="0">
                <a:solidFill>
                  <a:srgbClr val="0000FF"/>
                </a:solidFill>
              </a:rPr>
              <a:t>BrC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 bwMode="auto">
          <a:xfrm flipH="1">
            <a:off x="6253373" y="1396052"/>
            <a:ext cx="609185" cy="64957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9" name="TextBox 58"/>
          <p:cNvSpPr txBox="1"/>
          <p:nvPr/>
        </p:nvSpPr>
        <p:spPr>
          <a:xfrm>
            <a:off x="6202482" y="3056563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smtClean="0"/>
              <a:t>0.41</a:t>
            </a:r>
            <a:endParaRPr lang="en-US" sz="1400" i="0" dirty="0"/>
          </a:p>
        </p:txBody>
      </p:sp>
    </p:spTree>
    <p:extLst>
      <p:ext uri="{BB962C8B-B14F-4D97-AF65-F5344CB8AC3E}">
        <p14:creationId xmlns:p14="http://schemas.microsoft.com/office/powerpoint/2010/main" val="10000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2664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Aerosol Validation (2000-2016)</a:t>
            </a:r>
            <a:endParaRPr lang="en-US" sz="2000" b="1" dirty="0"/>
          </a:p>
        </p:txBody>
      </p:sp>
      <p:pic>
        <p:nvPicPr>
          <p:cNvPr id="8" name="Picture 7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16" y="4400288"/>
            <a:ext cx="4491038" cy="2381250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" r="77"/>
          <a:stretch/>
        </p:blipFill>
        <p:spPr>
          <a:xfrm>
            <a:off x="4663440" y="4400288"/>
            <a:ext cx="4389120" cy="238125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49246" y="1298949"/>
            <a:ext cx="5857875" cy="2857500"/>
            <a:chOff x="1643061" y="1479417"/>
            <a:chExt cx="5857875" cy="28575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3061" y="1479417"/>
              <a:ext cx="5857875" cy="28575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303" y="1883121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R</a:t>
              </a:r>
              <a:endParaRPr lang="en-US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348274" y="461575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bias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839312" y="461575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err="1" smtClean="0"/>
              <a:t>rmse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873" y="1295796"/>
            <a:ext cx="2995613" cy="2819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82841" y="703793"/>
            <a:ext cx="78568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Lyapustin</a:t>
            </a:r>
            <a:r>
              <a:rPr lang="en-US" sz="1200" b="1" dirty="0">
                <a:solidFill>
                  <a:srgbClr val="0000FF"/>
                </a:solidFill>
              </a:rPr>
              <a:t>, A., </a:t>
            </a:r>
            <a:r>
              <a:rPr lang="en-US" sz="1200" b="1" dirty="0" smtClean="0">
                <a:solidFill>
                  <a:srgbClr val="0000FF"/>
                </a:solidFill>
              </a:rPr>
              <a:t>et al..: MAIAC </a:t>
            </a:r>
            <a:r>
              <a:rPr lang="en-US" sz="1200" b="1" dirty="0">
                <a:solidFill>
                  <a:srgbClr val="0000FF"/>
                </a:solidFill>
              </a:rPr>
              <a:t>MODIS </a:t>
            </a:r>
            <a:r>
              <a:rPr lang="en-US" sz="1200" b="1" dirty="0" smtClean="0">
                <a:solidFill>
                  <a:srgbClr val="0000FF"/>
                </a:solidFill>
              </a:rPr>
              <a:t>Collection 6 Algorithm, AMT, in review</a:t>
            </a:r>
            <a:endParaRPr lang="en-US" sz="1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73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400800" y="3922299"/>
            <a:ext cx="2157988" cy="1646063"/>
            <a:chOff x="6400800" y="2750620"/>
            <a:chExt cx="2157988" cy="1646063"/>
          </a:xfrm>
        </p:grpSpPr>
        <p:pic>
          <p:nvPicPr>
            <p:cNvPr id="4" name="Picture 3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00800" y="2750620"/>
              <a:ext cx="2157988" cy="1646063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8161839" y="3897497"/>
              <a:ext cx="34817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km</a:t>
              </a:r>
              <a:endParaRPr lang="en-US" i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321662" y="2821343"/>
              <a:ext cx="615874" cy="666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>
                  <a:sym typeface="Symbol" panose="05050102010706020507" pitchFamily="18" charset="2"/>
                </a:rPr>
                <a:t></a:t>
              </a:r>
              <a:r>
                <a:rPr lang="en-US" sz="1400" baseline="30000" dirty="0" smtClean="0">
                  <a:latin typeface="Arial Narrow" panose="020B0606020202030204" pitchFamily="34" charset="0"/>
                </a:rPr>
                <a:t>MODIS</a:t>
              </a:r>
            </a:p>
            <a:p>
              <a:endParaRPr lang="en-US" sz="1400" baseline="30000" dirty="0">
                <a:latin typeface="Arial Narrow" panose="020B0606020202030204" pitchFamily="34" charset="0"/>
              </a:endParaRPr>
            </a:p>
            <a:p>
              <a:r>
                <a:rPr lang="en-US" sz="1400" i="1" dirty="0">
                  <a:sym typeface="Symbol" panose="05050102010706020507" pitchFamily="18" charset="2"/>
                </a:rPr>
                <a:t> </a:t>
              </a:r>
              <a:r>
                <a:rPr lang="en-US" sz="1400" baseline="30000" dirty="0" smtClean="0">
                  <a:latin typeface="Arial Narrow" panose="020B0606020202030204" pitchFamily="34" charset="0"/>
                </a:rPr>
                <a:t>MISR</a:t>
              </a:r>
              <a:endParaRPr lang="en-US" sz="1400" baseline="30000" dirty="0">
                <a:latin typeface="Arial Narrow" panose="020B0606020202030204" pitchFamily="34" charset="0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7001232" y="3004033"/>
              <a:ext cx="377639" cy="1036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>
              <a:off x="7205681" y="3372192"/>
              <a:ext cx="192181" cy="18971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9" name="TextBox 2048"/>
            <p:cNvSpPr txBox="1"/>
            <p:nvPr/>
          </p:nvSpPr>
          <p:spPr>
            <a:xfrm>
              <a:off x="8169053" y="2764303"/>
              <a:ext cx="3722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(b)</a:t>
              </a:r>
              <a:endParaRPr lang="en-US" sz="12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400800" y="1651167"/>
            <a:ext cx="2241060" cy="1646063"/>
            <a:chOff x="4495800" y="1053118"/>
            <a:chExt cx="2241060" cy="1646063"/>
          </a:xfrm>
        </p:grpSpPr>
        <p:pic>
          <p:nvPicPr>
            <p:cNvPr id="2" name="Picture 1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5800" y="1053118"/>
              <a:ext cx="2157988" cy="164606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281228" y="2198456"/>
              <a:ext cx="34817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km</a:t>
              </a:r>
              <a:endParaRPr lang="en-US" i="1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675351" y="1460867"/>
              <a:ext cx="10615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1400" baseline="30000" dirty="0" smtClean="0">
                  <a:latin typeface="Arial Narrow" panose="020B0606020202030204" pitchFamily="34" charset="0"/>
                </a:rPr>
                <a:t>MISR</a:t>
              </a:r>
              <a:r>
                <a:rPr lang="en-US" sz="1400" dirty="0" smtClean="0">
                  <a:latin typeface="Arial Narrow" panose="020B0606020202030204" pitchFamily="34" charset="0"/>
                </a:rPr>
                <a:t>-</a:t>
              </a:r>
              <a:r>
                <a:rPr lang="en-US" sz="14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1400" baseline="30000" dirty="0" smtClean="0">
                  <a:latin typeface="Arial Narrow" panose="020B0606020202030204" pitchFamily="34" charset="0"/>
                </a:rPr>
                <a:t>MODIS</a:t>
              </a:r>
              <a:endParaRPr lang="en-US" sz="1400" baseline="30000" dirty="0">
                <a:latin typeface="Arial Narrow" panose="020B060602020203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280828" y="1066800"/>
              <a:ext cx="364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(a)</a:t>
              </a:r>
              <a:endParaRPr lang="en-US" sz="1200" b="1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6248400" y="3287702"/>
            <a:ext cx="250151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100" b="1" dirty="0" smtClean="0">
                <a:latin typeface="+mj-lt"/>
              </a:rPr>
              <a:t>a) </a:t>
            </a:r>
            <a:r>
              <a:rPr lang="en-US" sz="1100" dirty="0" smtClean="0">
                <a:latin typeface="+mj-lt"/>
              </a:rPr>
              <a:t>Histogram of MODIS-MISR plume height difference (2000-2008);</a:t>
            </a:r>
            <a:endParaRPr lang="en-US" sz="1100" dirty="0"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248400" y="5529933"/>
            <a:ext cx="250151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100" b="1" dirty="0" smtClean="0">
                <a:latin typeface="+mj-lt"/>
              </a:rPr>
              <a:t>b) </a:t>
            </a:r>
            <a:r>
              <a:rPr lang="en-US" sz="1100" dirty="0" smtClean="0">
                <a:latin typeface="+mj-lt"/>
              </a:rPr>
              <a:t>Standard deviation of retrieved plume heights.</a:t>
            </a:r>
            <a:endParaRPr lang="en-US" sz="1100" dirty="0">
              <a:latin typeface="+mj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43389" y="1454163"/>
            <a:ext cx="5311192" cy="4647690"/>
            <a:chOff x="443389" y="732264"/>
            <a:chExt cx="5311192" cy="464769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682" y="3048000"/>
              <a:ext cx="3886200" cy="971550"/>
            </a:xfrm>
            <a:prstGeom prst="rect">
              <a:avLst/>
            </a:prstGeom>
          </p:spPr>
        </p:pic>
        <p:sp>
          <p:nvSpPr>
            <p:cNvPr id="2056" name="TextBox 2055"/>
            <p:cNvSpPr txBox="1"/>
            <p:nvPr/>
          </p:nvSpPr>
          <p:spPr>
            <a:xfrm>
              <a:off x="676506" y="732264"/>
              <a:ext cx="48860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latin typeface="+mj-lt"/>
                </a:rPr>
                <a:t>RGB                CM              AOD</a:t>
              </a:r>
              <a:r>
                <a:rPr lang="en-US" sz="1200" b="1" baseline="-25000" dirty="0" smtClean="0">
                  <a:latin typeface="+mj-lt"/>
                </a:rPr>
                <a:t>0.47</a:t>
              </a:r>
              <a:r>
                <a:rPr lang="en-US" sz="1200" b="1" dirty="0" smtClean="0">
                  <a:latin typeface="+mj-lt"/>
                </a:rPr>
                <a:t>          </a:t>
              </a:r>
              <a:r>
                <a:rPr lang="en-US" sz="1200" b="1" dirty="0" smtClean="0"/>
                <a:t>Tb</a:t>
              </a:r>
              <a:r>
                <a:rPr lang="en-US" sz="1200" b="1" baseline="-25000" dirty="0" smtClean="0"/>
                <a:t>11</a:t>
              </a:r>
              <a:r>
                <a:rPr lang="en-US" sz="1200" b="1" dirty="0" smtClean="0"/>
                <a:t> </a:t>
              </a:r>
              <a:r>
                <a:rPr lang="en-US" sz="1200" b="1" dirty="0"/>
                <a:t>(K</a:t>
              </a:r>
              <a:r>
                <a:rPr lang="en-US" sz="1200" b="1" dirty="0" smtClean="0"/>
                <a:t>)                   </a:t>
              </a:r>
              <a:r>
                <a:rPr lang="en-US" sz="1200" b="1" dirty="0" smtClean="0">
                  <a:latin typeface="+mj-lt"/>
                </a:rPr>
                <a:t>H</a:t>
              </a:r>
              <a:r>
                <a:rPr lang="en-US" sz="1200" b="1" baseline="30000" dirty="0" smtClean="0">
                  <a:latin typeface="+mj-lt"/>
                </a:rPr>
                <a:t>s</a:t>
              </a:r>
              <a:r>
                <a:rPr lang="en-US" sz="1200" b="1" dirty="0" smtClean="0">
                  <a:latin typeface="+mj-lt"/>
                </a:rPr>
                <a:t> (km)</a:t>
              </a:r>
              <a:endParaRPr lang="en-US" sz="1200" b="1" baseline="-25000" dirty="0">
                <a:latin typeface="+mj-lt"/>
              </a:endParaRPr>
            </a:p>
          </p:txBody>
        </p:sp>
        <p:grpSp>
          <p:nvGrpSpPr>
            <p:cNvPr id="48" name="Group 47"/>
            <p:cNvGrpSpPr>
              <a:grpSpLocks/>
            </p:cNvGrpSpPr>
            <p:nvPr/>
          </p:nvGrpSpPr>
          <p:grpSpPr bwMode="auto">
            <a:xfrm>
              <a:off x="2470693" y="5097966"/>
              <a:ext cx="882107" cy="274554"/>
              <a:chOff x="2361539" y="7162800"/>
              <a:chExt cx="2228850" cy="316523"/>
            </a:xfrm>
          </p:grpSpPr>
          <p:pic>
            <p:nvPicPr>
              <p:cNvPr id="49" name="Picture 31" descr="colorbar.bmp"/>
              <p:cNvPicPr>
                <a:picLocks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6020" y="7162800"/>
                <a:ext cx="2023110" cy="68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TextBox 49"/>
              <p:cNvSpPr txBox="1"/>
              <p:nvPr/>
            </p:nvSpPr>
            <p:spPr bwMode="auto">
              <a:xfrm>
                <a:off x="2361539" y="7186593"/>
                <a:ext cx="2228850" cy="29273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050" dirty="0">
                    <a:latin typeface="Times New Roman" charset="0"/>
                  </a:rPr>
                  <a:t>0          </a:t>
                </a:r>
                <a:r>
                  <a:rPr lang="en-US" sz="1050" dirty="0" smtClean="0">
                    <a:latin typeface="Times New Roman" charset="0"/>
                  </a:rPr>
                  <a:t>   3.0</a:t>
                </a:r>
                <a:endParaRPr lang="en-US" sz="1050" dirty="0">
                  <a:latin typeface="Times New Roman" charset="0"/>
                </a:endParaRPr>
              </a:p>
            </p:txBody>
          </p:sp>
        </p:grpSp>
        <p:grpSp>
          <p:nvGrpSpPr>
            <p:cNvPr id="51" name="Group 50"/>
            <p:cNvGrpSpPr>
              <a:grpSpLocks/>
            </p:cNvGrpSpPr>
            <p:nvPr/>
          </p:nvGrpSpPr>
          <p:grpSpPr bwMode="auto">
            <a:xfrm>
              <a:off x="3398870" y="5105400"/>
              <a:ext cx="920368" cy="274554"/>
              <a:chOff x="2361539" y="7162800"/>
              <a:chExt cx="2228850" cy="316523"/>
            </a:xfrm>
          </p:grpSpPr>
          <p:pic>
            <p:nvPicPr>
              <p:cNvPr id="52" name="Picture 31" descr="colorbar.bmp"/>
              <p:cNvPicPr>
                <a:picLocks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6020" y="7162800"/>
                <a:ext cx="2023110" cy="68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 bwMode="auto">
              <a:xfrm>
                <a:off x="2361539" y="7186593"/>
                <a:ext cx="2228850" cy="29273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050" dirty="0" smtClean="0">
                    <a:latin typeface="Times New Roman" charset="0"/>
                  </a:rPr>
                  <a:t>280          320</a:t>
                </a:r>
                <a:endParaRPr lang="en-US" sz="1050" dirty="0">
                  <a:latin typeface="Times New Roman" charset="0"/>
                </a:endParaRPr>
              </a:p>
            </p:txBody>
          </p:sp>
        </p:grpSp>
        <p:sp>
          <p:nvSpPr>
            <p:cNvPr id="2060" name="Right Arrow 2059"/>
            <p:cNvSpPr/>
            <p:nvPr/>
          </p:nvSpPr>
          <p:spPr>
            <a:xfrm rot="13180612">
              <a:off x="3739340" y="3575064"/>
              <a:ext cx="362677" cy="148200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389" y="990600"/>
              <a:ext cx="3886200" cy="97155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389" y="2018139"/>
              <a:ext cx="3886200" cy="97155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682" y="4085064"/>
              <a:ext cx="3886200" cy="971550"/>
            </a:xfrm>
            <a:prstGeom prst="rect">
              <a:avLst/>
            </a:prstGeom>
          </p:spPr>
        </p:pic>
        <p:grpSp>
          <p:nvGrpSpPr>
            <p:cNvPr id="40" name="Group 39"/>
            <p:cNvGrpSpPr>
              <a:grpSpLocks/>
            </p:cNvGrpSpPr>
            <p:nvPr/>
          </p:nvGrpSpPr>
          <p:grpSpPr bwMode="auto">
            <a:xfrm>
              <a:off x="4710693" y="5105400"/>
              <a:ext cx="1043888" cy="274554"/>
              <a:chOff x="2361539" y="7162800"/>
              <a:chExt cx="2637628" cy="316523"/>
            </a:xfrm>
          </p:grpSpPr>
          <p:pic>
            <p:nvPicPr>
              <p:cNvPr id="41" name="Picture 31" descr="colorbar.bmp"/>
              <p:cNvPicPr>
                <a:picLocks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6020" y="7162800"/>
                <a:ext cx="2023110" cy="68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2" name="TextBox 41"/>
              <p:cNvSpPr txBox="1"/>
              <p:nvPr/>
            </p:nvSpPr>
            <p:spPr bwMode="auto">
              <a:xfrm>
                <a:off x="2361539" y="7186593"/>
                <a:ext cx="2637628" cy="2927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1050" dirty="0">
                    <a:latin typeface="Times New Roman" charset="0"/>
                  </a:rPr>
                  <a:t>0        </a:t>
                </a:r>
                <a:r>
                  <a:rPr lang="en-US" sz="1050" dirty="0" smtClean="0">
                    <a:latin typeface="Times New Roman" charset="0"/>
                  </a:rPr>
                  <a:t>         3.0</a:t>
                </a:r>
                <a:endParaRPr lang="en-US" sz="1050" dirty="0">
                  <a:latin typeface="Times New Roman" charset="0"/>
                </a:endParaRPr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7839" y="4066478"/>
              <a:ext cx="1028700" cy="10287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7839" y="3027459"/>
              <a:ext cx="1028700" cy="10287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2222"/>
            <a:stretch/>
          </p:blipFill>
          <p:spPr>
            <a:xfrm>
              <a:off x="4610100" y="977676"/>
              <a:ext cx="1028700" cy="100584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2222"/>
            <a:stretch/>
          </p:blipFill>
          <p:spPr>
            <a:xfrm>
              <a:off x="4607839" y="2001914"/>
              <a:ext cx="1028700" cy="100584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2044474" y="211050"/>
            <a:ext cx="5521833" cy="426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ts val="2513"/>
              </a:lnSpc>
              <a:defRPr/>
            </a:pPr>
            <a:r>
              <a:rPr lang="en-US" sz="3200" b="1" dirty="0" smtClean="0">
                <a:solidFill>
                  <a:srgbClr val="0000FF"/>
                </a:solidFill>
              </a:rPr>
              <a:t>New:</a:t>
            </a:r>
            <a:r>
              <a:rPr lang="en-US" sz="3200" b="1" dirty="0" smtClean="0"/>
              <a:t> Aerosol </a:t>
            </a:r>
            <a:r>
              <a:rPr lang="en-US" sz="3200" b="1" dirty="0"/>
              <a:t>Plume </a:t>
            </a:r>
            <a:r>
              <a:rPr lang="en-US" sz="3200" b="1" dirty="0" smtClean="0"/>
              <a:t>Height</a:t>
            </a:r>
            <a:endParaRPr lang="en-US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001872" y="685883"/>
            <a:ext cx="7997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spcAft>
                <a:spcPts val="600"/>
              </a:spcAft>
            </a:pPr>
            <a:r>
              <a:rPr lang="ru-RU" altLang="en-US" sz="1400" dirty="0">
                <a:ea typeface="ヒラギノ角ゴ Pro W3" charset="-128"/>
              </a:rPr>
              <a:t>Lyapustin, </a:t>
            </a:r>
            <a:r>
              <a:rPr lang="ru-RU" altLang="en-US" sz="1400" dirty="0" smtClean="0">
                <a:ea typeface="ヒラギノ角ゴ Pro W3" charset="-128"/>
              </a:rPr>
              <a:t>A.</a:t>
            </a:r>
            <a:r>
              <a:rPr lang="en-US" altLang="en-US" sz="1400" dirty="0" smtClean="0">
                <a:ea typeface="ヒラギノ角ゴ Pro W3" charset="-128"/>
              </a:rPr>
              <a:t>et al.,</a:t>
            </a:r>
            <a:r>
              <a:rPr lang="ru-RU" altLang="en-US" sz="1400" dirty="0" smtClean="0">
                <a:ea typeface="ヒラギノ角ゴ Pro W3" charset="-128"/>
              </a:rPr>
              <a:t> </a:t>
            </a:r>
            <a:r>
              <a:rPr lang="en-US" altLang="en-US" sz="1400" dirty="0">
                <a:ea typeface="ヒラギノ角ゴ Pro W3" charset="-128"/>
              </a:rPr>
              <a:t>Thermal Technique to Derive Smoke Plume Height from </a:t>
            </a:r>
            <a:r>
              <a:rPr lang="ru-RU" altLang="en-US" sz="1400" dirty="0">
                <a:ea typeface="ヒラギノ角ゴ Pro W3" charset="-128"/>
              </a:rPr>
              <a:t>MODIS, </a:t>
            </a:r>
            <a:r>
              <a:rPr lang="en-US" altLang="en-US" sz="1400" dirty="0" err="1">
                <a:ea typeface="ヒラギノ角ゴ Pro W3" charset="-128"/>
              </a:rPr>
              <a:t>Geophys</a:t>
            </a:r>
            <a:r>
              <a:rPr lang="ru-RU" altLang="en-US" sz="1400" dirty="0">
                <a:ea typeface="ヒラギノ角ゴ Pro W3" charset="-128"/>
              </a:rPr>
              <a:t>. </a:t>
            </a:r>
            <a:r>
              <a:rPr lang="en-US" altLang="en-US" sz="1400" dirty="0">
                <a:ea typeface="ヒラギノ角ゴ Pro W3" charset="-128"/>
              </a:rPr>
              <a:t>Res</a:t>
            </a:r>
            <a:r>
              <a:rPr lang="ru-RU" altLang="en-US" sz="1400" dirty="0">
                <a:ea typeface="ヒラギノ角ゴ Pro W3" charset="-128"/>
              </a:rPr>
              <a:t>. </a:t>
            </a:r>
            <a:r>
              <a:rPr lang="en-US" altLang="en-US" sz="1400" dirty="0">
                <a:ea typeface="ヒラギノ角ゴ Pro W3" charset="-128"/>
              </a:rPr>
              <a:t>Lett</a:t>
            </a:r>
            <a:r>
              <a:rPr lang="ru-RU" altLang="en-US" sz="1400" dirty="0">
                <a:ea typeface="ヒラギノ角ゴ Pro W3" charset="-128"/>
              </a:rPr>
              <a:t>., </a:t>
            </a:r>
            <a:r>
              <a:rPr lang="en-US" altLang="en-US" sz="1400" dirty="0">
                <a:ea typeface="ヒラギノ角ゴ Pro W3" charset="-128"/>
              </a:rPr>
              <a:t>to be submitted</a:t>
            </a:r>
            <a:r>
              <a:rPr lang="ru-RU" altLang="en-US" sz="1400" dirty="0">
                <a:ea typeface="ヒラギノ角ゴ Pro W3" charset="-128"/>
              </a:rPr>
              <a:t>.</a:t>
            </a:r>
            <a:endParaRPr lang="fr-FR" altLang="en-US" sz="1400" dirty="0">
              <a:ea typeface="ヒラギノ角ゴ Pro W3" charset="-12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0620" y="6094419"/>
            <a:ext cx="87633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1. MAIAC is </a:t>
            </a:r>
            <a:r>
              <a:rPr lang="en-US" dirty="0"/>
              <a:t>lower by about 200m in </a:t>
            </a:r>
            <a:r>
              <a:rPr lang="en-US" dirty="0" smtClean="0"/>
              <a:t>the histogram max, </a:t>
            </a:r>
            <a:r>
              <a:rPr lang="en-US" dirty="0"/>
              <a:t>and by 448m on average</a:t>
            </a:r>
            <a:r>
              <a:rPr lang="en-US" dirty="0" smtClean="0"/>
              <a:t>.</a:t>
            </a:r>
          </a:p>
          <a:p>
            <a:r>
              <a:rPr lang="en-US" dirty="0" smtClean="0"/>
              <a:t>2. </a:t>
            </a:r>
            <a:r>
              <a:rPr lang="en-US" dirty="0"/>
              <a:t>59.3% of MAIAC plume heights are found within </a:t>
            </a:r>
            <a:r>
              <a:rPr lang="en-US" dirty="0">
                <a:sym typeface="Symbol" panose="05050102010706020507" pitchFamily="18" charset="2"/>
              </a:rPr>
              <a:t></a:t>
            </a:r>
            <a:r>
              <a:rPr lang="en-US" dirty="0"/>
              <a:t>500m of MISR MINX </a:t>
            </a:r>
            <a:r>
              <a:rPr lang="en-US" dirty="0" smtClean="0"/>
              <a:t>values.</a:t>
            </a:r>
            <a:endParaRPr lang="en-US" dirty="0"/>
          </a:p>
        </p:txBody>
      </p:sp>
      <p:sp>
        <p:nvSpPr>
          <p:cNvPr id="3" name="Down Arrow 2"/>
          <p:cNvSpPr/>
          <p:nvPr/>
        </p:nvSpPr>
        <p:spPr bwMode="auto">
          <a:xfrm rot="1591449">
            <a:off x="5552598" y="1176296"/>
            <a:ext cx="293950" cy="674557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8783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" b="4645"/>
          <a:stretch/>
        </p:blipFill>
        <p:spPr>
          <a:xfrm>
            <a:off x="1272667" y="640080"/>
            <a:ext cx="4655335" cy="6126480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2664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Quality of Atmospheric Correction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495809" y="4256883"/>
            <a:ext cx="2315185" cy="1908215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EFFAFF"/>
              </a:gs>
            </a:gsLst>
            <a:lin ang="5400000" scaled="1"/>
          </a:gradFill>
          <a:ln cmpd="dbl">
            <a:solidFill>
              <a:schemeClr val="tx1"/>
            </a:solidFill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b="1" u="sng" dirty="0" smtClean="0"/>
              <a:t>CM Legend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0000FF"/>
                </a:solidFill>
              </a:rPr>
              <a:t>Clear Land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00FFFF"/>
                </a:solidFill>
              </a:rPr>
              <a:t>Clear Water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chemeClr val="bg2"/>
                </a:solidFill>
              </a:rPr>
              <a:t>Detected Smoke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FF0000"/>
                </a:solidFill>
              </a:rPr>
              <a:t>Clouds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C00000"/>
                </a:solidFill>
              </a:rPr>
              <a:t>Cloud Shadows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9967" y="6224273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296 - 2003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 descr="Scale0-1.bmp"/>
          <p:cNvPicPr>
            <a:picLocks noChangeAspect="1"/>
          </p:cNvPicPr>
          <p:nvPr/>
        </p:nvPicPr>
        <p:blipFill rotWithShape="1">
          <a:blip r:embed="rId3" cstate="print"/>
          <a:srcRect l="-2043" r="5108" b="13033"/>
          <a:stretch/>
        </p:blipFill>
        <p:spPr>
          <a:xfrm rot="16200000">
            <a:off x="5672310" y="2076293"/>
            <a:ext cx="1920240" cy="457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1709584" y="1013460"/>
            <a:ext cx="510540" cy="457200"/>
          </a:xfrm>
          <a:prstGeom prst="rect">
            <a:avLst/>
          </a:prstGeom>
          <a:noFill/>
          <a:ln w="222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3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187775" y="0"/>
            <a:ext cx="79090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Quality of Atmospheric Correction …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3"/>
            <a:ext cx="9144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4792" y="773671"/>
            <a:ext cx="1210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TOA RGB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07301" y="770426"/>
            <a:ext cx="1206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BRF RGB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4980562" y="5963055"/>
            <a:ext cx="3667328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gradFill flip="none" rotWithShape="1">
              <a:gsLst>
                <a:gs pos="0">
                  <a:schemeClr val="tx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4552544" y="6040877"/>
            <a:ext cx="4464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Decreasing brightness – moving from backscattering towards forward scattering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72532" y="5715003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 smtClean="0">
                <a:solidFill>
                  <a:srgbClr val="0000FF"/>
                </a:solidFill>
              </a:rPr>
              <a:t>1200 km</a:t>
            </a:r>
            <a:endParaRPr lang="en-US" b="1" i="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62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21969</TotalTime>
  <Words>1470</Words>
  <Application>Microsoft Office PowerPoint</Application>
  <PresentationFormat>On-screen Show (4:3)</PresentationFormat>
  <Paragraphs>362</Paragraphs>
  <Slides>22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MS PGothic</vt:lpstr>
      <vt:lpstr>Arial</vt:lpstr>
      <vt:lpstr>Arial Narrow</vt:lpstr>
      <vt:lpstr>Calibri</vt:lpstr>
      <vt:lpstr>Symbol</vt:lpstr>
      <vt:lpstr>Times New Roman</vt:lpstr>
      <vt:lpstr>Verdana</vt:lpstr>
      <vt:lpstr>ヒラギノ角ゴ Pro W3</vt:lpstr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Alexei</dc:creator>
  <cp:lastModifiedBy>Lyapustin, Alexei I. (GSFC-6130)</cp:lastModifiedBy>
  <cp:revision>506</cp:revision>
  <dcterms:created xsi:type="dcterms:W3CDTF">2005-10-14T20:31:41Z</dcterms:created>
  <dcterms:modified xsi:type="dcterms:W3CDTF">2018-05-28T19:27:01Z</dcterms:modified>
</cp:coreProperties>
</file>